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805F7-6F3C-6446-8C3A-BE3E79D611BF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52D16-406C-CC48-BBA8-A90564B39C0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099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91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299A70F-CCC5-F14F-88DC-8B8326B6EEAB}" type="slidenum">
              <a:rPr lang="nl-NL" sz="1200">
                <a:latin typeface="Arial" charset="0"/>
              </a:rPr>
              <a:pPr eaLnBrk="1" hangingPunct="1"/>
              <a:t>2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8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31B0F828-82A8-064F-B298-0CB684DC1CCC}" type="slidenum">
              <a:rPr lang="nl-NL" sz="1200">
                <a:latin typeface="Arial" charset="0"/>
              </a:rPr>
              <a:pPr eaLnBrk="1" hangingPunct="1"/>
              <a:t>11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4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A84301EE-C6FD-6647-BFB2-477298C8B97D}" type="slidenum">
              <a:rPr lang="nl-NL" sz="1200">
                <a:latin typeface="Arial" charset="0"/>
              </a:rPr>
              <a:pPr eaLnBrk="1" hangingPunct="1"/>
              <a:t>12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4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A84301EE-C6FD-6647-BFB2-477298C8B97D}" type="slidenum">
              <a:rPr lang="nl-NL" sz="1200">
                <a:latin typeface="Arial" charset="0"/>
              </a:rPr>
              <a:pPr eaLnBrk="1" hangingPunct="1"/>
              <a:t>13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4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A84301EE-C6FD-6647-BFB2-477298C8B97D}" type="slidenum">
              <a:rPr lang="nl-NL" sz="1200">
                <a:latin typeface="Arial" charset="0"/>
              </a:rPr>
              <a:pPr eaLnBrk="1" hangingPunct="1"/>
              <a:t>14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4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A84301EE-C6FD-6647-BFB2-477298C8B97D}" type="slidenum">
              <a:rPr lang="nl-NL" sz="1200">
                <a:latin typeface="Arial" charset="0"/>
              </a:rPr>
              <a:pPr eaLnBrk="1" hangingPunct="1"/>
              <a:t>15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8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31B0F828-82A8-064F-B298-0CB684DC1CCC}" type="slidenum">
              <a:rPr lang="nl-NL" sz="1200">
                <a:latin typeface="Arial" charset="0"/>
              </a:rPr>
              <a:pPr eaLnBrk="1" hangingPunct="1"/>
              <a:t>16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854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A62F7F7D-DA51-2E4E-A1A4-969385B2E560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3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EF1B20C-F2DD-3C4C-985F-DE59B65CDE64}" type="slidenum">
              <a:rPr lang="nl-NL">
                <a:latin typeface="Arial" charset="0"/>
              </a:rPr>
              <a:pPr eaLnBrk="1" hangingPunct="1"/>
              <a:t>18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39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DEADC65D-1FE4-8F46-8E4A-D2E89DC60120}" type="slidenum">
              <a:rPr lang="nl-NL" sz="1200">
                <a:latin typeface="Arial" charset="0"/>
              </a:rPr>
              <a:pPr eaLnBrk="1" hangingPunct="1"/>
              <a:t>19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8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31B0F828-82A8-064F-B298-0CB684DC1CCC}" type="slidenum">
              <a:rPr lang="nl-NL" sz="1200">
                <a:latin typeface="Arial" charset="0"/>
              </a:rPr>
              <a:pPr eaLnBrk="1" hangingPunct="1"/>
              <a:t>20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91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299A70F-CCC5-F14F-88DC-8B8326B6EEAB}" type="slidenum">
              <a:rPr lang="nl-NL" sz="1200">
                <a:latin typeface="Arial" charset="0"/>
              </a:rPr>
              <a:pPr eaLnBrk="1" hangingPunct="1"/>
              <a:t>3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92044597-BEBC-3E43-89BA-CE225E2EDF93}" type="slidenum">
              <a:rPr lang="nl-NL" sz="1200">
                <a:latin typeface="Arial" charset="0"/>
              </a:rPr>
              <a:pPr eaLnBrk="1" hangingPunct="1"/>
              <a:t>21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8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31B0F828-82A8-064F-B298-0CB684DC1CCC}" type="slidenum">
              <a:rPr lang="nl-NL" sz="1200">
                <a:latin typeface="Arial" charset="0"/>
              </a:rPr>
              <a:pPr eaLnBrk="1" hangingPunct="1"/>
              <a:t>22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01750" y="804863"/>
            <a:ext cx="4256088" cy="3190875"/>
          </a:xfrm>
          <a:ln/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5A2D87-949B-C04A-9915-F0C8A0408D7A}" type="slidenum">
              <a:rPr lang="en-GB">
                <a:latin typeface="Arial" charset="0"/>
              </a:rPr>
              <a:pPr eaLnBrk="1" hangingPunct="1"/>
              <a:t>23</a:t>
            </a:fld>
            <a:endParaRPr lang="en-GB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8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31B0F828-82A8-064F-B298-0CB684DC1CCC}" type="slidenum">
              <a:rPr lang="nl-NL" sz="1200">
                <a:latin typeface="Arial" charset="0"/>
              </a:rPr>
              <a:pPr eaLnBrk="1" hangingPunct="1"/>
              <a:t>24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34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513E7C1C-4DCB-3845-A52E-177A17406966}" type="slidenum">
              <a:rPr lang="nl-NL" sz="1200">
                <a:latin typeface="Arial" charset="0"/>
              </a:rPr>
              <a:pPr eaLnBrk="1" hangingPunct="1"/>
              <a:t>25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5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2BC17F7D-C60D-804C-8115-C10A573D0D25}" type="slidenum">
              <a:rPr lang="nl-NL" sz="1200">
                <a:latin typeface="Arial" charset="0"/>
              </a:rPr>
              <a:pPr eaLnBrk="1" hangingPunct="1"/>
              <a:t>26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94211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54223E9C-C393-C244-A2EE-454BB90D046A}" type="slidenum">
              <a:rPr lang="nl-NL" sz="1200">
                <a:latin typeface="Arial" charset="0"/>
              </a:rPr>
              <a:pPr eaLnBrk="1" hangingPunct="1"/>
              <a:t>27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9625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EA1155EE-E814-574B-B600-9A594077D061}" type="slidenum">
              <a:rPr lang="nl-NL" sz="1200">
                <a:latin typeface="Arial" charset="0"/>
              </a:rPr>
              <a:pPr eaLnBrk="1" hangingPunct="1"/>
              <a:t>28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5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2BC17F7D-C60D-804C-8115-C10A573D0D25}" type="slidenum">
              <a:rPr lang="nl-NL" sz="1200">
                <a:latin typeface="Arial" charset="0"/>
              </a:rPr>
              <a:pPr eaLnBrk="1" hangingPunct="1"/>
              <a:t>29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11878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5A437F3A-F691-3B4F-8620-8EE6BAABD89B}" type="slidenum">
              <a:rPr lang="nl-NL" sz="1200">
                <a:latin typeface="Arial" charset="0"/>
              </a:rPr>
              <a:pPr eaLnBrk="1" hangingPunct="1"/>
              <a:t>30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91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299A70F-CCC5-F14F-88DC-8B8326B6EEAB}" type="slidenum">
              <a:rPr lang="nl-NL" sz="1200">
                <a:latin typeface="Arial" charset="0"/>
              </a:rPr>
              <a:pPr eaLnBrk="1" hangingPunct="1"/>
              <a:t>4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16038" y="822325"/>
            <a:ext cx="4224337" cy="31686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DCB7-C0A4-44D4-9E59-758246DDD42F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902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6680E352-537B-B247-A18E-0FFB98580655}" type="slidenum">
              <a:rPr lang="nl-NL" sz="1200">
                <a:latin typeface="Arial" charset="0"/>
              </a:rPr>
              <a:pPr eaLnBrk="1" hangingPunct="1"/>
              <a:t>32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10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288C0C6D-4E82-4444-8329-55F4F68423AD}" type="slidenum">
              <a:rPr lang="nl-NL" sz="1200">
                <a:latin typeface="Arial" charset="0"/>
              </a:rPr>
              <a:pPr eaLnBrk="1" hangingPunct="1"/>
              <a:t>33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91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299A70F-CCC5-F14F-88DC-8B8326B6EEAB}" type="slidenum">
              <a:rPr lang="nl-NL" sz="1200">
                <a:latin typeface="Arial" charset="0"/>
              </a:rPr>
              <a:pPr eaLnBrk="1" hangingPunct="1"/>
              <a:t>5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91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299A70F-CCC5-F14F-88DC-8B8326B6EEAB}" type="slidenum">
              <a:rPr lang="nl-NL" sz="1200">
                <a:latin typeface="Arial" charset="0"/>
              </a:rPr>
              <a:pPr eaLnBrk="1" hangingPunct="1"/>
              <a:t>6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91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299A70F-CCC5-F14F-88DC-8B8326B6EEAB}" type="slidenum">
              <a:rPr lang="nl-NL" sz="1200">
                <a:latin typeface="Arial" charset="0"/>
              </a:rPr>
              <a:pPr eaLnBrk="1" hangingPunct="1"/>
              <a:t>7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5A8379-5D23-3745-99C7-6CE1261A8ADD}" type="slidenum">
              <a:rPr lang="nl-NL">
                <a:latin typeface="Arial" charset="0"/>
              </a:rPr>
              <a:pPr eaLnBrk="1" hangingPunct="1"/>
              <a:t>8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B2AC2F-EDA8-4E41-B58D-1FA6B872291C}" type="slidenum">
              <a:rPr lang="nl-NL">
                <a:latin typeface="Arial" charset="0"/>
              </a:rPr>
              <a:pPr eaLnBrk="1" hangingPunct="1"/>
              <a:t>9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8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31B0F828-82A8-064F-B298-0CB684DC1CCC}" type="slidenum">
              <a:rPr lang="nl-NL" sz="1200">
                <a:latin typeface="Arial" charset="0"/>
              </a:rPr>
              <a:pPr eaLnBrk="1" hangingPunct="1"/>
              <a:t>10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052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003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278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348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135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141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15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20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482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370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116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54A3-D515-9842-BE8D-86924E1A2413}" type="datetimeFigureOut">
              <a:rPr lang="en-US" smtClean="0"/>
              <a:t>09-07-12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031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3.bin"/><Relationship Id="rId7" Type="http://schemas.openxmlformats.org/officeDocument/2006/relationships/image" Target="NULL"/><Relationship Id="rId8" Type="http://schemas.openxmlformats.org/officeDocument/2006/relationships/image" Target="../media/image19.gif"/><Relationship Id="rId9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hyperlink" Target="mailto:bob.alisic@ActinQ.n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0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1" y="0"/>
            <a:ext cx="6321777" cy="4741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6711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rgbClr val="000090"/>
                </a:solidFill>
              </a:rPr>
              <a:t>Participación y Competencia del Personal – Factor Vital</a:t>
            </a:r>
          </a:p>
          <a:p>
            <a:pPr algn="r"/>
            <a:endParaRPr lang="es-ES_tradnl" sz="2800" b="1" dirty="0">
              <a:solidFill>
                <a:srgbClr val="000090"/>
              </a:solidFill>
            </a:endParaRPr>
          </a:p>
          <a:p>
            <a:pPr algn="r"/>
            <a:r>
              <a:rPr lang="es-ES_tradnl" sz="2800" b="1" dirty="0" smtClean="0">
                <a:solidFill>
                  <a:srgbClr val="000090"/>
                </a:solidFill>
              </a:rPr>
              <a:t>Bob Alisic</a:t>
            </a:r>
            <a:endParaRPr lang="es-ES_tradnl" sz="2800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5020" y="0"/>
            <a:ext cx="582211" cy="523220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s-ES_tradnl" sz="2800" b="1" dirty="0" smtClean="0"/>
              <a:t>V4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26649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712788"/>
            <a:ext cx="87391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s-CO" sz="3000" dirty="0">
              <a:solidFill>
                <a:schemeClr val="tx2"/>
              </a:solidFill>
            </a:endParaRPr>
          </a:p>
        </p:txBody>
      </p:sp>
      <p:sp>
        <p:nvSpPr>
          <p:cNvPr id="9" name="Vijfhoek 8"/>
          <p:cNvSpPr/>
          <p:nvPr/>
        </p:nvSpPr>
        <p:spPr>
          <a:xfrm>
            <a:off x="1317344" y="4256152"/>
            <a:ext cx="2633428" cy="134157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Vijfhoek 9"/>
          <p:cNvSpPr/>
          <p:nvPr/>
        </p:nvSpPr>
        <p:spPr>
          <a:xfrm>
            <a:off x="5090767" y="4303105"/>
            <a:ext cx="2732389" cy="1325981"/>
          </a:xfrm>
          <a:prstGeom prst="homePlate">
            <a:avLst/>
          </a:prstGeom>
          <a:solidFill>
            <a:srgbClr val="DA82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78861" name="Picture 13" descr="C:\Program Files\Microsoft Office\Media\CntCD1\ClipArt7\j03009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97038"/>
            <a:ext cx="9810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7" descr="C:\Users\bob\AppData\Local\Microsoft\Windows\Temporary Internet Files\Content.IE5\X0YGPFAY\MCj019832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48" y="4383323"/>
            <a:ext cx="1514162" cy="11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4" name="Picture 1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0850" y="2688089"/>
            <a:ext cx="739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20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45" y="2632075"/>
            <a:ext cx="887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21" descr="C:\Program Files\Microsoft Office\Media\CntCD1\ClipArt4\j024036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833492"/>
            <a:ext cx="18256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echte verbindingslijn 18"/>
          <p:cNvCxnSpPr/>
          <p:nvPr/>
        </p:nvCxnSpPr>
        <p:spPr>
          <a:xfrm rot="5400000">
            <a:off x="2271312" y="3893747"/>
            <a:ext cx="725487" cy="15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rot="5400000">
            <a:off x="6327828" y="3889375"/>
            <a:ext cx="72548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rot="5400000">
            <a:off x="3972719" y="2012156"/>
            <a:ext cx="123825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2633848" y="2602865"/>
            <a:ext cx="4123229" cy="156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10800000">
            <a:off x="3825875" y="2044700"/>
            <a:ext cx="765175" cy="47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0" name="Tijdelijke aanduiding voor dianummer 3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858A6289-254C-8B4F-B8B8-5D7E99255AC5}" type="slidenum">
              <a:rPr lang="nl-NL" sz="1400">
                <a:latin typeface="Arial" charset="0"/>
              </a:rPr>
              <a:pPr eaLnBrk="1" hangingPunct="1"/>
              <a:t>10</a:t>
            </a:fld>
            <a:endParaRPr lang="nl-NL" sz="1400" dirty="0">
              <a:latin typeface="Arial" charset="0"/>
            </a:endParaRPr>
          </a:p>
        </p:txBody>
      </p:sp>
      <p:sp>
        <p:nvSpPr>
          <p:cNvPr id="32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705597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Actores en una  organización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pic>
        <p:nvPicPr>
          <p:cNvPr id="7" name="Picture 6" descr="MH9000561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55" y="4296296"/>
            <a:ext cx="1270073" cy="1270073"/>
          </a:xfrm>
          <a:prstGeom prst="rect">
            <a:avLst/>
          </a:prstGeom>
        </p:spPr>
      </p:pic>
      <p:sp>
        <p:nvSpPr>
          <p:cNvPr id="11" name="Line Callout 2 10"/>
          <p:cNvSpPr/>
          <p:nvPr/>
        </p:nvSpPr>
        <p:spPr>
          <a:xfrm>
            <a:off x="517363" y="846715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60714"/>
              <a:gd name="adj6" fmla="val 19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director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0" y="230054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15000"/>
              <a:gd name="adj6" fmla="val 14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A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9" name="Line Callout 2 38"/>
          <p:cNvSpPr/>
          <p:nvPr/>
        </p:nvSpPr>
        <p:spPr>
          <a:xfrm>
            <a:off x="7191213" y="1440341"/>
            <a:ext cx="1724544" cy="548797"/>
          </a:xfrm>
          <a:prstGeom prst="borderCallout2">
            <a:avLst>
              <a:gd name="adj1" fmla="val 98760"/>
              <a:gd name="adj2" fmla="val 22831"/>
              <a:gd name="adj3" fmla="val 100620"/>
              <a:gd name="adj4" fmla="val 50901"/>
              <a:gd name="adj5" fmla="val 241543"/>
              <a:gd name="adj6" fmla="val -11570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0" name="Line Callout 2 39"/>
          <p:cNvSpPr/>
          <p:nvPr/>
        </p:nvSpPr>
        <p:spPr>
          <a:xfrm>
            <a:off x="591375" y="591820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A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1" name="Line Callout 2 40"/>
          <p:cNvSpPr/>
          <p:nvPr/>
        </p:nvSpPr>
        <p:spPr>
          <a:xfrm>
            <a:off x="4882679" y="5976528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B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3451635" y="3620142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60714"/>
              <a:gd name="adj6" fmla="val 149696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lider del equipo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7276985" y="3651502"/>
            <a:ext cx="1724544" cy="548797"/>
          </a:xfrm>
          <a:prstGeom prst="borderCallout2">
            <a:avLst>
              <a:gd name="adj1" fmla="val 106606"/>
              <a:gd name="adj2" fmla="val 47122"/>
              <a:gd name="adj3" fmla="val 106607"/>
              <a:gd name="adj4" fmla="val 46969"/>
              <a:gd name="adj5" fmla="val 229285"/>
              <a:gd name="adj6" fmla="val -19395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Persona</a:t>
            </a:r>
          </a:p>
          <a:p>
            <a:pPr algn="ctr"/>
            <a:r>
              <a:rPr lang="es-MX" dirty="0" smtClean="0">
                <a:solidFill>
                  <a:srgbClr val="000090"/>
                </a:solidFill>
              </a:rPr>
              <a:t>“X”</a:t>
            </a:r>
            <a:endParaRPr lang="es-MX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8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712788"/>
            <a:ext cx="87391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s-CO" sz="3000" dirty="0">
              <a:solidFill>
                <a:schemeClr val="tx2"/>
              </a:solidFill>
            </a:endParaRPr>
          </a:p>
        </p:txBody>
      </p:sp>
      <p:sp>
        <p:nvSpPr>
          <p:cNvPr id="9" name="Vijfhoek 8"/>
          <p:cNvSpPr/>
          <p:nvPr/>
        </p:nvSpPr>
        <p:spPr>
          <a:xfrm>
            <a:off x="1317344" y="4256152"/>
            <a:ext cx="2633428" cy="134157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Vijfhoek 9"/>
          <p:cNvSpPr/>
          <p:nvPr/>
        </p:nvSpPr>
        <p:spPr>
          <a:xfrm>
            <a:off x="5090767" y="4303105"/>
            <a:ext cx="2732389" cy="1325981"/>
          </a:xfrm>
          <a:prstGeom prst="homePlate">
            <a:avLst/>
          </a:prstGeom>
          <a:solidFill>
            <a:srgbClr val="DA82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78861" name="Picture 13" descr="C:\Program Files\Microsoft Office\Media\CntCD1\ClipArt7\j03009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97038"/>
            <a:ext cx="9810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7" descr="C:\Users\bob\AppData\Local\Microsoft\Windows\Temporary Internet Files\Content.IE5\X0YGPFAY\MCj019832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48" y="4383323"/>
            <a:ext cx="1514162" cy="11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4" name="Picture 1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0850" y="2688089"/>
            <a:ext cx="739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20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45" y="2632075"/>
            <a:ext cx="887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21" descr="C:\Program Files\Microsoft Office\Media\CntCD1\ClipArt4\j024036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833492"/>
            <a:ext cx="18256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echte verbindingslijn 18"/>
          <p:cNvCxnSpPr/>
          <p:nvPr/>
        </p:nvCxnSpPr>
        <p:spPr>
          <a:xfrm rot="5400000">
            <a:off x="2271312" y="3893747"/>
            <a:ext cx="725487" cy="15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rot="5400000">
            <a:off x="6327828" y="3889375"/>
            <a:ext cx="72548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rot="5400000">
            <a:off x="3972719" y="2012156"/>
            <a:ext cx="123825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2633848" y="2602865"/>
            <a:ext cx="4123229" cy="156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10800000">
            <a:off x="3825875" y="2044700"/>
            <a:ext cx="765175" cy="47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0" name="Tijdelijke aanduiding voor dianummer 3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858A6289-254C-8B4F-B8B8-5D7E99255AC5}" type="slidenum">
              <a:rPr lang="nl-NL" sz="1400">
                <a:latin typeface="Arial" charset="0"/>
              </a:rPr>
              <a:pPr eaLnBrk="1" hangingPunct="1"/>
              <a:t>11</a:t>
            </a:fld>
            <a:endParaRPr lang="nl-NL" sz="1400" dirty="0">
              <a:latin typeface="Arial" charset="0"/>
            </a:endParaRPr>
          </a:p>
        </p:txBody>
      </p:sp>
      <p:sp>
        <p:nvSpPr>
          <p:cNvPr id="32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705597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Relaciones de la persona “X”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pic>
        <p:nvPicPr>
          <p:cNvPr id="7" name="Picture 6" descr="MH9000561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55" y="4311976"/>
            <a:ext cx="1270073" cy="1270073"/>
          </a:xfrm>
          <a:prstGeom prst="rect">
            <a:avLst/>
          </a:prstGeom>
        </p:spPr>
      </p:pic>
      <p:sp>
        <p:nvSpPr>
          <p:cNvPr id="11" name="Line Callout 2 10"/>
          <p:cNvSpPr/>
          <p:nvPr/>
        </p:nvSpPr>
        <p:spPr>
          <a:xfrm>
            <a:off x="517363" y="846715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60714"/>
              <a:gd name="adj6" fmla="val 19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director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83130" y="230054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15000"/>
              <a:gd name="adj6" fmla="val 14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A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9" name="Line Callout 2 38"/>
          <p:cNvSpPr/>
          <p:nvPr/>
        </p:nvSpPr>
        <p:spPr>
          <a:xfrm>
            <a:off x="6969512" y="1523468"/>
            <a:ext cx="1724544" cy="548797"/>
          </a:xfrm>
          <a:prstGeom prst="borderCallout2">
            <a:avLst>
              <a:gd name="adj1" fmla="val 101284"/>
              <a:gd name="adj2" fmla="val 46932"/>
              <a:gd name="adj3" fmla="val 103144"/>
              <a:gd name="adj4" fmla="val 46885"/>
              <a:gd name="adj5" fmla="val 221346"/>
              <a:gd name="adj6" fmla="val 481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0" name="Line Callout 2 39"/>
          <p:cNvSpPr/>
          <p:nvPr/>
        </p:nvSpPr>
        <p:spPr>
          <a:xfrm>
            <a:off x="591375" y="591820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A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1" name="Line Callout 2 40"/>
          <p:cNvSpPr/>
          <p:nvPr/>
        </p:nvSpPr>
        <p:spPr>
          <a:xfrm>
            <a:off x="4882679" y="5976528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B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3451635" y="3620142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60714"/>
              <a:gd name="adj6" fmla="val 149696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lider del equipo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7276985" y="3651502"/>
            <a:ext cx="1724544" cy="548797"/>
          </a:xfrm>
          <a:prstGeom prst="borderCallout2">
            <a:avLst>
              <a:gd name="adj1" fmla="val 106606"/>
              <a:gd name="adj2" fmla="val 47122"/>
              <a:gd name="adj3" fmla="val 106607"/>
              <a:gd name="adj4" fmla="val 46969"/>
              <a:gd name="adj5" fmla="val 229285"/>
              <a:gd name="adj6" fmla="val -19395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Persona</a:t>
            </a:r>
          </a:p>
          <a:p>
            <a:pPr algn="ctr"/>
            <a:r>
              <a:rPr lang="es-MX" dirty="0" smtClean="0">
                <a:solidFill>
                  <a:srgbClr val="000090"/>
                </a:solidFill>
              </a:rPr>
              <a:t>“X”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521910" y="4123816"/>
            <a:ext cx="752528" cy="1583671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692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nl-NL" sz="3200" b="1" dirty="0" smtClean="0">
                <a:solidFill>
                  <a:srgbClr val="222268"/>
                </a:solidFill>
                <a:latin typeface="Arial" charset="0"/>
              </a:rPr>
              <a:t>¿Qué c</a:t>
            </a:r>
            <a:r>
              <a:rPr lang="es-CO" sz="3200" b="1" dirty="0" smtClean="0">
                <a:solidFill>
                  <a:srgbClr val="222268"/>
                </a:solidFill>
                <a:latin typeface="Arial" charset="0"/>
              </a:rPr>
              <a:t>onoce la persona “X” de sí mismo</a:t>
            </a:r>
            <a:r>
              <a:rPr lang="nl-NL" sz="3200" b="1" dirty="0" smtClean="0">
                <a:solidFill>
                  <a:srgbClr val="222268"/>
                </a:solidFill>
                <a:latin typeface="Arial" charset="0"/>
              </a:rPr>
              <a:t>? </a:t>
            </a:r>
            <a:endParaRPr lang="en-US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111632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A491B7F-AC3D-6B41-88A8-475079803B76}" type="slidenum">
              <a:rPr lang="nl-NL" sz="1400">
                <a:latin typeface="Arial" charset="0"/>
              </a:rPr>
              <a:pPr eaLnBrk="1" hangingPunct="1"/>
              <a:t>12</a:t>
            </a:fld>
            <a:endParaRPr lang="nl-NL" sz="14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67" y="4205864"/>
            <a:ext cx="2082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d</a:t>
            </a:r>
            <a:r>
              <a:rPr lang="es-MX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esconocido</a:t>
            </a:r>
          </a:p>
          <a:p>
            <a:pPr algn="ctr"/>
            <a:r>
              <a:rPr lang="es-MX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p</a:t>
            </a:r>
            <a:r>
              <a:rPr lang="es-MX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or otros</a:t>
            </a:r>
            <a:endParaRPr lang="es-MX" sz="24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044" y="2037638"/>
            <a:ext cx="1603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8000"/>
                </a:solidFill>
                <a:latin typeface="+mn-lt"/>
              </a:rPr>
              <a:t>c</a:t>
            </a:r>
            <a:r>
              <a:rPr lang="es-MX" sz="2400" b="1" dirty="0" smtClean="0">
                <a:solidFill>
                  <a:srgbClr val="008000"/>
                </a:solidFill>
                <a:latin typeface="+mn-lt"/>
              </a:rPr>
              <a:t>onocido</a:t>
            </a:r>
          </a:p>
          <a:p>
            <a:pPr algn="ctr"/>
            <a:r>
              <a:rPr lang="es-MX" sz="2400" b="1" dirty="0">
                <a:solidFill>
                  <a:srgbClr val="008000"/>
                </a:solidFill>
                <a:latin typeface="+mn-lt"/>
              </a:rPr>
              <a:t>p</a:t>
            </a:r>
            <a:r>
              <a:rPr lang="es-MX" sz="2400" b="1" dirty="0" smtClean="0">
                <a:solidFill>
                  <a:srgbClr val="008000"/>
                </a:solidFill>
                <a:latin typeface="+mn-lt"/>
              </a:rPr>
              <a:t>or otros</a:t>
            </a:r>
            <a:endParaRPr lang="es-MX" sz="2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8468" y="5623939"/>
            <a:ext cx="173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conocido por mi </a:t>
            </a:r>
            <a:endParaRPr lang="es-MX" sz="24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0" name="Picture 17" descr="C:\Users\bob\AppData\Local\Microsoft\Windows\Temporary Internet Files\Content.IE5\X0YGPFAY\MCj019832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23" y="652544"/>
            <a:ext cx="2800087" cy="20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520278" y="599486"/>
            <a:ext cx="1928353" cy="1081914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19396" y="646526"/>
            <a:ext cx="1019049" cy="1912949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8862"/>
              </p:ext>
            </p:extLst>
          </p:nvPr>
        </p:nvGraphicFramePr>
        <p:xfrm>
          <a:off x="2369087" y="1352120"/>
          <a:ext cx="4687623" cy="4206240"/>
        </p:xfrm>
        <a:graphic>
          <a:graphicData uri="http://schemas.openxmlformats.org/drawingml/2006/table">
            <a:tbl>
              <a:tblPr/>
              <a:tblGrid>
                <a:gridCol w="2399138"/>
                <a:gridCol w="2288485"/>
              </a:tblGrid>
              <a:tr h="1992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52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8"/>
          <p:cNvSpPr txBox="1"/>
          <p:nvPr/>
        </p:nvSpPr>
        <p:spPr>
          <a:xfrm>
            <a:off x="4876800" y="5637790"/>
            <a:ext cx="216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desconocido por mi </a:t>
            </a:r>
            <a:endParaRPr lang="es-MX" sz="24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209800" y="226726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_tradnl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ÁREA ABIERTA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724390" y="2267260"/>
            <a:ext cx="2286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ÁREA CIEGA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486895" y="3922855"/>
            <a:ext cx="219594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ÁREA  OCULTA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887914" y="3978275"/>
            <a:ext cx="209477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ÁREA</a:t>
            </a:r>
          </a:p>
          <a:p>
            <a:pPr algn="ctr"/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DESCONOCIDA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90439" y="602757"/>
            <a:ext cx="425917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Ventana de </a:t>
            </a:r>
            <a:r>
              <a:rPr lang="es-ES_tradnl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Johari</a:t>
            </a:r>
            <a:endParaRPr lang="es-ES_tradnl" sz="32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0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CO" sz="3200" b="1" dirty="0" smtClean="0">
                <a:solidFill>
                  <a:srgbClr val="222268"/>
                </a:solidFill>
                <a:latin typeface="Arial" charset="0"/>
              </a:rPr>
              <a:t>¿Por qué fuerzas nos movemos? </a:t>
            </a:r>
            <a:endParaRPr lang="es-CO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111632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A491B7F-AC3D-6B41-88A8-475079803B76}" type="slidenum">
              <a:rPr lang="es-CO" sz="1400" smtClean="0">
                <a:latin typeface="Arial" charset="0"/>
              </a:rPr>
              <a:pPr eaLnBrk="1" hangingPunct="1"/>
              <a:t>13</a:t>
            </a:fld>
            <a:endParaRPr lang="es-CO" sz="1400"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8814169">
            <a:off x="4611517" y="1843355"/>
            <a:ext cx="2349975" cy="796613"/>
          </a:xfrm>
          <a:prstGeom prst="rightArrow">
            <a:avLst>
              <a:gd name="adj1" fmla="val 54035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FFFF00"/>
                </a:solidFill>
              </a:rPr>
              <a:t>Sueño</a:t>
            </a:r>
            <a:endParaRPr lang="es-CO" sz="2800" b="1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94486" y="2707062"/>
            <a:ext cx="1688353" cy="14343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dirty="0" smtClean="0">
                <a:solidFill>
                  <a:srgbClr val="000090"/>
                </a:solidFill>
              </a:rPr>
              <a:t>Yo</a:t>
            </a:r>
            <a:endParaRPr lang="es-CO" sz="6600" dirty="0">
              <a:solidFill>
                <a:srgbClr val="00009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4281989" flipV="1">
            <a:off x="4306549" y="4710508"/>
            <a:ext cx="2628341" cy="959620"/>
          </a:xfrm>
          <a:prstGeom prst="rightArrow">
            <a:avLst>
              <a:gd name="adj1" fmla="val 54035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rgbClr val="FF0000"/>
                </a:solidFill>
              </a:rPr>
              <a:t>Frustraciones</a:t>
            </a:r>
            <a:endParaRPr lang="es-CO" sz="2800" dirty="0">
              <a:solidFill>
                <a:srgbClr val="FF0000"/>
              </a:solidFill>
            </a:endParaRPr>
          </a:p>
        </p:txBody>
      </p:sp>
      <p:sp>
        <p:nvSpPr>
          <p:cNvPr id="8" name="Wolk 11"/>
          <p:cNvSpPr>
            <a:spLocks noChangeArrowheads="1"/>
          </p:cNvSpPr>
          <p:nvPr/>
        </p:nvSpPr>
        <p:spPr bwMode="auto">
          <a:xfrm>
            <a:off x="6023162" y="717923"/>
            <a:ext cx="1912938" cy="642938"/>
          </a:xfrm>
          <a:custGeom>
            <a:avLst/>
            <a:gdLst>
              <a:gd name="T0" fmla="*/ 1911344 w 43200"/>
              <a:gd name="T1" fmla="*/ 321469 h 43200"/>
              <a:gd name="T2" fmla="*/ 956469 w 43200"/>
              <a:gd name="T3" fmla="*/ 642253 h 43200"/>
              <a:gd name="T4" fmla="*/ 5934 w 43200"/>
              <a:gd name="T5" fmla="*/ 321469 h 43200"/>
              <a:gd name="T6" fmla="*/ 956469 w 43200"/>
              <a:gd name="T7" fmla="*/ 36761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s-CO" sz="2400" b="1" dirty="0">
              <a:solidFill>
                <a:srgbClr val="262673"/>
              </a:solidFill>
              <a:latin typeface="Comic Sans MS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3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2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A491B7F-AC3D-6B41-88A8-475079803B76}" type="slidenum">
              <a:rPr lang="es-CO" sz="1400" smtClean="0">
                <a:latin typeface="Arial" charset="0"/>
              </a:rPr>
              <a:pPr eaLnBrk="1" hangingPunct="1"/>
              <a:t>14</a:t>
            </a:fld>
            <a:endParaRPr lang="es-CO" sz="1400"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3363675" y="2067473"/>
            <a:ext cx="2349975" cy="796613"/>
          </a:xfrm>
          <a:prstGeom prst="rightArrow">
            <a:avLst>
              <a:gd name="adj1" fmla="val 54035"/>
              <a:gd name="adj2" fmla="val 50000"/>
            </a:avLst>
          </a:prstGeom>
          <a:solidFill>
            <a:srgbClr val="00D100"/>
          </a:solidFill>
          <a:ln w="57150" cmpd="sng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 b="1" dirty="0">
              <a:solidFill>
                <a:srgbClr val="FFFF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7614515">
            <a:off x="2425440" y="4762911"/>
            <a:ext cx="2579225" cy="965148"/>
          </a:xfrm>
          <a:prstGeom prst="rightArrow">
            <a:avLst>
              <a:gd name="adj1" fmla="val 54035"/>
              <a:gd name="adj2" fmla="val 50000"/>
            </a:avLst>
          </a:prstGeom>
          <a:solidFill>
            <a:srgbClr val="800000"/>
          </a:solidFill>
          <a:ln w="57150" cmpd="sng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rgbClr val="FFFFFF"/>
                </a:solidFill>
              </a:rPr>
              <a:t>Q</a:t>
            </a:r>
            <a:r>
              <a:rPr lang="es-CO" sz="2800" dirty="0" smtClean="0">
                <a:solidFill>
                  <a:srgbClr val="FFFFFF"/>
                </a:solidFill>
              </a:rPr>
              <a:t>uejas</a:t>
            </a:r>
            <a:endParaRPr lang="es-CO" sz="2800" dirty="0">
              <a:solidFill>
                <a:srgbClr val="FFFFFF"/>
              </a:solidFill>
            </a:endParaRPr>
          </a:p>
        </p:txBody>
      </p:sp>
      <p:sp>
        <p:nvSpPr>
          <p:cNvPr id="9" name="Wolk 11"/>
          <p:cNvSpPr>
            <a:spLocks noChangeArrowheads="1"/>
          </p:cNvSpPr>
          <p:nvPr/>
        </p:nvSpPr>
        <p:spPr bwMode="auto">
          <a:xfrm>
            <a:off x="3582194" y="673100"/>
            <a:ext cx="1912938" cy="642938"/>
          </a:xfrm>
          <a:custGeom>
            <a:avLst/>
            <a:gdLst>
              <a:gd name="T0" fmla="*/ 1911344 w 43200"/>
              <a:gd name="T1" fmla="*/ 321469 h 43200"/>
              <a:gd name="T2" fmla="*/ 956469 w 43200"/>
              <a:gd name="T3" fmla="*/ 642253 h 43200"/>
              <a:gd name="T4" fmla="*/ 5934 w 43200"/>
              <a:gd name="T5" fmla="*/ 321469 h 43200"/>
              <a:gd name="T6" fmla="*/ 956469 w 43200"/>
              <a:gd name="T7" fmla="*/ 36761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62FC24"/>
          </a:solidFill>
          <a:ln w="57150" cmpd="sng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s-CO" sz="24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Visi</a:t>
            </a:r>
            <a:r>
              <a:rPr lang="es-CO" sz="2400" b="1" dirty="0">
                <a:solidFill>
                  <a:srgbClr val="262673"/>
                </a:solidFill>
                <a:latin typeface="Arial" charset="0"/>
                <a:cs typeface="Arial" charset="0"/>
              </a:rPr>
              <a:t>ó</a:t>
            </a:r>
            <a:r>
              <a:rPr lang="es-CO" sz="24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n</a:t>
            </a:r>
          </a:p>
        </p:txBody>
      </p:sp>
      <p:sp>
        <p:nvSpPr>
          <p:cNvPr id="10" name="Oval 9"/>
          <p:cNvSpPr/>
          <p:nvPr/>
        </p:nvSpPr>
        <p:spPr>
          <a:xfrm>
            <a:off x="3694486" y="2707062"/>
            <a:ext cx="1688353" cy="14343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dirty="0" smtClean="0">
                <a:solidFill>
                  <a:srgbClr val="000090"/>
                </a:solidFill>
              </a:rPr>
              <a:t>Yo</a:t>
            </a:r>
            <a:endParaRPr lang="es-CO" sz="6600" dirty="0">
              <a:solidFill>
                <a:srgbClr val="000090"/>
              </a:solidFill>
            </a:endParaRPr>
          </a:p>
        </p:txBody>
      </p:sp>
      <p:sp>
        <p:nvSpPr>
          <p:cNvPr id="11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CO" sz="3200" b="1" dirty="0" smtClean="0">
                <a:solidFill>
                  <a:srgbClr val="222268"/>
                </a:solidFill>
                <a:latin typeface="Arial" charset="0"/>
              </a:rPr>
              <a:t>¿Por qué fuerzas nos movemos? </a:t>
            </a:r>
            <a:endParaRPr lang="es-CO" sz="3200" b="1" dirty="0">
              <a:solidFill>
                <a:srgbClr val="22226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0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 rot="18814169">
            <a:off x="4611517" y="1843355"/>
            <a:ext cx="2349975" cy="796613"/>
          </a:xfrm>
          <a:prstGeom prst="rightArrow">
            <a:avLst>
              <a:gd name="adj1" fmla="val 54035"/>
              <a:gd name="adj2" fmla="val 50000"/>
            </a:avLst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FFFF00"/>
                </a:solidFill>
              </a:rPr>
              <a:t>Sueño</a:t>
            </a:r>
            <a:endParaRPr lang="es-CO" sz="2800" b="1" dirty="0">
              <a:solidFill>
                <a:srgbClr val="FFFF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3363675" y="2067473"/>
            <a:ext cx="2349975" cy="796613"/>
          </a:xfrm>
          <a:prstGeom prst="rightArrow">
            <a:avLst>
              <a:gd name="adj1" fmla="val 54035"/>
              <a:gd name="adj2" fmla="val 50000"/>
            </a:avLst>
          </a:prstGeom>
          <a:solidFill>
            <a:srgbClr val="00D100"/>
          </a:solidFill>
          <a:ln w="57150" cmpd="sng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 b="1" dirty="0">
              <a:solidFill>
                <a:srgbClr val="FFFF00"/>
              </a:solidFill>
            </a:endParaRPr>
          </a:p>
        </p:txBody>
      </p:sp>
      <p:sp>
        <p:nvSpPr>
          <p:cNvPr id="111632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A491B7F-AC3D-6B41-88A8-475079803B76}" type="slidenum">
              <a:rPr lang="es-CO" sz="1400" smtClean="0">
                <a:latin typeface="Arial" charset="0"/>
              </a:rPr>
              <a:pPr eaLnBrk="1" hangingPunct="1"/>
              <a:t>15</a:t>
            </a:fld>
            <a:endParaRPr lang="es-CO" sz="1400">
              <a:latin typeface="Arial" charset="0"/>
            </a:endParaRPr>
          </a:p>
        </p:txBody>
      </p:sp>
      <p:sp>
        <p:nvSpPr>
          <p:cNvPr id="9" name="Wolk 11"/>
          <p:cNvSpPr>
            <a:spLocks noChangeArrowheads="1"/>
          </p:cNvSpPr>
          <p:nvPr/>
        </p:nvSpPr>
        <p:spPr bwMode="auto">
          <a:xfrm>
            <a:off x="3582194" y="673100"/>
            <a:ext cx="1912938" cy="642938"/>
          </a:xfrm>
          <a:custGeom>
            <a:avLst/>
            <a:gdLst>
              <a:gd name="T0" fmla="*/ 1911344 w 43200"/>
              <a:gd name="T1" fmla="*/ 321469 h 43200"/>
              <a:gd name="T2" fmla="*/ 956469 w 43200"/>
              <a:gd name="T3" fmla="*/ 642253 h 43200"/>
              <a:gd name="T4" fmla="*/ 5934 w 43200"/>
              <a:gd name="T5" fmla="*/ 321469 h 43200"/>
              <a:gd name="T6" fmla="*/ 956469 w 43200"/>
              <a:gd name="T7" fmla="*/ 36761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62FC24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s-CO" sz="24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Visi</a:t>
            </a:r>
            <a:r>
              <a:rPr lang="es-CO" sz="2400" b="1" dirty="0">
                <a:solidFill>
                  <a:srgbClr val="262673"/>
                </a:solidFill>
                <a:latin typeface="Arial" charset="0"/>
                <a:cs typeface="Arial" charset="0"/>
              </a:rPr>
              <a:t>ó</a:t>
            </a:r>
            <a:r>
              <a:rPr lang="es-CO" sz="24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n</a:t>
            </a:r>
          </a:p>
        </p:txBody>
      </p:sp>
      <p:sp>
        <p:nvSpPr>
          <p:cNvPr id="11" name="Wolk 11"/>
          <p:cNvSpPr>
            <a:spLocks noChangeArrowheads="1"/>
          </p:cNvSpPr>
          <p:nvPr/>
        </p:nvSpPr>
        <p:spPr bwMode="auto">
          <a:xfrm>
            <a:off x="6023162" y="717923"/>
            <a:ext cx="1912938" cy="642938"/>
          </a:xfrm>
          <a:custGeom>
            <a:avLst/>
            <a:gdLst>
              <a:gd name="T0" fmla="*/ 1911344 w 43200"/>
              <a:gd name="T1" fmla="*/ 321469 h 43200"/>
              <a:gd name="T2" fmla="*/ 956469 w 43200"/>
              <a:gd name="T3" fmla="*/ 642253 h 43200"/>
              <a:gd name="T4" fmla="*/ 5934 w 43200"/>
              <a:gd name="T5" fmla="*/ 321469 h 43200"/>
              <a:gd name="T6" fmla="*/ 956469 w 43200"/>
              <a:gd name="T7" fmla="*/ 36761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s-CO" sz="2400" b="1" dirty="0">
              <a:solidFill>
                <a:srgbClr val="262673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4486" y="2707062"/>
            <a:ext cx="1688353" cy="14343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dirty="0" smtClean="0">
                <a:solidFill>
                  <a:srgbClr val="000090"/>
                </a:solidFill>
              </a:rPr>
              <a:t>Yo</a:t>
            </a:r>
            <a:endParaRPr lang="es-CO" sz="6600" dirty="0">
              <a:solidFill>
                <a:srgbClr val="00009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7614515">
            <a:off x="2290970" y="4718087"/>
            <a:ext cx="2579225" cy="965148"/>
          </a:xfrm>
          <a:prstGeom prst="rightArrow">
            <a:avLst>
              <a:gd name="adj1" fmla="val 54035"/>
              <a:gd name="adj2" fmla="val 50000"/>
            </a:avLst>
          </a:prstGeom>
          <a:solidFill>
            <a:srgbClr val="800000"/>
          </a:solidFill>
          <a:ln w="57150" cmpd="sng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rgbClr val="FFFFFF"/>
                </a:solidFill>
              </a:rPr>
              <a:t>Q</a:t>
            </a:r>
            <a:r>
              <a:rPr lang="es-CO" sz="2800" dirty="0" smtClean="0">
                <a:solidFill>
                  <a:srgbClr val="FFFFFF"/>
                </a:solidFill>
              </a:rPr>
              <a:t>uejas</a:t>
            </a:r>
            <a:endParaRPr lang="es-CO" sz="2800" dirty="0">
              <a:solidFill>
                <a:srgbClr val="FFFFFF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4281989" flipV="1">
            <a:off x="4335916" y="4628248"/>
            <a:ext cx="2666749" cy="1026329"/>
          </a:xfrm>
          <a:prstGeom prst="rightArrow">
            <a:avLst>
              <a:gd name="adj1" fmla="val 54035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rgbClr val="FF0000"/>
                </a:solidFill>
              </a:rPr>
              <a:t>Frustraciones</a:t>
            </a:r>
            <a:endParaRPr lang="es-CO" sz="28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342387" y="3025931"/>
            <a:ext cx="2349975" cy="796613"/>
          </a:xfrm>
          <a:prstGeom prst="rightArrow">
            <a:avLst>
              <a:gd name="adj1" fmla="val 54035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FFFFFF"/>
                </a:solidFill>
              </a:rPr>
              <a:t>Rutina</a:t>
            </a:r>
            <a:endParaRPr lang="es-CO" sz="2800" b="1" dirty="0">
              <a:solidFill>
                <a:srgbClr val="FFFFFF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2640746">
            <a:off x="1529243" y="1536948"/>
            <a:ext cx="2810483" cy="796613"/>
          </a:xfrm>
          <a:prstGeom prst="rightArrow">
            <a:avLst>
              <a:gd name="adj1" fmla="val 54035"/>
              <a:gd name="adj2" fmla="val 50000"/>
            </a:avLst>
          </a:prstGeom>
          <a:solidFill>
            <a:srgbClr val="FFA66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Resistencia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CO" sz="3200" b="1" dirty="0" smtClean="0">
                <a:solidFill>
                  <a:srgbClr val="222268"/>
                </a:solidFill>
                <a:latin typeface="Arial" charset="0"/>
              </a:rPr>
              <a:t>¿Por qué fuerzas nos movemos? </a:t>
            </a:r>
            <a:endParaRPr lang="es-CO" sz="3200" b="1" dirty="0">
              <a:solidFill>
                <a:srgbClr val="22226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712788"/>
            <a:ext cx="87391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s-CO" sz="3000" dirty="0">
              <a:solidFill>
                <a:schemeClr val="tx2"/>
              </a:solidFill>
            </a:endParaRPr>
          </a:p>
        </p:txBody>
      </p:sp>
      <p:sp>
        <p:nvSpPr>
          <p:cNvPr id="9" name="Vijfhoek 8"/>
          <p:cNvSpPr/>
          <p:nvPr/>
        </p:nvSpPr>
        <p:spPr>
          <a:xfrm>
            <a:off x="1317344" y="4256152"/>
            <a:ext cx="2633428" cy="134157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Vijfhoek 9"/>
          <p:cNvSpPr/>
          <p:nvPr/>
        </p:nvSpPr>
        <p:spPr>
          <a:xfrm>
            <a:off x="5090767" y="4303105"/>
            <a:ext cx="2732389" cy="1325981"/>
          </a:xfrm>
          <a:prstGeom prst="homePlate">
            <a:avLst/>
          </a:prstGeom>
          <a:solidFill>
            <a:srgbClr val="DA82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78861" name="Picture 13" descr="C:\Program Files\Microsoft Office\Media\CntCD1\ClipArt7\j03009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97038"/>
            <a:ext cx="9810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7" descr="C:\Users\bob\AppData\Local\Microsoft\Windows\Temporary Internet Files\Content.IE5\X0YGPFAY\MCj019832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48" y="4383323"/>
            <a:ext cx="1514162" cy="11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4" name="Picture 1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0850" y="2688089"/>
            <a:ext cx="739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20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45" y="2632075"/>
            <a:ext cx="887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21" descr="C:\Program Files\Microsoft Office\Media\CntCD1\ClipArt4\j024036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833492"/>
            <a:ext cx="18256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echte verbindingslijn 18"/>
          <p:cNvCxnSpPr/>
          <p:nvPr/>
        </p:nvCxnSpPr>
        <p:spPr>
          <a:xfrm rot="5400000">
            <a:off x="2271312" y="3893747"/>
            <a:ext cx="725487" cy="15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rot="5400000">
            <a:off x="6327828" y="3889375"/>
            <a:ext cx="72548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rot="5400000">
            <a:off x="3972719" y="2012156"/>
            <a:ext cx="123825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2633848" y="2602865"/>
            <a:ext cx="4123229" cy="156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10800000">
            <a:off x="3825875" y="2044700"/>
            <a:ext cx="765175" cy="47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0" name="Tijdelijke aanduiding voor dianummer 3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858A6289-254C-8B4F-B8B8-5D7E99255AC5}" type="slidenum">
              <a:rPr lang="nl-NL" sz="1400">
                <a:latin typeface="Arial" charset="0"/>
              </a:rPr>
              <a:pPr eaLnBrk="1" hangingPunct="1"/>
              <a:t>16</a:t>
            </a:fld>
            <a:endParaRPr lang="nl-NL" sz="1400" dirty="0">
              <a:latin typeface="Arial" charset="0"/>
            </a:endParaRPr>
          </a:p>
        </p:txBody>
      </p:sp>
      <p:sp>
        <p:nvSpPr>
          <p:cNvPr id="32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705597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Relaciones de la persona “X”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pic>
        <p:nvPicPr>
          <p:cNvPr id="7" name="Picture 6" descr="MH9000561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55" y="4296296"/>
            <a:ext cx="1270073" cy="1270073"/>
          </a:xfrm>
          <a:prstGeom prst="rect">
            <a:avLst/>
          </a:prstGeom>
        </p:spPr>
      </p:pic>
      <p:sp>
        <p:nvSpPr>
          <p:cNvPr id="11" name="Line Callout 2 10"/>
          <p:cNvSpPr/>
          <p:nvPr/>
        </p:nvSpPr>
        <p:spPr>
          <a:xfrm>
            <a:off x="517363" y="846715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60714"/>
              <a:gd name="adj6" fmla="val 19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director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0" y="230054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15000"/>
              <a:gd name="adj6" fmla="val 14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A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9" name="Line Callout 2 38"/>
          <p:cNvSpPr/>
          <p:nvPr/>
        </p:nvSpPr>
        <p:spPr>
          <a:xfrm>
            <a:off x="6664712" y="1204814"/>
            <a:ext cx="1724544" cy="548797"/>
          </a:xfrm>
          <a:prstGeom prst="borderCallout2">
            <a:avLst>
              <a:gd name="adj1" fmla="val 108858"/>
              <a:gd name="adj2" fmla="val 54162"/>
              <a:gd name="adj3" fmla="val 103144"/>
              <a:gd name="adj4" fmla="val 52508"/>
              <a:gd name="adj5" fmla="val 266788"/>
              <a:gd name="adj6" fmla="val 12531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0" name="Line Callout 2 39"/>
          <p:cNvSpPr/>
          <p:nvPr/>
        </p:nvSpPr>
        <p:spPr>
          <a:xfrm>
            <a:off x="591375" y="591820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A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1" name="Line Callout 2 40"/>
          <p:cNvSpPr/>
          <p:nvPr/>
        </p:nvSpPr>
        <p:spPr>
          <a:xfrm>
            <a:off x="4882679" y="5976528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B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3451635" y="3620142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60714"/>
              <a:gd name="adj6" fmla="val 149696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lider del equipo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7276985" y="3651502"/>
            <a:ext cx="1724544" cy="548797"/>
          </a:xfrm>
          <a:prstGeom prst="borderCallout2">
            <a:avLst>
              <a:gd name="adj1" fmla="val 106606"/>
              <a:gd name="adj2" fmla="val 47122"/>
              <a:gd name="adj3" fmla="val 106607"/>
              <a:gd name="adj4" fmla="val 46969"/>
              <a:gd name="adj5" fmla="val 229285"/>
              <a:gd name="adj6" fmla="val -19395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Persona</a:t>
            </a:r>
          </a:p>
          <a:p>
            <a:pPr algn="ctr"/>
            <a:r>
              <a:rPr lang="es-MX" dirty="0" smtClean="0">
                <a:solidFill>
                  <a:srgbClr val="000090"/>
                </a:solidFill>
              </a:rPr>
              <a:t>“X”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860076" y="4123816"/>
            <a:ext cx="3245278" cy="1583671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994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15"/>
          <p:cNvSpPr>
            <a:spLocks noChangeArrowheads="1"/>
          </p:cNvSpPr>
          <p:nvPr/>
        </p:nvSpPr>
        <p:spPr bwMode="auto">
          <a:xfrm>
            <a:off x="1552575" y="725125"/>
            <a:ext cx="6062663" cy="5549900"/>
          </a:xfrm>
          <a:prstGeom prst="triangle">
            <a:avLst>
              <a:gd name="adj" fmla="val 50000"/>
            </a:avLst>
          </a:prstGeom>
          <a:solidFill>
            <a:srgbClr val="FE6A66"/>
          </a:solidFill>
          <a:ln w="38100" cmpd="sng">
            <a:solidFill>
              <a:srgbClr val="000090"/>
            </a:solidFill>
            <a:miter lim="800000"/>
            <a:headEnd/>
            <a:tailEnd/>
          </a:ln>
        </p:spPr>
        <p:txBody>
          <a:bodyPr wrap="none" lIns="180000" tIns="180000" rIns="180000" bIns="180000" anchor="ctr"/>
          <a:lstStyle/>
          <a:p>
            <a:pPr algn="ctr">
              <a:defRPr/>
            </a:pPr>
            <a:endParaRPr lang="nl-NL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7522" name="Line 16"/>
          <p:cNvSpPr>
            <a:spLocks noChangeShapeType="1"/>
          </p:cNvSpPr>
          <p:nvPr/>
        </p:nvSpPr>
        <p:spPr bwMode="auto">
          <a:xfrm>
            <a:off x="2655888" y="4216038"/>
            <a:ext cx="3841750" cy="0"/>
          </a:xfrm>
          <a:prstGeom prst="line">
            <a:avLst/>
          </a:prstGeom>
          <a:noFill/>
          <a:ln w="38100" cmpd="sng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180000" rIns="180000" bIns="180000"/>
          <a:lstStyle/>
          <a:p>
            <a:endParaRPr lang="es-MX" dirty="0"/>
          </a:p>
        </p:txBody>
      </p:sp>
      <p:sp>
        <p:nvSpPr>
          <p:cNvPr id="107523" name="Line 17"/>
          <p:cNvSpPr>
            <a:spLocks noChangeShapeType="1"/>
          </p:cNvSpPr>
          <p:nvPr/>
        </p:nvSpPr>
        <p:spPr bwMode="auto">
          <a:xfrm>
            <a:off x="2135188" y="5205050"/>
            <a:ext cx="4887912" cy="0"/>
          </a:xfrm>
          <a:prstGeom prst="line">
            <a:avLst/>
          </a:prstGeom>
          <a:noFill/>
          <a:ln w="38100" cmpd="sng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180000" rIns="180000" bIns="180000"/>
          <a:lstStyle/>
          <a:p>
            <a:endParaRPr lang="es-MX" dirty="0"/>
          </a:p>
        </p:txBody>
      </p:sp>
      <p:sp>
        <p:nvSpPr>
          <p:cNvPr id="107524" name="Line 18"/>
          <p:cNvSpPr>
            <a:spLocks noChangeShapeType="1"/>
          </p:cNvSpPr>
          <p:nvPr/>
        </p:nvSpPr>
        <p:spPr bwMode="auto">
          <a:xfrm>
            <a:off x="3255963" y="3163525"/>
            <a:ext cx="2647950" cy="0"/>
          </a:xfrm>
          <a:prstGeom prst="line">
            <a:avLst/>
          </a:prstGeom>
          <a:noFill/>
          <a:ln w="38100" cmpd="sng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180000" rIns="180000" bIns="180000"/>
          <a:lstStyle/>
          <a:p>
            <a:endParaRPr lang="es-MX" dirty="0"/>
          </a:p>
        </p:txBody>
      </p:sp>
      <p:sp>
        <p:nvSpPr>
          <p:cNvPr id="107525" name="Line 19"/>
          <p:cNvSpPr>
            <a:spLocks noChangeShapeType="1"/>
          </p:cNvSpPr>
          <p:nvPr/>
        </p:nvSpPr>
        <p:spPr bwMode="auto">
          <a:xfrm>
            <a:off x="3789363" y="2163400"/>
            <a:ext cx="1568450" cy="0"/>
          </a:xfrm>
          <a:prstGeom prst="line">
            <a:avLst/>
          </a:prstGeom>
          <a:noFill/>
          <a:ln w="38100" cmpd="sng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180000" rIns="180000" bIns="180000"/>
          <a:lstStyle/>
          <a:p>
            <a:endParaRPr lang="es-MX" dirty="0"/>
          </a:p>
        </p:txBody>
      </p:sp>
      <p:sp>
        <p:nvSpPr>
          <p:cNvPr id="7176" name="Text Box 21"/>
          <p:cNvSpPr txBox="1">
            <a:spLocks noChangeArrowheads="1"/>
          </p:cNvSpPr>
          <p:nvPr/>
        </p:nvSpPr>
        <p:spPr bwMode="auto">
          <a:xfrm>
            <a:off x="3637756" y="5347925"/>
            <a:ext cx="1833563" cy="7334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180000" tIns="180000" rIns="180000" bIns="180000">
            <a:spAutoFit/>
          </a:bodyPr>
          <a:lstStyle/>
          <a:p>
            <a:pPr>
              <a:defRPr/>
            </a:pPr>
            <a:r>
              <a:rPr lang="nl-NL" sz="2400" b="1" dirty="0">
                <a:latin typeface="+mn-lt"/>
                <a:ea typeface="+mn-ea"/>
                <a:cs typeface="Arial" pitchFamily="34" charset="0"/>
              </a:rPr>
              <a:t>Confianza</a:t>
            </a:r>
          </a:p>
        </p:txBody>
      </p:sp>
      <p:sp>
        <p:nvSpPr>
          <p:cNvPr id="7177" name="Text Box 22"/>
          <p:cNvSpPr txBox="1">
            <a:spLocks noChangeArrowheads="1"/>
          </p:cNvSpPr>
          <p:nvPr/>
        </p:nvSpPr>
        <p:spPr bwMode="auto">
          <a:xfrm>
            <a:off x="2851944" y="4363871"/>
            <a:ext cx="3405188" cy="7334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180000" tIns="180000" rIns="180000" bIns="180000">
            <a:spAutoFit/>
          </a:bodyPr>
          <a:lstStyle/>
          <a:p>
            <a:pPr>
              <a:defRPr/>
            </a:pPr>
            <a:r>
              <a:rPr lang="nl-NL" sz="2400" b="1" dirty="0">
                <a:latin typeface="+mn-lt"/>
                <a:ea typeface="+mn-ea"/>
                <a:cs typeface="Arial" pitchFamily="34" charset="0"/>
              </a:rPr>
              <a:t>Manejo de conflictos</a:t>
            </a:r>
          </a:p>
        </p:txBody>
      </p:sp>
      <p:sp>
        <p:nvSpPr>
          <p:cNvPr id="7178" name="Text Box 23"/>
          <p:cNvSpPr txBox="1">
            <a:spLocks noChangeArrowheads="1"/>
          </p:cNvSpPr>
          <p:nvPr/>
        </p:nvSpPr>
        <p:spPr bwMode="auto">
          <a:xfrm>
            <a:off x="3451225" y="3347675"/>
            <a:ext cx="2262188" cy="7334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180000" tIns="180000" rIns="180000" bIns="180000">
            <a:spAutoFit/>
          </a:bodyPr>
          <a:lstStyle/>
          <a:p>
            <a:pPr>
              <a:defRPr/>
            </a:pPr>
            <a:r>
              <a:rPr lang="nl-NL" sz="2400" b="1" dirty="0">
                <a:latin typeface="+mn-lt"/>
                <a:ea typeface="+mn-ea"/>
                <a:cs typeface="Arial" pitchFamily="34" charset="0"/>
              </a:rPr>
              <a:t>Compromiso</a:t>
            </a:r>
          </a:p>
        </p:txBody>
      </p:sp>
      <p:sp>
        <p:nvSpPr>
          <p:cNvPr id="7179" name="Text Box 24"/>
          <p:cNvSpPr txBox="1">
            <a:spLocks noChangeArrowheads="1"/>
          </p:cNvSpPr>
          <p:nvPr/>
        </p:nvSpPr>
        <p:spPr bwMode="auto">
          <a:xfrm>
            <a:off x="3584102" y="2113521"/>
            <a:ext cx="1940871" cy="110217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180000" tIns="180000" rIns="180000" bIns="180000">
            <a:spAutoFit/>
          </a:bodyPr>
          <a:lstStyle/>
          <a:p>
            <a:pPr algn="ctr">
              <a:defRPr/>
            </a:pPr>
            <a:r>
              <a:rPr lang="nl-NL" sz="2400" b="1" dirty="0" err="1" smtClean="0">
                <a:latin typeface="+mn-lt"/>
                <a:ea typeface="+mn-ea"/>
                <a:cs typeface="Arial" pitchFamily="34" charset="0"/>
              </a:rPr>
              <a:t>Responsa</a:t>
            </a:r>
            <a:r>
              <a:rPr lang="nl-NL" sz="2400" b="1" dirty="0" smtClean="0">
                <a:latin typeface="+mn-lt"/>
                <a:ea typeface="+mn-ea"/>
                <a:cs typeface="Arial" pitchFamily="34" charset="0"/>
              </a:rPr>
              <a:t>-</a:t>
            </a:r>
            <a:br>
              <a:rPr lang="nl-NL" sz="2400" b="1" dirty="0" smtClean="0">
                <a:latin typeface="+mn-lt"/>
                <a:ea typeface="+mn-ea"/>
                <a:cs typeface="Arial" pitchFamily="34" charset="0"/>
              </a:rPr>
            </a:br>
            <a:r>
              <a:rPr lang="nl-NL" sz="2400" b="1" dirty="0" err="1" smtClean="0">
                <a:latin typeface="+mn-lt"/>
                <a:ea typeface="+mn-ea"/>
                <a:cs typeface="Arial" pitchFamily="34" charset="0"/>
              </a:rPr>
              <a:t>bilidad</a:t>
            </a:r>
            <a:endParaRPr lang="nl-NL" sz="24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180" name="Text Box 25"/>
          <p:cNvSpPr txBox="1">
            <a:spLocks noChangeArrowheads="1"/>
          </p:cNvSpPr>
          <p:nvPr/>
        </p:nvSpPr>
        <p:spPr bwMode="auto">
          <a:xfrm>
            <a:off x="4028484" y="911198"/>
            <a:ext cx="1204090" cy="128684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180000" tIns="180000" rIns="180000" bIns="180000">
            <a:spAutoFit/>
          </a:bodyPr>
          <a:lstStyle/>
          <a:p>
            <a:pPr algn="ctr">
              <a:defRPr/>
            </a:pPr>
            <a:r>
              <a:rPr lang="nl-NL" sz="2000" b="1" dirty="0">
                <a:latin typeface="+mn-lt"/>
                <a:ea typeface="+mn-ea"/>
                <a:cs typeface="Arial" pitchFamily="34" charset="0"/>
              </a:rPr>
              <a:t>Meta </a:t>
            </a:r>
            <a:r>
              <a:rPr lang="nl-NL" sz="2000" b="1" dirty="0" smtClean="0">
                <a:latin typeface="+mn-lt"/>
                <a:ea typeface="+mn-ea"/>
                <a:cs typeface="Arial" pitchFamily="34" charset="0"/>
              </a:rPr>
              <a:t/>
            </a:r>
            <a:br>
              <a:rPr lang="nl-NL" sz="2000" b="1" dirty="0" smtClean="0">
                <a:latin typeface="+mn-lt"/>
                <a:ea typeface="+mn-ea"/>
                <a:cs typeface="Arial" pitchFamily="34" charset="0"/>
              </a:rPr>
            </a:br>
            <a:r>
              <a:rPr lang="nl-NL" sz="2000" b="1" dirty="0" smtClean="0">
                <a:latin typeface="+mn-lt"/>
                <a:ea typeface="+mn-ea"/>
                <a:cs typeface="Arial" pitchFamily="34" charset="0"/>
              </a:rPr>
              <a:t>del </a:t>
            </a:r>
            <a:endParaRPr lang="nl-NL" sz="2000" b="1" dirty="0">
              <a:latin typeface="+mn-lt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nl-NL" sz="2000" b="1" dirty="0">
                <a:latin typeface="+mn-lt"/>
                <a:ea typeface="+mn-ea"/>
                <a:cs typeface="Arial" pitchFamily="34" charset="0"/>
              </a:rPr>
              <a:t>equipo</a:t>
            </a:r>
          </a:p>
        </p:txBody>
      </p:sp>
      <p:sp>
        <p:nvSpPr>
          <p:cNvPr id="107531" name="Text Box 27"/>
          <p:cNvSpPr txBox="1">
            <a:spLocks noChangeArrowheads="1"/>
          </p:cNvSpPr>
          <p:nvPr/>
        </p:nvSpPr>
        <p:spPr bwMode="auto">
          <a:xfrm>
            <a:off x="797719" y="6186488"/>
            <a:ext cx="74818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80000" rIns="180000" bIns="18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r>
              <a:rPr lang="nl" sz="2000" b="1" dirty="0">
                <a:solidFill>
                  <a:srgbClr val="000090"/>
                </a:solidFill>
                <a:latin typeface="Arial" charset="0"/>
              </a:rPr>
              <a:t>Fuente: P. Lencioni – Las cinco disfunciones de un equipo</a:t>
            </a:r>
          </a:p>
        </p:txBody>
      </p:sp>
      <p:sp>
        <p:nvSpPr>
          <p:cNvPr id="107532" name="Rectangle 718"/>
          <p:cNvSpPr txBox="1">
            <a:spLocks noChangeArrowheads="1"/>
          </p:cNvSpPr>
          <p:nvPr/>
        </p:nvSpPr>
        <p:spPr bwMode="auto">
          <a:xfrm>
            <a:off x="0" y="0"/>
            <a:ext cx="9144000" cy="568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2075" tIns="46038" rIns="92075" bIns="46038" anchor="ctr"/>
          <a:lstStyle>
            <a:lvl1pPr defTabSz="785813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defTabSz="785813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defTabSz="785813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defTabSz="785813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defTabSz="785813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/>
            <a:r>
              <a:rPr lang="es-CO" sz="3200" b="1" dirty="0">
                <a:solidFill>
                  <a:srgbClr val="2D2D8A"/>
                </a:solidFill>
                <a:latin typeface="Arial" charset="0"/>
              </a:rPr>
              <a:t>Elementos de construcción de equipo</a:t>
            </a:r>
          </a:p>
        </p:txBody>
      </p:sp>
    </p:spTree>
    <p:extLst>
      <p:ext uri="{BB962C8B-B14F-4D97-AF65-F5344CB8AC3E}">
        <p14:creationId xmlns:p14="http://schemas.microsoft.com/office/powerpoint/2010/main" val="309815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>
              <a:defRPr/>
            </a:pPr>
            <a:r>
              <a:rPr lang="es-CO" sz="3200" b="1" dirty="0" smtClean="0">
                <a:solidFill>
                  <a:srgbClr val="000090"/>
                </a:solidFill>
                <a:ea typeface="+mj-ea"/>
              </a:rPr>
              <a:t>La eficacia del equipo</a:t>
            </a:r>
            <a:endParaRPr lang="es-CO" sz="3200" b="1" dirty="0">
              <a:solidFill>
                <a:srgbClr val="000090"/>
              </a:solidFill>
              <a:latin typeface="+mn-lt"/>
              <a:ea typeface="+mj-ea"/>
            </a:endParaRPr>
          </a:p>
        </p:txBody>
      </p:sp>
      <p:graphicFrame>
        <p:nvGraphicFramePr>
          <p:cNvPr id="8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6846"/>
              </p:ext>
            </p:extLst>
          </p:nvPr>
        </p:nvGraphicFramePr>
        <p:xfrm>
          <a:off x="428625" y="753097"/>
          <a:ext cx="8715375" cy="5637850"/>
        </p:xfrm>
        <a:graphic>
          <a:graphicData uri="http://schemas.openxmlformats.org/drawingml/2006/table">
            <a:tbl>
              <a:tblPr/>
              <a:tblGrid>
                <a:gridCol w="7851775"/>
                <a:gridCol w="863600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 tan </a:t>
                      </a: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eficaz </a:t>
                      </a: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 nuestro equipo?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Sí/No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¿Los miembros del equipo conocen los roles, las fuerzas y las debilidades?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¿Existe confianza en el equipo?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Los conflictos se resolverán en forma franca y sincera</a:t>
                      </a: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¿Las </a:t>
                      </a: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responsabilidades </a:t>
                      </a: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son claras, </a:t>
                      </a: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entendidas y </a:t>
                      </a: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aceptadas?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¿Las  metas del proyecto  están por encima de las metas individuales de los miembros?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 equipo es disciplinado?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¿Todos los miembros del equipo  </a:t>
                      </a: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tienen suficientes posibilidades </a:t>
                      </a: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para la aportación de sus propias ideas?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¿Las reuniones son preparadas, comienzan a tiempo y son </a:t>
                      </a: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eficaces</a:t>
                      </a: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¿L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os miembros del equipo solicitan frecuentemente,  retroalimentación y dan la retroalimentación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solicitada</a:t>
                      </a:r>
                      <a:r>
                        <a:rPr kumimoji="0" lang="es-C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 equipo comparte los éxitos y las pérdidas, </a:t>
                      </a:r>
                      <a:b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las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alegrías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 las tristezas</a:t>
                      </a: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47" name="Picture 4" descr="C:\Program Files\Microsoft Office\Media\CntCD1\ClipArt6\j02899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7AD2AC-035E-564B-BC8F-3601614E8BCD}" type="slidenum">
              <a:rPr lang="nl-NL">
                <a:latin typeface="Arial" charset="0"/>
              </a:rPr>
              <a:pPr eaLnBrk="1" hangingPunct="1"/>
              <a:t>18</a:t>
            </a:fld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6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4874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 defTabSz="785813"/>
            <a:r>
              <a:rPr lang="es-MX" sz="2800" b="1" dirty="0" smtClean="0">
                <a:solidFill>
                  <a:srgbClr val="222268"/>
                </a:solidFill>
                <a:latin typeface="Arial" charset="0"/>
              </a:rPr>
              <a:t>Meredith Belbin: 9 tipos de los roles (patrones de comportamiento) de los miembros de un equipo</a:t>
            </a:r>
            <a:endParaRPr lang="es-MX" sz="28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5837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43327540-94B2-654F-84C9-78D0DA54C66E}" type="slidenum">
              <a:rPr lang="nl-NL" sz="1400">
                <a:latin typeface="Arial" charset="0"/>
              </a:rPr>
              <a:pPr eaLnBrk="1" hangingPunct="1"/>
              <a:t>19</a:t>
            </a:fld>
            <a:endParaRPr lang="nl-NL" sz="14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561" y="1028712"/>
            <a:ext cx="5468164" cy="582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indent="-800100">
              <a:lnSpc>
                <a:spcPct val="130000"/>
              </a:lnSpc>
              <a:buFont typeface="Wingdings" charset="2"/>
              <a:buChar char="v"/>
            </a:pPr>
            <a:r>
              <a:rPr lang="es-MX" sz="3200" i="1" dirty="0" smtClean="0">
                <a:solidFill>
                  <a:srgbClr val="0000FF"/>
                </a:solidFill>
                <a:latin typeface="+mn-lt"/>
              </a:rPr>
              <a:t>Intelectual</a:t>
            </a:r>
          </a:p>
          <a:p>
            <a:pPr marL="800100" indent="-800100">
              <a:lnSpc>
                <a:spcPct val="130000"/>
              </a:lnSpc>
              <a:buFont typeface="Wingdings" charset="2"/>
              <a:buChar char="v"/>
            </a:pPr>
            <a:r>
              <a:rPr lang="es-MX" sz="3200" i="1" dirty="0" smtClean="0">
                <a:solidFill>
                  <a:srgbClr val="0000FF"/>
                </a:solidFill>
                <a:latin typeface="+mn-lt"/>
              </a:rPr>
              <a:t>Investigador de recursos</a:t>
            </a:r>
          </a:p>
          <a:p>
            <a:pPr marL="800100" indent="-800100">
              <a:lnSpc>
                <a:spcPct val="130000"/>
              </a:lnSpc>
              <a:buFont typeface="Wingdings" charset="2"/>
              <a:buChar char="v"/>
            </a:pPr>
            <a:r>
              <a:rPr lang="es-MX" sz="3200" i="1" dirty="0" smtClean="0">
                <a:solidFill>
                  <a:srgbClr val="0000FF"/>
                </a:solidFill>
                <a:latin typeface="+mn-lt"/>
              </a:rPr>
              <a:t>Coordinador</a:t>
            </a:r>
          </a:p>
          <a:p>
            <a:pPr marL="800100" indent="-800100">
              <a:lnSpc>
                <a:spcPct val="130000"/>
              </a:lnSpc>
              <a:buFont typeface="Wingdings" charset="2"/>
              <a:buChar char="v"/>
            </a:pPr>
            <a:r>
              <a:rPr lang="es-MX" sz="3200" i="1" dirty="0" smtClean="0">
                <a:solidFill>
                  <a:srgbClr val="0000FF"/>
                </a:solidFill>
                <a:latin typeface="+mn-lt"/>
              </a:rPr>
              <a:t>Impulsor</a:t>
            </a:r>
          </a:p>
          <a:p>
            <a:pPr marL="800100" indent="-800100">
              <a:lnSpc>
                <a:spcPct val="130000"/>
              </a:lnSpc>
              <a:buFont typeface="Wingdings" charset="2"/>
              <a:buChar char="v"/>
            </a:pPr>
            <a:r>
              <a:rPr lang="es-MX" sz="3200" i="1" dirty="0" smtClean="0">
                <a:solidFill>
                  <a:srgbClr val="0000FF"/>
                </a:solidFill>
                <a:latin typeface="+mn-lt"/>
              </a:rPr>
              <a:t>Monitor / Evaluador</a:t>
            </a:r>
          </a:p>
          <a:p>
            <a:pPr marL="800100" indent="-800100">
              <a:lnSpc>
                <a:spcPct val="130000"/>
              </a:lnSpc>
              <a:buFont typeface="Wingdings" charset="2"/>
              <a:buChar char="v"/>
            </a:pPr>
            <a:r>
              <a:rPr lang="es-MX" sz="3200" i="1" dirty="0" smtClean="0">
                <a:solidFill>
                  <a:srgbClr val="0000FF"/>
                </a:solidFill>
                <a:latin typeface="+mn-lt"/>
              </a:rPr>
              <a:t>Cohesionador</a:t>
            </a:r>
          </a:p>
          <a:p>
            <a:pPr marL="800100" indent="-800100">
              <a:lnSpc>
                <a:spcPct val="130000"/>
              </a:lnSpc>
              <a:buFont typeface="Wingdings" charset="2"/>
              <a:buChar char="v"/>
            </a:pPr>
            <a:r>
              <a:rPr lang="es-MX" sz="3200" i="1" dirty="0" smtClean="0">
                <a:solidFill>
                  <a:srgbClr val="0000FF"/>
                </a:solidFill>
                <a:latin typeface="+mn-lt"/>
              </a:rPr>
              <a:t>Implementador</a:t>
            </a:r>
          </a:p>
          <a:p>
            <a:pPr marL="800100" indent="-800100">
              <a:lnSpc>
                <a:spcPct val="130000"/>
              </a:lnSpc>
              <a:buFont typeface="Wingdings" charset="2"/>
              <a:buChar char="v"/>
            </a:pPr>
            <a:r>
              <a:rPr lang="es-MX" sz="3200" i="1" dirty="0" smtClean="0">
                <a:solidFill>
                  <a:srgbClr val="0000FF"/>
                </a:solidFill>
                <a:latin typeface="+mn-lt"/>
              </a:rPr>
              <a:t>Finalizador</a:t>
            </a:r>
          </a:p>
          <a:p>
            <a:pPr marL="800100" indent="-800100">
              <a:lnSpc>
                <a:spcPct val="130000"/>
              </a:lnSpc>
              <a:buFont typeface="Wingdings" charset="2"/>
              <a:buChar char="v"/>
            </a:pPr>
            <a:r>
              <a:rPr lang="es-MX" sz="3200" i="1" dirty="0" smtClean="0">
                <a:solidFill>
                  <a:srgbClr val="0000FF"/>
                </a:solidFill>
                <a:latin typeface="+mn-lt"/>
              </a:rPr>
              <a:t>Especialista</a:t>
            </a:r>
            <a:endParaRPr lang="es-MX" sz="3200" i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44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1160313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Dos conceptos: </a:t>
            </a:r>
            <a:br>
              <a:rPr lang="es-MX" sz="3200" b="1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la participación y la competencia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387350" y="1415936"/>
            <a:ext cx="8407400" cy="458946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 type="none" w="sm" len="sm"/>
            <a:tailEnd type="none" w="med" len="lg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Dos preguntas principales</a:t>
            </a:r>
          </a:p>
          <a:p>
            <a:pPr>
              <a:spcBef>
                <a:spcPct val="50000"/>
              </a:spcBef>
            </a:pPr>
            <a:endParaRPr lang="es-ES" sz="3200" dirty="0" smtClean="0">
              <a:solidFill>
                <a:srgbClr val="222268"/>
              </a:solidFill>
              <a:latin typeface="Arial" charset="0"/>
            </a:endParaRPr>
          </a:p>
          <a:p>
            <a:pPr marL="14287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s-ES" sz="3200" dirty="0" smtClean="0">
                <a:solidFill>
                  <a:srgbClr val="222268"/>
                </a:solidFill>
                <a:latin typeface="Arial" charset="0"/>
              </a:rPr>
              <a:t>¿Qué es posible mejorar?</a:t>
            </a:r>
          </a:p>
          <a:p>
            <a:pPr marL="1428750" lvl="2" indent="-514350">
              <a:spcBef>
                <a:spcPct val="50000"/>
              </a:spcBef>
              <a:buFont typeface="+mj-lt"/>
              <a:buAutoNum type="arabicPeriod"/>
            </a:pPr>
            <a:endParaRPr lang="es-ES" sz="3200" dirty="0" smtClean="0">
              <a:solidFill>
                <a:srgbClr val="222268"/>
              </a:solidFill>
              <a:latin typeface="Arial" charset="0"/>
            </a:endParaRPr>
          </a:p>
          <a:p>
            <a:pPr marL="14287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s-ES" sz="3200" dirty="0" smtClean="0">
                <a:solidFill>
                  <a:srgbClr val="222268"/>
                </a:solidFill>
                <a:latin typeface="Arial" charset="0"/>
              </a:rPr>
              <a:t>¿Qué no es posible cambiar?    </a:t>
            </a:r>
            <a:endParaRPr lang="es-ES" sz="3200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3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3CE4495-F5A7-5446-86BF-0B21328640BE}" type="slidenum">
              <a:rPr lang="nl-NL" sz="1400">
                <a:latin typeface="Arial" charset="0"/>
              </a:rPr>
              <a:pPr eaLnBrk="1" hangingPunct="1"/>
              <a:t>2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4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712788"/>
            <a:ext cx="87391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s-CO" sz="3000" dirty="0">
              <a:solidFill>
                <a:schemeClr val="tx2"/>
              </a:solidFill>
            </a:endParaRPr>
          </a:p>
        </p:txBody>
      </p:sp>
      <p:sp>
        <p:nvSpPr>
          <p:cNvPr id="9" name="Vijfhoek 8"/>
          <p:cNvSpPr/>
          <p:nvPr/>
        </p:nvSpPr>
        <p:spPr>
          <a:xfrm>
            <a:off x="1317344" y="4256152"/>
            <a:ext cx="2633428" cy="134157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Vijfhoek 9"/>
          <p:cNvSpPr/>
          <p:nvPr/>
        </p:nvSpPr>
        <p:spPr>
          <a:xfrm>
            <a:off x="5090767" y="4303105"/>
            <a:ext cx="2732389" cy="1325981"/>
          </a:xfrm>
          <a:prstGeom prst="homePlate">
            <a:avLst/>
          </a:prstGeom>
          <a:solidFill>
            <a:srgbClr val="DA82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78861" name="Picture 13" descr="C:\Program Files\Microsoft Office\Media\CntCD1\ClipArt7\j03009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97038"/>
            <a:ext cx="9810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7" descr="C:\Users\bob\AppData\Local\Microsoft\Windows\Temporary Internet Files\Content.IE5\X0YGPFAY\MCj019832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48" y="4383323"/>
            <a:ext cx="1514162" cy="11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4" name="Picture 1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0850" y="2688089"/>
            <a:ext cx="739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20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45" y="2632075"/>
            <a:ext cx="887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21" descr="C:\Program Files\Microsoft Office\Media\CntCD1\ClipArt4\j024036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833492"/>
            <a:ext cx="18256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echte verbindingslijn 18"/>
          <p:cNvCxnSpPr/>
          <p:nvPr/>
        </p:nvCxnSpPr>
        <p:spPr>
          <a:xfrm rot="5400000">
            <a:off x="2271312" y="3893747"/>
            <a:ext cx="725487" cy="15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rot="5400000">
            <a:off x="6327828" y="3889375"/>
            <a:ext cx="72548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rot="5400000">
            <a:off x="3972719" y="2012156"/>
            <a:ext cx="123825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2633848" y="2602865"/>
            <a:ext cx="4123229" cy="156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10800000">
            <a:off x="3825875" y="2044700"/>
            <a:ext cx="765175" cy="47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0" name="Tijdelijke aanduiding voor dianummer 3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858A6289-254C-8B4F-B8B8-5D7E99255AC5}" type="slidenum">
              <a:rPr lang="nl-NL" sz="1400">
                <a:latin typeface="Arial" charset="0"/>
              </a:rPr>
              <a:pPr eaLnBrk="1" hangingPunct="1"/>
              <a:t>20</a:t>
            </a:fld>
            <a:endParaRPr lang="nl-NL" sz="1400" dirty="0">
              <a:latin typeface="Arial" charset="0"/>
            </a:endParaRPr>
          </a:p>
        </p:txBody>
      </p:sp>
      <p:sp>
        <p:nvSpPr>
          <p:cNvPr id="32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705597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Relaciones de la persona “X”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pic>
        <p:nvPicPr>
          <p:cNvPr id="7" name="Picture 6" descr="MH9000561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55" y="4296296"/>
            <a:ext cx="1270073" cy="1270073"/>
          </a:xfrm>
          <a:prstGeom prst="rect">
            <a:avLst/>
          </a:prstGeom>
        </p:spPr>
      </p:pic>
      <p:sp>
        <p:nvSpPr>
          <p:cNvPr id="11" name="Line Callout 2 10"/>
          <p:cNvSpPr/>
          <p:nvPr/>
        </p:nvSpPr>
        <p:spPr>
          <a:xfrm>
            <a:off x="517363" y="846715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60714"/>
              <a:gd name="adj6" fmla="val 19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director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0" y="230054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15000"/>
              <a:gd name="adj6" fmla="val 14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A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9" name="Line Callout 2 38"/>
          <p:cNvSpPr/>
          <p:nvPr/>
        </p:nvSpPr>
        <p:spPr>
          <a:xfrm>
            <a:off x="6553876" y="1481905"/>
            <a:ext cx="1724544" cy="548797"/>
          </a:xfrm>
          <a:prstGeom prst="borderCallout2">
            <a:avLst>
              <a:gd name="adj1" fmla="val 96235"/>
              <a:gd name="adj2" fmla="val 51752"/>
              <a:gd name="adj3" fmla="val 100620"/>
              <a:gd name="adj4" fmla="val 51705"/>
              <a:gd name="adj5" fmla="val 216298"/>
              <a:gd name="adj6" fmla="val 14138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0" name="Line Callout 2 39"/>
          <p:cNvSpPr/>
          <p:nvPr/>
        </p:nvSpPr>
        <p:spPr>
          <a:xfrm>
            <a:off x="591375" y="591820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A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1" name="Line Callout 2 40"/>
          <p:cNvSpPr/>
          <p:nvPr/>
        </p:nvSpPr>
        <p:spPr>
          <a:xfrm>
            <a:off x="4882679" y="5976528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7575D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B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3451635" y="330147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98582"/>
              <a:gd name="adj6" fmla="val 146483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lider del equipo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7276985" y="3651502"/>
            <a:ext cx="1724544" cy="548797"/>
          </a:xfrm>
          <a:prstGeom prst="borderCallout2">
            <a:avLst>
              <a:gd name="adj1" fmla="val 106606"/>
              <a:gd name="adj2" fmla="val 47122"/>
              <a:gd name="adj3" fmla="val 106607"/>
              <a:gd name="adj4" fmla="val 46969"/>
              <a:gd name="adj5" fmla="val 229285"/>
              <a:gd name="adj6" fmla="val -19395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Persona</a:t>
            </a:r>
          </a:p>
          <a:p>
            <a:pPr algn="ctr"/>
            <a:r>
              <a:rPr lang="es-MX" dirty="0" smtClean="0">
                <a:solidFill>
                  <a:srgbClr val="000090"/>
                </a:solidFill>
              </a:rPr>
              <a:t>“X”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160147" y="4123816"/>
            <a:ext cx="6945207" cy="1583671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29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CO" sz="3200" b="1" dirty="0">
                <a:solidFill>
                  <a:srgbClr val="2D2D8A"/>
                </a:solidFill>
                <a:latin typeface="Arial" charset="0"/>
              </a:rPr>
              <a:t>Análisis de las partes interesadas</a:t>
            </a:r>
          </a:p>
        </p:txBody>
      </p:sp>
      <p:graphicFrame>
        <p:nvGraphicFramePr>
          <p:cNvPr id="9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52616"/>
              </p:ext>
            </p:extLst>
          </p:nvPr>
        </p:nvGraphicFramePr>
        <p:xfrm>
          <a:off x="218780" y="1003300"/>
          <a:ext cx="8731250" cy="5440858"/>
        </p:xfrm>
        <a:graphic>
          <a:graphicData uri="http://schemas.openxmlformats.org/drawingml/2006/table">
            <a:tbl>
              <a:tblPr/>
              <a:tblGrid>
                <a:gridCol w="4313238"/>
                <a:gridCol w="2147887"/>
                <a:gridCol w="2270125"/>
              </a:tblGrid>
              <a:tr h="914508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Aspectos de análisis: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Conclusión: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Acción</a:t>
                      </a: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: </a:t>
                      </a:r>
                      <a:b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(¿quién, qué, </a:t>
                      </a:r>
                      <a:b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cómo, cuándo?)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823057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 deseamos de esta parte  interesada (recursos, información, permiso, tiempo, apoyo, actitud más positiva)?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 interés tiene esta parte interesada en nuestro proyecto?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¿Cuáles son los beneficios de este  proyecto para esta parte interesada?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 personas pueden influenciar esta parte interesada?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 aspectos negativos tiene este proyecto para esta parte interesada?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 formas de comunicación prefiere la parte interesada?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0">
                <a:tc>
                  <a:txBody>
                    <a:bodyPr/>
                    <a:lstStyle/>
                    <a:p>
                      <a:pPr marL="173038" marR="0" lvl="0" indent="-173038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 riesgos existen?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8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C464D8B-8284-CD47-BA06-AB73D2856197}" type="slidenum">
              <a:rPr lang="nl-NL" sz="1400">
                <a:latin typeface="Arial" charset="0"/>
              </a:rPr>
              <a:pPr eaLnBrk="1" hangingPunct="1"/>
              <a:t>21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7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712788"/>
            <a:ext cx="87391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s-CO" sz="3000" dirty="0">
              <a:solidFill>
                <a:schemeClr val="tx2"/>
              </a:solidFill>
            </a:endParaRPr>
          </a:p>
        </p:txBody>
      </p:sp>
      <p:sp>
        <p:nvSpPr>
          <p:cNvPr id="9" name="Vijfhoek 8"/>
          <p:cNvSpPr/>
          <p:nvPr/>
        </p:nvSpPr>
        <p:spPr>
          <a:xfrm>
            <a:off x="1317344" y="4256152"/>
            <a:ext cx="2633428" cy="134157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Vijfhoek 9"/>
          <p:cNvSpPr/>
          <p:nvPr/>
        </p:nvSpPr>
        <p:spPr>
          <a:xfrm>
            <a:off x="5090767" y="4303105"/>
            <a:ext cx="2732389" cy="1325981"/>
          </a:xfrm>
          <a:prstGeom prst="homePlate">
            <a:avLst/>
          </a:prstGeom>
          <a:solidFill>
            <a:srgbClr val="DA82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78861" name="Picture 13" descr="C:\Program Files\Microsoft Office\Media\CntCD1\ClipArt7\j03009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97038"/>
            <a:ext cx="9810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7" descr="C:\Users\bob\AppData\Local\Microsoft\Windows\Temporary Internet Files\Content.IE5\X0YGPFAY\MCj019832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48" y="4383323"/>
            <a:ext cx="1514162" cy="11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4" name="Picture 1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0850" y="2688089"/>
            <a:ext cx="739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20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45" y="2632075"/>
            <a:ext cx="887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21" descr="C:\Program Files\Microsoft Office\Media\CntCD1\ClipArt4\j024036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833492"/>
            <a:ext cx="18256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echte verbindingslijn 18"/>
          <p:cNvCxnSpPr/>
          <p:nvPr/>
        </p:nvCxnSpPr>
        <p:spPr>
          <a:xfrm rot="5400000">
            <a:off x="2271312" y="3893747"/>
            <a:ext cx="725487" cy="15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rot="5400000">
            <a:off x="6327828" y="3889375"/>
            <a:ext cx="72548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rot="5400000">
            <a:off x="3972719" y="2012156"/>
            <a:ext cx="123825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2633848" y="2602865"/>
            <a:ext cx="4123229" cy="156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10800000">
            <a:off x="3825875" y="2044700"/>
            <a:ext cx="765175" cy="47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0" name="Tijdelijke aanduiding voor dianummer 3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858A6289-254C-8B4F-B8B8-5D7E99255AC5}" type="slidenum">
              <a:rPr lang="nl-NL" sz="1400">
                <a:latin typeface="Arial" charset="0"/>
              </a:rPr>
              <a:pPr eaLnBrk="1" hangingPunct="1"/>
              <a:t>22</a:t>
            </a:fld>
            <a:endParaRPr lang="nl-NL" sz="1400">
              <a:latin typeface="Arial" charset="0"/>
            </a:endParaRPr>
          </a:p>
        </p:txBody>
      </p:sp>
      <p:sp>
        <p:nvSpPr>
          <p:cNvPr id="32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705597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Relaciones de la persona “X”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pic>
        <p:nvPicPr>
          <p:cNvPr id="7" name="Picture 6" descr="MH9000561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55" y="4296296"/>
            <a:ext cx="1270073" cy="1270073"/>
          </a:xfrm>
          <a:prstGeom prst="rect">
            <a:avLst/>
          </a:prstGeom>
        </p:spPr>
      </p:pic>
      <p:sp>
        <p:nvSpPr>
          <p:cNvPr id="11" name="Line Callout 2 10"/>
          <p:cNvSpPr/>
          <p:nvPr/>
        </p:nvSpPr>
        <p:spPr>
          <a:xfrm>
            <a:off x="517363" y="846715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60714"/>
              <a:gd name="adj6" fmla="val 19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director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0" y="230054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15000"/>
              <a:gd name="adj6" fmla="val 14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A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9" name="Line Callout 2 38"/>
          <p:cNvSpPr/>
          <p:nvPr/>
        </p:nvSpPr>
        <p:spPr>
          <a:xfrm>
            <a:off x="6484603" y="1329504"/>
            <a:ext cx="1724544" cy="548797"/>
          </a:xfrm>
          <a:prstGeom prst="borderCallout2">
            <a:avLst>
              <a:gd name="adj1" fmla="val 91186"/>
              <a:gd name="adj2" fmla="val 53359"/>
              <a:gd name="adj3" fmla="val 95571"/>
              <a:gd name="adj4" fmla="val 50098"/>
              <a:gd name="adj5" fmla="val 266788"/>
              <a:gd name="adj6" fmla="val 8514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0" name="Line Callout 2 39"/>
          <p:cNvSpPr/>
          <p:nvPr/>
        </p:nvSpPr>
        <p:spPr>
          <a:xfrm>
            <a:off x="591375" y="591820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A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1" name="Line Callout 2 40"/>
          <p:cNvSpPr/>
          <p:nvPr/>
        </p:nvSpPr>
        <p:spPr>
          <a:xfrm>
            <a:off x="4882679" y="5976528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B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3451635" y="3620142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60714"/>
              <a:gd name="adj6" fmla="val 149696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lider del equipo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7276985" y="3651502"/>
            <a:ext cx="1724544" cy="548797"/>
          </a:xfrm>
          <a:prstGeom prst="borderCallout2">
            <a:avLst>
              <a:gd name="adj1" fmla="val 106606"/>
              <a:gd name="adj2" fmla="val 47122"/>
              <a:gd name="adj3" fmla="val 106607"/>
              <a:gd name="adj4" fmla="val 46969"/>
              <a:gd name="adj5" fmla="val 229285"/>
              <a:gd name="adj6" fmla="val -19395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Persona</a:t>
            </a:r>
          </a:p>
          <a:p>
            <a:pPr algn="ctr"/>
            <a:r>
              <a:rPr lang="es-MX" dirty="0" smtClean="0">
                <a:solidFill>
                  <a:srgbClr val="000090"/>
                </a:solidFill>
              </a:rPr>
              <a:t>“X”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21126841">
            <a:off x="6296483" y="2499491"/>
            <a:ext cx="974776" cy="2924975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850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4102100" y="4459288"/>
            <a:ext cx="881063" cy="1282700"/>
          </a:xfrm>
          <a:prstGeom prst="triangle">
            <a:avLst>
              <a:gd name="adj" fmla="val 49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 rot="300000">
            <a:off x="1060450" y="4121150"/>
            <a:ext cx="7023100" cy="368300"/>
          </a:xfrm>
          <a:prstGeom prst="rect">
            <a:avLst/>
          </a:prstGeom>
          <a:solidFill>
            <a:srgbClr val="FFFF66"/>
          </a:solidFill>
          <a:ln w="57150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5843588" y="3435350"/>
            <a:ext cx="692150" cy="749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Univers 45 Light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050" name="Object 6"/>
          <p:cNvGraphicFramePr>
            <a:graphicFrameLocks/>
          </p:cNvGraphicFramePr>
          <p:nvPr/>
        </p:nvGraphicFramePr>
        <p:xfrm>
          <a:off x="0" y="4165600"/>
          <a:ext cx="72231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lipArt" r:id="rId4" imgW="2603351" imgH="3655448" progId="">
                  <p:embed/>
                </p:oleObj>
              </mc:Choice>
              <mc:Fallback>
                <p:oleObj name="ClipArt" r:id="rId4" imgW="2603351" imgH="365544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65600"/>
                        <a:ext cx="722313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5826125" y="3459163"/>
            <a:ext cx="568325" cy="915987"/>
            <a:chOff x="3879" y="2105"/>
            <a:chExt cx="388" cy="577"/>
          </a:xfrm>
        </p:grpSpPr>
        <p:sp>
          <p:nvSpPr>
            <p:cNvPr id="2119" name="Freeform 7"/>
            <p:cNvSpPr>
              <a:spLocks/>
            </p:cNvSpPr>
            <p:nvPr/>
          </p:nvSpPr>
          <p:spPr bwMode="auto">
            <a:xfrm>
              <a:off x="4028" y="2105"/>
              <a:ext cx="115" cy="121"/>
            </a:xfrm>
            <a:custGeom>
              <a:avLst/>
              <a:gdLst>
                <a:gd name="T0" fmla="*/ 58 w 115"/>
                <a:gd name="T1" fmla="*/ 0 h 121"/>
                <a:gd name="T2" fmla="*/ 44 w 115"/>
                <a:gd name="T3" fmla="*/ 2 h 121"/>
                <a:gd name="T4" fmla="*/ 37 w 115"/>
                <a:gd name="T5" fmla="*/ 11 h 121"/>
                <a:gd name="T6" fmla="*/ 33 w 115"/>
                <a:gd name="T7" fmla="*/ 30 h 121"/>
                <a:gd name="T8" fmla="*/ 36 w 115"/>
                <a:gd name="T9" fmla="*/ 52 h 121"/>
                <a:gd name="T10" fmla="*/ 41 w 115"/>
                <a:gd name="T11" fmla="*/ 65 h 121"/>
                <a:gd name="T12" fmla="*/ 47 w 115"/>
                <a:gd name="T13" fmla="*/ 83 h 121"/>
                <a:gd name="T14" fmla="*/ 9 w 115"/>
                <a:gd name="T15" fmla="*/ 105 h 121"/>
                <a:gd name="T16" fmla="*/ 0 w 115"/>
                <a:gd name="T17" fmla="*/ 113 h 121"/>
                <a:gd name="T18" fmla="*/ 6 w 115"/>
                <a:gd name="T19" fmla="*/ 120 h 121"/>
                <a:gd name="T20" fmla="*/ 24 w 115"/>
                <a:gd name="T21" fmla="*/ 105 h 121"/>
                <a:gd name="T22" fmla="*/ 53 w 115"/>
                <a:gd name="T23" fmla="*/ 94 h 121"/>
                <a:gd name="T24" fmla="*/ 67 w 115"/>
                <a:gd name="T25" fmla="*/ 107 h 121"/>
                <a:gd name="T26" fmla="*/ 81 w 115"/>
                <a:gd name="T27" fmla="*/ 117 h 121"/>
                <a:gd name="T28" fmla="*/ 93 w 115"/>
                <a:gd name="T29" fmla="*/ 118 h 121"/>
                <a:gd name="T30" fmla="*/ 105 w 115"/>
                <a:gd name="T31" fmla="*/ 117 h 121"/>
                <a:gd name="T32" fmla="*/ 110 w 115"/>
                <a:gd name="T33" fmla="*/ 109 h 121"/>
                <a:gd name="T34" fmla="*/ 114 w 115"/>
                <a:gd name="T35" fmla="*/ 91 h 121"/>
                <a:gd name="T36" fmla="*/ 114 w 115"/>
                <a:gd name="T37" fmla="*/ 71 h 121"/>
                <a:gd name="T38" fmla="*/ 109 w 115"/>
                <a:gd name="T39" fmla="*/ 55 h 121"/>
                <a:gd name="T40" fmla="*/ 93 w 115"/>
                <a:gd name="T41" fmla="*/ 30 h 121"/>
                <a:gd name="T42" fmla="*/ 76 w 115"/>
                <a:gd name="T43" fmla="*/ 14 h 121"/>
                <a:gd name="T44" fmla="*/ 64 w 115"/>
                <a:gd name="T45" fmla="*/ 5 h 121"/>
                <a:gd name="T46" fmla="*/ 53 w 115"/>
                <a:gd name="T47" fmla="*/ 2 h 121"/>
                <a:gd name="T48" fmla="*/ 58 w 115"/>
                <a:gd name="T49" fmla="*/ 0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121"/>
                <a:gd name="T77" fmla="*/ 115 w 11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121">
                  <a:moveTo>
                    <a:pt x="58" y="0"/>
                  </a:moveTo>
                  <a:lnTo>
                    <a:pt x="44" y="2"/>
                  </a:lnTo>
                  <a:lnTo>
                    <a:pt x="37" y="11"/>
                  </a:lnTo>
                  <a:lnTo>
                    <a:pt x="33" y="30"/>
                  </a:lnTo>
                  <a:lnTo>
                    <a:pt x="36" y="52"/>
                  </a:lnTo>
                  <a:lnTo>
                    <a:pt x="41" y="65"/>
                  </a:lnTo>
                  <a:lnTo>
                    <a:pt x="47" y="83"/>
                  </a:lnTo>
                  <a:lnTo>
                    <a:pt x="9" y="105"/>
                  </a:lnTo>
                  <a:lnTo>
                    <a:pt x="0" y="113"/>
                  </a:lnTo>
                  <a:lnTo>
                    <a:pt x="6" y="120"/>
                  </a:lnTo>
                  <a:lnTo>
                    <a:pt x="24" y="105"/>
                  </a:lnTo>
                  <a:lnTo>
                    <a:pt x="53" y="94"/>
                  </a:lnTo>
                  <a:lnTo>
                    <a:pt x="67" y="107"/>
                  </a:lnTo>
                  <a:lnTo>
                    <a:pt x="81" y="117"/>
                  </a:lnTo>
                  <a:lnTo>
                    <a:pt x="93" y="118"/>
                  </a:lnTo>
                  <a:lnTo>
                    <a:pt x="105" y="117"/>
                  </a:lnTo>
                  <a:lnTo>
                    <a:pt x="110" y="109"/>
                  </a:lnTo>
                  <a:lnTo>
                    <a:pt x="114" y="91"/>
                  </a:lnTo>
                  <a:lnTo>
                    <a:pt x="114" y="71"/>
                  </a:lnTo>
                  <a:lnTo>
                    <a:pt x="109" y="55"/>
                  </a:lnTo>
                  <a:lnTo>
                    <a:pt x="93" y="30"/>
                  </a:lnTo>
                  <a:lnTo>
                    <a:pt x="76" y="14"/>
                  </a:lnTo>
                  <a:lnTo>
                    <a:pt x="64" y="5"/>
                  </a:lnTo>
                  <a:lnTo>
                    <a:pt x="53" y="2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" name="Freeform 8"/>
            <p:cNvSpPr>
              <a:spLocks/>
            </p:cNvSpPr>
            <p:nvPr/>
          </p:nvSpPr>
          <p:spPr bwMode="auto">
            <a:xfrm>
              <a:off x="3879" y="2248"/>
              <a:ext cx="236" cy="105"/>
            </a:xfrm>
            <a:custGeom>
              <a:avLst/>
              <a:gdLst>
                <a:gd name="T0" fmla="*/ 232 w 236"/>
                <a:gd name="T1" fmla="*/ 0 h 105"/>
                <a:gd name="T2" fmla="*/ 210 w 236"/>
                <a:gd name="T3" fmla="*/ 3 h 105"/>
                <a:gd name="T4" fmla="*/ 170 w 236"/>
                <a:gd name="T5" fmla="*/ 21 h 105"/>
                <a:gd name="T6" fmla="*/ 135 w 236"/>
                <a:gd name="T7" fmla="*/ 36 h 105"/>
                <a:gd name="T8" fmla="*/ 96 w 236"/>
                <a:gd name="T9" fmla="*/ 48 h 105"/>
                <a:gd name="T10" fmla="*/ 69 w 236"/>
                <a:gd name="T11" fmla="*/ 62 h 105"/>
                <a:gd name="T12" fmla="*/ 31 w 236"/>
                <a:gd name="T13" fmla="*/ 77 h 105"/>
                <a:gd name="T14" fmla="*/ 0 w 236"/>
                <a:gd name="T15" fmla="*/ 90 h 105"/>
                <a:gd name="T16" fmla="*/ 2 w 236"/>
                <a:gd name="T17" fmla="*/ 96 h 105"/>
                <a:gd name="T18" fmla="*/ 11 w 236"/>
                <a:gd name="T19" fmla="*/ 99 h 105"/>
                <a:gd name="T20" fmla="*/ 38 w 236"/>
                <a:gd name="T21" fmla="*/ 84 h 105"/>
                <a:gd name="T22" fmla="*/ 40 w 236"/>
                <a:gd name="T23" fmla="*/ 93 h 105"/>
                <a:gd name="T24" fmla="*/ 47 w 236"/>
                <a:gd name="T25" fmla="*/ 101 h 105"/>
                <a:gd name="T26" fmla="*/ 57 w 236"/>
                <a:gd name="T27" fmla="*/ 104 h 105"/>
                <a:gd name="T28" fmla="*/ 68 w 236"/>
                <a:gd name="T29" fmla="*/ 98 h 105"/>
                <a:gd name="T30" fmla="*/ 76 w 236"/>
                <a:gd name="T31" fmla="*/ 89 h 105"/>
                <a:gd name="T32" fmla="*/ 75 w 236"/>
                <a:gd name="T33" fmla="*/ 77 h 105"/>
                <a:gd name="T34" fmla="*/ 73 w 236"/>
                <a:gd name="T35" fmla="*/ 70 h 105"/>
                <a:gd name="T36" fmla="*/ 99 w 236"/>
                <a:gd name="T37" fmla="*/ 57 h 105"/>
                <a:gd name="T38" fmla="*/ 111 w 236"/>
                <a:gd name="T39" fmla="*/ 55 h 105"/>
                <a:gd name="T40" fmla="*/ 135 w 236"/>
                <a:gd name="T41" fmla="*/ 49 h 105"/>
                <a:gd name="T42" fmla="*/ 168 w 236"/>
                <a:gd name="T43" fmla="*/ 37 h 105"/>
                <a:gd name="T44" fmla="*/ 194 w 236"/>
                <a:gd name="T45" fmla="*/ 24 h 105"/>
                <a:gd name="T46" fmla="*/ 213 w 236"/>
                <a:gd name="T47" fmla="*/ 19 h 105"/>
                <a:gd name="T48" fmla="*/ 232 w 236"/>
                <a:gd name="T49" fmla="*/ 21 h 105"/>
                <a:gd name="T50" fmla="*/ 235 w 236"/>
                <a:gd name="T51" fmla="*/ 7 h 105"/>
                <a:gd name="T52" fmla="*/ 227 w 236"/>
                <a:gd name="T53" fmla="*/ 0 h 105"/>
                <a:gd name="T54" fmla="*/ 222 w 236"/>
                <a:gd name="T55" fmla="*/ 0 h 105"/>
                <a:gd name="T56" fmla="*/ 232 w 236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6"/>
                <a:gd name="T88" fmla="*/ 0 h 105"/>
                <a:gd name="T89" fmla="*/ 236 w 236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6" h="105">
                  <a:moveTo>
                    <a:pt x="232" y="0"/>
                  </a:moveTo>
                  <a:lnTo>
                    <a:pt x="210" y="3"/>
                  </a:lnTo>
                  <a:lnTo>
                    <a:pt x="170" y="21"/>
                  </a:lnTo>
                  <a:lnTo>
                    <a:pt x="135" y="36"/>
                  </a:lnTo>
                  <a:lnTo>
                    <a:pt x="96" y="48"/>
                  </a:lnTo>
                  <a:lnTo>
                    <a:pt x="69" y="62"/>
                  </a:lnTo>
                  <a:lnTo>
                    <a:pt x="31" y="77"/>
                  </a:lnTo>
                  <a:lnTo>
                    <a:pt x="0" y="90"/>
                  </a:lnTo>
                  <a:lnTo>
                    <a:pt x="2" y="96"/>
                  </a:lnTo>
                  <a:lnTo>
                    <a:pt x="11" y="99"/>
                  </a:lnTo>
                  <a:lnTo>
                    <a:pt x="38" y="84"/>
                  </a:lnTo>
                  <a:lnTo>
                    <a:pt x="40" y="93"/>
                  </a:lnTo>
                  <a:lnTo>
                    <a:pt x="47" y="101"/>
                  </a:lnTo>
                  <a:lnTo>
                    <a:pt x="57" y="104"/>
                  </a:lnTo>
                  <a:lnTo>
                    <a:pt x="68" y="98"/>
                  </a:lnTo>
                  <a:lnTo>
                    <a:pt x="76" y="89"/>
                  </a:lnTo>
                  <a:lnTo>
                    <a:pt x="75" y="77"/>
                  </a:lnTo>
                  <a:lnTo>
                    <a:pt x="73" y="70"/>
                  </a:lnTo>
                  <a:lnTo>
                    <a:pt x="99" y="57"/>
                  </a:lnTo>
                  <a:lnTo>
                    <a:pt x="111" y="55"/>
                  </a:lnTo>
                  <a:lnTo>
                    <a:pt x="135" y="49"/>
                  </a:lnTo>
                  <a:lnTo>
                    <a:pt x="168" y="37"/>
                  </a:lnTo>
                  <a:lnTo>
                    <a:pt x="194" y="24"/>
                  </a:lnTo>
                  <a:lnTo>
                    <a:pt x="213" y="19"/>
                  </a:lnTo>
                  <a:lnTo>
                    <a:pt x="232" y="21"/>
                  </a:lnTo>
                  <a:lnTo>
                    <a:pt x="235" y="7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3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1" name="Freeform 9"/>
            <p:cNvSpPr>
              <a:spLocks/>
            </p:cNvSpPr>
            <p:nvPr/>
          </p:nvSpPr>
          <p:spPr bwMode="auto">
            <a:xfrm>
              <a:off x="4100" y="2246"/>
              <a:ext cx="78" cy="225"/>
            </a:xfrm>
            <a:custGeom>
              <a:avLst/>
              <a:gdLst>
                <a:gd name="T0" fmla="*/ 33 w 78"/>
                <a:gd name="T1" fmla="*/ 0 h 225"/>
                <a:gd name="T2" fmla="*/ 23 w 78"/>
                <a:gd name="T3" fmla="*/ 0 h 225"/>
                <a:gd name="T4" fmla="*/ 14 w 78"/>
                <a:gd name="T5" fmla="*/ 4 h 225"/>
                <a:gd name="T6" fmla="*/ 5 w 78"/>
                <a:gd name="T7" fmla="*/ 18 h 225"/>
                <a:gd name="T8" fmla="*/ 2 w 78"/>
                <a:gd name="T9" fmla="*/ 35 h 225"/>
                <a:gd name="T10" fmla="*/ 0 w 78"/>
                <a:gd name="T11" fmla="*/ 78 h 225"/>
                <a:gd name="T12" fmla="*/ 2 w 78"/>
                <a:gd name="T13" fmla="*/ 115 h 225"/>
                <a:gd name="T14" fmla="*/ 10 w 78"/>
                <a:gd name="T15" fmla="*/ 152 h 225"/>
                <a:gd name="T16" fmla="*/ 19 w 78"/>
                <a:gd name="T17" fmla="*/ 191 h 225"/>
                <a:gd name="T18" fmla="*/ 30 w 78"/>
                <a:gd name="T19" fmla="*/ 214 h 225"/>
                <a:gd name="T20" fmla="*/ 44 w 78"/>
                <a:gd name="T21" fmla="*/ 224 h 225"/>
                <a:gd name="T22" fmla="*/ 56 w 78"/>
                <a:gd name="T23" fmla="*/ 224 h 225"/>
                <a:gd name="T24" fmla="*/ 70 w 78"/>
                <a:gd name="T25" fmla="*/ 214 h 225"/>
                <a:gd name="T26" fmla="*/ 76 w 78"/>
                <a:gd name="T27" fmla="*/ 199 h 225"/>
                <a:gd name="T28" fmla="*/ 77 w 78"/>
                <a:gd name="T29" fmla="*/ 173 h 225"/>
                <a:gd name="T30" fmla="*/ 76 w 78"/>
                <a:gd name="T31" fmla="*/ 140 h 225"/>
                <a:gd name="T32" fmla="*/ 69 w 78"/>
                <a:gd name="T33" fmla="*/ 99 h 225"/>
                <a:gd name="T34" fmla="*/ 59 w 78"/>
                <a:gd name="T35" fmla="*/ 48 h 225"/>
                <a:gd name="T36" fmla="*/ 47 w 78"/>
                <a:gd name="T37" fmla="*/ 10 h 225"/>
                <a:gd name="T38" fmla="*/ 40 w 78"/>
                <a:gd name="T39" fmla="*/ 4 h 225"/>
                <a:gd name="T40" fmla="*/ 33 w 78"/>
                <a:gd name="T41" fmla="*/ 0 h 2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225"/>
                <a:gd name="T65" fmla="*/ 78 w 78"/>
                <a:gd name="T66" fmla="*/ 225 h 2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225">
                  <a:moveTo>
                    <a:pt x="33" y="0"/>
                  </a:moveTo>
                  <a:lnTo>
                    <a:pt x="23" y="0"/>
                  </a:lnTo>
                  <a:lnTo>
                    <a:pt x="14" y="4"/>
                  </a:lnTo>
                  <a:lnTo>
                    <a:pt x="5" y="18"/>
                  </a:lnTo>
                  <a:lnTo>
                    <a:pt x="2" y="35"/>
                  </a:lnTo>
                  <a:lnTo>
                    <a:pt x="0" y="78"/>
                  </a:lnTo>
                  <a:lnTo>
                    <a:pt x="2" y="115"/>
                  </a:lnTo>
                  <a:lnTo>
                    <a:pt x="10" y="152"/>
                  </a:lnTo>
                  <a:lnTo>
                    <a:pt x="19" y="191"/>
                  </a:lnTo>
                  <a:lnTo>
                    <a:pt x="30" y="214"/>
                  </a:lnTo>
                  <a:lnTo>
                    <a:pt x="44" y="224"/>
                  </a:lnTo>
                  <a:lnTo>
                    <a:pt x="56" y="224"/>
                  </a:lnTo>
                  <a:lnTo>
                    <a:pt x="70" y="214"/>
                  </a:lnTo>
                  <a:lnTo>
                    <a:pt x="76" y="199"/>
                  </a:lnTo>
                  <a:lnTo>
                    <a:pt x="77" y="173"/>
                  </a:lnTo>
                  <a:lnTo>
                    <a:pt x="76" y="140"/>
                  </a:lnTo>
                  <a:lnTo>
                    <a:pt x="69" y="99"/>
                  </a:lnTo>
                  <a:lnTo>
                    <a:pt x="59" y="48"/>
                  </a:lnTo>
                  <a:lnTo>
                    <a:pt x="47" y="10"/>
                  </a:lnTo>
                  <a:lnTo>
                    <a:pt x="40" y="4"/>
                  </a:lnTo>
                  <a:lnTo>
                    <a:pt x="3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2" name="Freeform 10"/>
            <p:cNvSpPr>
              <a:spLocks/>
            </p:cNvSpPr>
            <p:nvPr/>
          </p:nvSpPr>
          <p:spPr bwMode="auto">
            <a:xfrm>
              <a:off x="4149" y="2234"/>
              <a:ext cx="110" cy="207"/>
            </a:xfrm>
            <a:custGeom>
              <a:avLst/>
              <a:gdLst>
                <a:gd name="T0" fmla="*/ 26 w 110"/>
                <a:gd name="T1" fmla="*/ 8 h 207"/>
                <a:gd name="T2" fmla="*/ 14 w 110"/>
                <a:gd name="T3" fmla="*/ 0 h 207"/>
                <a:gd name="T4" fmla="*/ 6 w 110"/>
                <a:gd name="T5" fmla="*/ 0 h 207"/>
                <a:gd name="T6" fmla="*/ 0 w 110"/>
                <a:gd name="T7" fmla="*/ 6 h 207"/>
                <a:gd name="T8" fmla="*/ 3 w 110"/>
                <a:gd name="T9" fmla="*/ 19 h 207"/>
                <a:gd name="T10" fmla="*/ 10 w 110"/>
                <a:gd name="T11" fmla="*/ 27 h 207"/>
                <a:gd name="T12" fmla="*/ 24 w 110"/>
                <a:gd name="T13" fmla="*/ 35 h 207"/>
                <a:gd name="T14" fmla="*/ 50 w 110"/>
                <a:gd name="T15" fmla="*/ 47 h 207"/>
                <a:gd name="T16" fmla="*/ 83 w 110"/>
                <a:gd name="T17" fmla="*/ 68 h 207"/>
                <a:gd name="T18" fmla="*/ 96 w 110"/>
                <a:gd name="T19" fmla="*/ 69 h 207"/>
                <a:gd name="T20" fmla="*/ 89 w 110"/>
                <a:gd name="T21" fmla="*/ 88 h 207"/>
                <a:gd name="T22" fmla="*/ 74 w 110"/>
                <a:gd name="T23" fmla="*/ 109 h 207"/>
                <a:gd name="T24" fmla="*/ 63 w 110"/>
                <a:gd name="T25" fmla="*/ 135 h 207"/>
                <a:gd name="T26" fmla="*/ 58 w 110"/>
                <a:gd name="T27" fmla="*/ 162 h 207"/>
                <a:gd name="T28" fmla="*/ 60 w 110"/>
                <a:gd name="T29" fmla="*/ 170 h 207"/>
                <a:gd name="T30" fmla="*/ 67 w 110"/>
                <a:gd name="T31" fmla="*/ 175 h 207"/>
                <a:gd name="T32" fmla="*/ 77 w 110"/>
                <a:gd name="T33" fmla="*/ 179 h 207"/>
                <a:gd name="T34" fmla="*/ 86 w 110"/>
                <a:gd name="T35" fmla="*/ 187 h 207"/>
                <a:gd name="T36" fmla="*/ 90 w 110"/>
                <a:gd name="T37" fmla="*/ 195 h 207"/>
                <a:gd name="T38" fmla="*/ 93 w 110"/>
                <a:gd name="T39" fmla="*/ 206 h 207"/>
                <a:gd name="T40" fmla="*/ 100 w 110"/>
                <a:gd name="T41" fmla="*/ 206 h 207"/>
                <a:gd name="T42" fmla="*/ 102 w 110"/>
                <a:gd name="T43" fmla="*/ 198 h 207"/>
                <a:gd name="T44" fmla="*/ 97 w 110"/>
                <a:gd name="T45" fmla="*/ 186 h 207"/>
                <a:gd name="T46" fmla="*/ 84 w 110"/>
                <a:gd name="T47" fmla="*/ 178 h 207"/>
                <a:gd name="T48" fmla="*/ 76 w 110"/>
                <a:gd name="T49" fmla="*/ 170 h 207"/>
                <a:gd name="T50" fmla="*/ 69 w 110"/>
                <a:gd name="T51" fmla="*/ 165 h 207"/>
                <a:gd name="T52" fmla="*/ 67 w 110"/>
                <a:gd name="T53" fmla="*/ 157 h 207"/>
                <a:gd name="T54" fmla="*/ 70 w 110"/>
                <a:gd name="T55" fmla="*/ 135 h 207"/>
                <a:gd name="T56" fmla="*/ 81 w 110"/>
                <a:gd name="T57" fmla="*/ 119 h 207"/>
                <a:gd name="T58" fmla="*/ 90 w 110"/>
                <a:gd name="T59" fmla="*/ 104 h 207"/>
                <a:gd name="T60" fmla="*/ 102 w 110"/>
                <a:gd name="T61" fmla="*/ 88 h 207"/>
                <a:gd name="T62" fmla="*/ 109 w 110"/>
                <a:gd name="T63" fmla="*/ 72 h 207"/>
                <a:gd name="T64" fmla="*/ 109 w 110"/>
                <a:gd name="T65" fmla="*/ 63 h 207"/>
                <a:gd name="T66" fmla="*/ 103 w 110"/>
                <a:gd name="T67" fmla="*/ 58 h 207"/>
                <a:gd name="T68" fmla="*/ 79 w 110"/>
                <a:gd name="T69" fmla="*/ 42 h 207"/>
                <a:gd name="T70" fmla="*/ 55 w 110"/>
                <a:gd name="T71" fmla="*/ 27 h 207"/>
                <a:gd name="T72" fmla="*/ 31 w 110"/>
                <a:gd name="T73" fmla="*/ 13 h 207"/>
                <a:gd name="T74" fmla="*/ 26 w 110"/>
                <a:gd name="T75" fmla="*/ 8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207"/>
                <a:gd name="T116" fmla="*/ 110 w 110"/>
                <a:gd name="T117" fmla="*/ 207 h 2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207">
                  <a:moveTo>
                    <a:pt x="26" y="8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19"/>
                  </a:lnTo>
                  <a:lnTo>
                    <a:pt x="10" y="27"/>
                  </a:lnTo>
                  <a:lnTo>
                    <a:pt x="24" y="35"/>
                  </a:lnTo>
                  <a:lnTo>
                    <a:pt x="50" y="47"/>
                  </a:lnTo>
                  <a:lnTo>
                    <a:pt x="83" y="68"/>
                  </a:lnTo>
                  <a:lnTo>
                    <a:pt x="96" y="69"/>
                  </a:lnTo>
                  <a:lnTo>
                    <a:pt x="89" y="88"/>
                  </a:lnTo>
                  <a:lnTo>
                    <a:pt x="74" y="109"/>
                  </a:lnTo>
                  <a:lnTo>
                    <a:pt x="63" y="135"/>
                  </a:lnTo>
                  <a:lnTo>
                    <a:pt x="58" y="162"/>
                  </a:lnTo>
                  <a:lnTo>
                    <a:pt x="60" y="170"/>
                  </a:lnTo>
                  <a:lnTo>
                    <a:pt x="67" y="175"/>
                  </a:lnTo>
                  <a:lnTo>
                    <a:pt x="77" y="179"/>
                  </a:lnTo>
                  <a:lnTo>
                    <a:pt x="86" y="187"/>
                  </a:lnTo>
                  <a:lnTo>
                    <a:pt x="90" y="195"/>
                  </a:lnTo>
                  <a:lnTo>
                    <a:pt x="93" y="206"/>
                  </a:lnTo>
                  <a:lnTo>
                    <a:pt x="100" y="206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84" y="178"/>
                  </a:lnTo>
                  <a:lnTo>
                    <a:pt x="76" y="170"/>
                  </a:lnTo>
                  <a:lnTo>
                    <a:pt x="69" y="165"/>
                  </a:lnTo>
                  <a:lnTo>
                    <a:pt x="67" y="157"/>
                  </a:lnTo>
                  <a:lnTo>
                    <a:pt x="70" y="135"/>
                  </a:lnTo>
                  <a:lnTo>
                    <a:pt x="81" y="119"/>
                  </a:lnTo>
                  <a:lnTo>
                    <a:pt x="90" y="104"/>
                  </a:lnTo>
                  <a:lnTo>
                    <a:pt x="102" y="88"/>
                  </a:lnTo>
                  <a:lnTo>
                    <a:pt x="109" y="72"/>
                  </a:lnTo>
                  <a:lnTo>
                    <a:pt x="109" y="63"/>
                  </a:lnTo>
                  <a:lnTo>
                    <a:pt x="103" y="58"/>
                  </a:lnTo>
                  <a:lnTo>
                    <a:pt x="79" y="42"/>
                  </a:lnTo>
                  <a:lnTo>
                    <a:pt x="55" y="27"/>
                  </a:lnTo>
                  <a:lnTo>
                    <a:pt x="31" y="13"/>
                  </a:lnTo>
                  <a:lnTo>
                    <a:pt x="2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3" name="Freeform 11"/>
            <p:cNvSpPr>
              <a:spLocks/>
            </p:cNvSpPr>
            <p:nvPr/>
          </p:nvSpPr>
          <p:spPr bwMode="auto">
            <a:xfrm>
              <a:off x="4081" y="2450"/>
              <a:ext cx="74" cy="224"/>
            </a:xfrm>
            <a:custGeom>
              <a:avLst/>
              <a:gdLst>
                <a:gd name="T0" fmla="*/ 59 w 74"/>
                <a:gd name="T1" fmla="*/ 26 h 224"/>
                <a:gd name="T2" fmla="*/ 69 w 74"/>
                <a:gd name="T3" fmla="*/ 11 h 224"/>
                <a:gd name="T4" fmla="*/ 66 w 74"/>
                <a:gd name="T5" fmla="*/ 0 h 224"/>
                <a:gd name="T6" fmla="*/ 56 w 74"/>
                <a:gd name="T7" fmla="*/ 0 h 224"/>
                <a:gd name="T8" fmla="*/ 45 w 74"/>
                <a:gd name="T9" fmla="*/ 12 h 224"/>
                <a:gd name="T10" fmla="*/ 31 w 74"/>
                <a:gd name="T11" fmla="*/ 37 h 224"/>
                <a:gd name="T12" fmla="*/ 23 w 74"/>
                <a:gd name="T13" fmla="*/ 61 h 224"/>
                <a:gd name="T14" fmla="*/ 16 w 74"/>
                <a:gd name="T15" fmla="*/ 83 h 224"/>
                <a:gd name="T16" fmla="*/ 13 w 74"/>
                <a:gd name="T17" fmla="*/ 105 h 224"/>
                <a:gd name="T18" fmla="*/ 14 w 74"/>
                <a:gd name="T19" fmla="*/ 115 h 224"/>
                <a:gd name="T20" fmla="*/ 21 w 74"/>
                <a:gd name="T21" fmla="*/ 129 h 224"/>
                <a:gd name="T22" fmla="*/ 33 w 74"/>
                <a:gd name="T23" fmla="*/ 166 h 224"/>
                <a:gd name="T24" fmla="*/ 47 w 74"/>
                <a:gd name="T25" fmla="*/ 187 h 224"/>
                <a:gd name="T26" fmla="*/ 50 w 74"/>
                <a:gd name="T27" fmla="*/ 196 h 224"/>
                <a:gd name="T28" fmla="*/ 37 w 74"/>
                <a:gd name="T29" fmla="*/ 198 h 224"/>
                <a:gd name="T30" fmla="*/ 20 w 74"/>
                <a:gd name="T31" fmla="*/ 198 h 224"/>
                <a:gd name="T32" fmla="*/ 0 w 74"/>
                <a:gd name="T33" fmla="*/ 206 h 224"/>
                <a:gd name="T34" fmla="*/ 2 w 74"/>
                <a:gd name="T35" fmla="*/ 213 h 224"/>
                <a:gd name="T36" fmla="*/ 5 w 74"/>
                <a:gd name="T37" fmla="*/ 220 h 224"/>
                <a:gd name="T38" fmla="*/ 11 w 74"/>
                <a:gd name="T39" fmla="*/ 223 h 224"/>
                <a:gd name="T40" fmla="*/ 24 w 74"/>
                <a:gd name="T41" fmla="*/ 218 h 224"/>
                <a:gd name="T42" fmla="*/ 37 w 74"/>
                <a:gd name="T43" fmla="*/ 210 h 224"/>
                <a:gd name="T44" fmla="*/ 56 w 74"/>
                <a:gd name="T45" fmla="*/ 209 h 224"/>
                <a:gd name="T46" fmla="*/ 68 w 74"/>
                <a:gd name="T47" fmla="*/ 212 h 224"/>
                <a:gd name="T48" fmla="*/ 73 w 74"/>
                <a:gd name="T49" fmla="*/ 207 h 224"/>
                <a:gd name="T50" fmla="*/ 73 w 74"/>
                <a:gd name="T51" fmla="*/ 201 h 224"/>
                <a:gd name="T52" fmla="*/ 66 w 74"/>
                <a:gd name="T53" fmla="*/ 193 h 224"/>
                <a:gd name="T54" fmla="*/ 56 w 74"/>
                <a:gd name="T55" fmla="*/ 181 h 224"/>
                <a:gd name="T56" fmla="*/ 38 w 74"/>
                <a:gd name="T57" fmla="*/ 151 h 224"/>
                <a:gd name="T58" fmla="*/ 30 w 74"/>
                <a:gd name="T59" fmla="*/ 125 h 224"/>
                <a:gd name="T60" fmla="*/ 28 w 74"/>
                <a:gd name="T61" fmla="*/ 99 h 224"/>
                <a:gd name="T62" fmla="*/ 28 w 74"/>
                <a:gd name="T63" fmla="*/ 85 h 224"/>
                <a:gd name="T64" fmla="*/ 35 w 74"/>
                <a:gd name="T65" fmla="*/ 61 h 224"/>
                <a:gd name="T66" fmla="*/ 51 w 74"/>
                <a:gd name="T67" fmla="*/ 34 h 224"/>
                <a:gd name="T68" fmla="*/ 63 w 74"/>
                <a:gd name="T69" fmla="*/ 20 h 224"/>
                <a:gd name="T70" fmla="*/ 59 w 74"/>
                <a:gd name="T71" fmla="*/ 26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224"/>
                <a:gd name="T110" fmla="*/ 74 w 74"/>
                <a:gd name="T111" fmla="*/ 224 h 2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224">
                  <a:moveTo>
                    <a:pt x="59" y="26"/>
                  </a:moveTo>
                  <a:lnTo>
                    <a:pt x="69" y="11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5" y="12"/>
                  </a:lnTo>
                  <a:lnTo>
                    <a:pt x="31" y="37"/>
                  </a:lnTo>
                  <a:lnTo>
                    <a:pt x="23" y="61"/>
                  </a:lnTo>
                  <a:lnTo>
                    <a:pt x="16" y="83"/>
                  </a:lnTo>
                  <a:lnTo>
                    <a:pt x="13" y="105"/>
                  </a:lnTo>
                  <a:lnTo>
                    <a:pt x="14" y="115"/>
                  </a:lnTo>
                  <a:lnTo>
                    <a:pt x="21" y="129"/>
                  </a:lnTo>
                  <a:lnTo>
                    <a:pt x="33" y="166"/>
                  </a:lnTo>
                  <a:lnTo>
                    <a:pt x="47" y="187"/>
                  </a:lnTo>
                  <a:lnTo>
                    <a:pt x="50" y="196"/>
                  </a:lnTo>
                  <a:lnTo>
                    <a:pt x="37" y="198"/>
                  </a:lnTo>
                  <a:lnTo>
                    <a:pt x="20" y="19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5" y="220"/>
                  </a:lnTo>
                  <a:lnTo>
                    <a:pt x="11" y="223"/>
                  </a:lnTo>
                  <a:lnTo>
                    <a:pt x="24" y="218"/>
                  </a:lnTo>
                  <a:lnTo>
                    <a:pt x="37" y="210"/>
                  </a:lnTo>
                  <a:lnTo>
                    <a:pt x="56" y="209"/>
                  </a:lnTo>
                  <a:lnTo>
                    <a:pt x="68" y="212"/>
                  </a:lnTo>
                  <a:lnTo>
                    <a:pt x="73" y="207"/>
                  </a:lnTo>
                  <a:lnTo>
                    <a:pt x="73" y="201"/>
                  </a:lnTo>
                  <a:lnTo>
                    <a:pt x="66" y="193"/>
                  </a:lnTo>
                  <a:lnTo>
                    <a:pt x="56" y="181"/>
                  </a:lnTo>
                  <a:lnTo>
                    <a:pt x="38" y="151"/>
                  </a:lnTo>
                  <a:lnTo>
                    <a:pt x="30" y="125"/>
                  </a:lnTo>
                  <a:lnTo>
                    <a:pt x="28" y="99"/>
                  </a:lnTo>
                  <a:lnTo>
                    <a:pt x="28" y="85"/>
                  </a:lnTo>
                  <a:lnTo>
                    <a:pt x="35" y="61"/>
                  </a:lnTo>
                  <a:lnTo>
                    <a:pt x="51" y="34"/>
                  </a:lnTo>
                  <a:lnTo>
                    <a:pt x="63" y="20"/>
                  </a:lnTo>
                  <a:lnTo>
                    <a:pt x="59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4" name="Freeform 12"/>
            <p:cNvSpPr>
              <a:spLocks/>
            </p:cNvSpPr>
            <p:nvPr/>
          </p:nvSpPr>
          <p:spPr bwMode="auto">
            <a:xfrm>
              <a:off x="4159" y="2435"/>
              <a:ext cx="108" cy="247"/>
            </a:xfrm>
            <a:custGeom>
              <a:avLst/>
              <a:gdLst>
                <a:gd name="T0" fmla="*/ 44 w 108"/>
                <a:gd name="T1" fmla="*/ 43 h 247"/>
                <a:gd name="T2" fmla="*/ 28 w 108"/>
                <a:gd name="T3" fmla="*/ 19 h 247"/>
                <a:gd name="T4" fmla="*/ 14 w 108"/>
                <a:gd name="T5" fmla="*/ 0 h 247"/>
                <a:gd name="T6" fmla="*/ 4 w 108"/>
                <a:gd name="T7" fmla="*/ 2 h 247"/>
                <a:gd name="T8" fmla="*/ 0 w 108"/>
                <a:gd name="T9" fmla="*/ 10 h 247"/>
                <a:gd name="T10" fmla="*/ 0 w 108"/>
                <a:gd name="T11" fmla="*/ 25 h 247"/>
                <a:gd name="T12" fmla="*/ 9 w 108"/>
                <a:gd name="T13" fmla="*/ 33 h 247"/>
                <a:gd name="T14" fmla="*/ 24 w 108"/>
                <a:gd name="T15" fmla="*/ 44 h 247"/>
                <a:gd name="T16" fmla="*/ 35 w 108"/>
                <a:gd name="T17" fmla="*/ 58 h 247"/>
                <a:gd name="T18" fmla="*/ 49 w 108"/>
                <a:gd name="T19" fmla="*/ 76 h 247"/>
                <a:gd name="T20" fmla="*/ 54 w 108"/>
                <a:gd name="T21" fmla="*/ 90 h 247"/>
                <a:gd name="T22" fmla="*/ 61 w 108"/>
                <a:gd name="T23" fmla="*/ 106 h 247"/>
                <a:gd name="T24" fmla="*/ 64 w 108"/>
                <a:gd name="T25" fmla="*/ 128 h 247"/>
                <a:gd name="T26" fmla="*/ 64 w 108"/>
                <a:gd name="T27" fmla="*/ 148 h 247"/>
                <a:gd name="T28" fmla="*/ 61 w 108"/>
                <a:gd name="T29" fmla="*/ 173 h 247"/>
                <a:gd name="T30" fmla="*/ 52 w 108"/>
                <a:gd name="T31" fmla="*/ 197 h 247"/>
                <a:gd name="T32" fmla="*/ 45 w 108"/>
                <a:gd name="T33" fmla="*/ 211 h 247"/>
                <a:gd name="T34" fmla="*/ 40 w 108"/>
                <a:gd name="T35" fmla="*/ 220 h 247"/>
                <a:gd name="T36" fmla="*/ 40 w 108"/>
                <a:gd name="T37" fmla="*/ 227 h 247"/>
                <a:gd name="T38" fmla="*/ 45 w 108"/>
                <a:gd name="T39" fmla="*/ 230 h 247"/>
                <a:gd name="T40" fmla="*/ 56 w 108"/>
                <a:gd name="T41" fmla="*/ 230 h 247"/>
                <a:gd name="T42" fmla="*/ 73 w 108"/>
                <a:gd name="T43" fmla="*/ 233 h 247"/>
                <a:gd name="T44" fmla="*/ 87 w 108"/>
                <a:gd name="T45" fmla="*/ 239 h 247"/>
                <a:gd name="T46" fmla="*/ 95 w 108"/>
                <a:gd name="T47" fmla="*/ 246 h 247"/>
                <a:gd name="T48" fmla="*/ 102 w 108"/>
                <a:gd name="T49" fmla="*/ 243 h 247"/>
                <a:gd name="T50" fmla="*/ 107 w 108"/>
                <a:gd name="T51" fmla="*/ 233 h 247"/>
                <a:gd name="T52" fmla="*/ 106 w 108"/>
                <a:gd name="T53" fmla="*/ 225 h 247"/>
                <a:gd name="T54" fmla="*/ 92 w 108"/>
                <a:gd name="T55" fmla="*/ 219 h 247"/>
                <a:gd name="T56" fmla="*/ 71 w 108"/>
                <a:gd name="T57" fmla="*/ 217 h 247"/>
                <a:gd name="T58" fmla="*/ 51 w 108"/>
                <a:gd name="T59" fmla="*/ 217 h 247"/>
                <a:gd name="T60" fmla="*/ 59 w 108"/>
                <a:gd name="T61" fmla="*/ 206 h 247"/>
                <a:gd name="T62" fmla="*/ 63 w 108"/>
                <a:gd name="T63" fmla="*/ 192 h 247"/>
                <a:gd name="T64" fmla="*/ 69 w 108"/>
                <a:gd name="T65" fmla="*/ 173 h 247"/>
                <a:gd name="T66" fmla="*/ 75 w 108"/>
                <a:gd name="T67" fmla="*/ 153 h 247"/>
                <a:gd name="T68" fmla="*/ 75 w 108"/>
                <a:gd name="T69" fmla="*/ 129 h 247"/>
                <a:gd name="T70" fmla="*/ 73 w 108"/>
                <a:gd name="T71" fmla="*/ 106 h 247"/>
                <a:gd name="T72" fmla="*/ 66 w 108"/>
                <a:gd name="T73" fmla="*/ 85 h 247"/>
                <a:gd name="T74" fmla="*/ 54 w 108"/>
                <a:gd name="T75" fmla="*/ 58 h 247"/>
                <a:gd name="T76" fmla="*/ 44 w 108"/>
                <a:gd name="T77" fmla="*/ 43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47"/>
                <a:gd name="T119" fmla="*/ 108 w 108"/>
                <a:gd name="T120" fmla="*/ 247 h 2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47">
                  <a:moveTo>
                    <a:pt x="44" y="43"/>
                  </a:moveTo>
                  <a:lnTo>
                    <a:pt x="28" y="19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9" y="33"/>
                  </a:lnTo>
                  <a:lnTo>
                    <a:pt x="24" y="44"/>
                  </a:lnTo>
                  <a:lnTo>
                    <a:pt x="35" y="58"/>
                  </a:lnTo>
                  <a:lnTo>
                    <a:pt x="49" y="76"/>
                  </a:lnTo>
                  <a:lnTo>
                    <a:pt x="54" y="90"/>
                  </a:lnTo>
                  <a:lnTo>
                    <a:pt x="61" y="106"/>
                  </a:lnTo>
                  <a:lnTo>
                    <a:pt x="64" y="128"/>
                  </a:lnTo>
                  <a:lnTo>
                    <a:pt x="64" y="148"/>
                  </a:lnTo>
                  <a:lnTo>
                    <a:pt x="61" y="173"/>
                  </a:lnTo>
                  <a:lnTo>
                    <a:pt x="52" y="197"/>
                  </a:lnTo>
                  <a:lnTo>
                    <a:pt x="45" y="211"/>
                  </a:lnTo>
                  <a:lnTo>
                    <a:pt x="40" y="220"/>
                  </a:lnTo>
                  <a:lnTo>
                    <a:pt x="40" y="227"/>
                  </a:lnTo>
                  <a:lnTo>
                    <a:pt x="45" y="230"/>
                  </a:lnTo>
                  <a:lnTo>
                    <a:pt x="56" y="230"/>
                  </a:lnTo>
                  <a:lnTo>
                    <a:pt x="73" y="233"/>
                  </a:lnTo>
                  <a:lnTo>
                    <a:pt x="87" y="239"/>
                  </a:lnTo>
                  <a:lnTo>
                    <a:pt x="95" y="246"/>
                  </a:lnTo>
                  <a:lnTo>
                    <a:pt x="102" y="243"/>
                  </a:lnTo>
                  <a:lnTo>
                    <a:pt x="107" y="233"/>
                  </a:lnTo>
                  <a:lnTo>
                    <a:pt x="106" y="225"/>
                  </a:lnTo>
                  <a:lnTo>
                    <a:pt x="92" y="219"/>
                  </a:lnTo>
                  <a:lnTo>
                    <a:pt x="71" y="217"/>
                  </a:lnTo>
                  <a:lnTo>
                    <a:pt x="51" y="217"/>
                  </a:lnTo>
                  <a:lnTo>
                    <a:pt x="59" y="206"/>
                  </a:lnTo>
                  <a:lnTo>
                    <a:pt x="63" y="192"/>
                  </a:lnTo>
                  <a:lnTo>
                    <a:pt x="69" y="173"/>
                  </a:lnTo>
                  <a:lnTo>
                    <a:pt x="75" y="153"/>
                  </a:lnTo>
                  <a:lnTo>
                    <a:pt x="75" y="129"/>
                  </a:lnTo>
                  <a:lnTo>
                    <a:pt x="73" y="106"/>
                  </a:lnTo>
                  <a:lnTo>
                    <a:pt x="66" y="85"/>
                  </a:lnTo>
                  <a:lnTo>
                    <a:pt x="54" y="58"/>
                  </a:lnTo>
                  <a:lnTo>
                    <a:pt x="44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56" name="Group 18"/>
          <p:cNvGrpSpPr>
            <a:grpSpLocks/>
          </p:cNvGrpSpPr>
          <p:nvPr/>
        </p:nvGrpSpPr>
        <p:grpSpPr bwMode="auto">
          <a:xfrm>
            <a:off x="1201738" y="1225550"/>
            <a:ext cx="2941637" cy="2709863"/>
            <a:chOff x="820" y="772"/>
            <a:chExt cx="2008" cy="1707"/>
          </a:xfrm>
        </p:grpSpPr>
        <p:sp>
          <p:nvSpPr>
            <p:cNvPr id="2115" name="Rectangle 14"/>
            <p:cNvSpPr>
              <a:spLocks noChangeArrowheads="1"/>
            </p:cNvSpPr>
            <p:nvPr/>
          </p:nvSpPr>
          <p:spPr bwMode="auto">
            <a:xfrm rot="300000">
              <a:off x="820" y="772"/>
              <a:ext cx="2008" cy="1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6" name="Rectangle 15"/>
            <p:cNvSpPr>
              <a:spLocks noChangeArrowheads="1"/>
            </p:cNvSpPr>
            <p:nvPr/>
          </p:nvSpPr>
          <p:spPr bwMode="auto">
            <a:xfrm rot="300000">
              <a:off x="1094" y="1068"/>
              <a:ext cx="1721" cy="1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7" name="Rectangle 16"/>
            <p:cNvSpPr>
              <a:spLocks noChangeArrowheads="1"/>
            </p:cNvSpPr>
            <p:nvPr/>
          </p:nvSpPr>
          <p:spPr bwMode="auto">
            <a:xfrm rot="300000">
              <a:off x="1324" y="1321"/>
              <a:ext cx="1480" cy="11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8" name="Rectangle 17"/>
            <p:cNvSpPr>
              <a:spLocks noChangeArrowheads="1"/>
            </p:cNvSpPr>
            <p:nvPr/>
          </p:nvSpPr>
          <p:spPr bwMode="auto">
            <a:xfrm rot="300000">
              <a:off x="1598" y="1621"/>
              <a:ext cx="1194" cy="858"/>
            </a:xfrm>
            <a:prstGeom prst="rect">
              <a:avLst/>
            </a:prstGeom>
            <a:solidFill>
              <a:srgbClr val="BDFFE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7816850" y="2543175"/>
            <a:ext cx="568325" cy="915988"/>
            <a:chOff x="5271" y="3113"/>
            <a:chExt cx="388" cy="577"/>
          </a:xfrm>
        </p:grpSpPr>
        <p:sp>
          <p:nvSpPr>
            <p:cNvPr id="2109" name="Freeform 19"/>
            <p:cNvSpPr>
              <a:spLocks/>
            </p:cNvSpPr>
            <p:nvPr/>
          </p:nvSpPr>
          <p:spPr bwMode="auto">
            <a:xfrm>
              <a:off x="5420" y="3113"/>
              <a:ext cx="115" cy="121"/>
            </a:xfrm>
            <a:custGeom>
              <a:avLst/>
              <a:gdLst>
                <a:gd name="T0" fmla="*/ 58 w 115"/>
                <a:gd name="T1" fmla="*/ 0 h 121"/>
                <a:gd name="T2" fmla="*/ 44 w 115"/>
                <a:gd name="T3" fmla="*/ 2 h 121"/>
                <a:gd name="T4" fmla="*/ 37 w 115"/>
                <a:gd name="T5" fmla="*/ 11 h 121"/>
                <a:gd name="T6" fmla="*/ 33 w 115"/>
                <a:gd name="T7" fmla="*/ 30 h 121"/>
                <a:gd name="T8" fmla="*/ 36 w 115"/>
                <a:gd name="T9" fmla="*/ 52 h 121"/>
                <a:gd name="T10" fmla="*/ 41 w 115"/>
                <a:gd name="T11" fmla="*/ 65 h 121"/>
                <a:gd name="T12" fmla="*/ 47 w 115"/>
                <a:gd name="T13" fmla="*/ 83 h 121"/>
                <a:gd name="T14" fmla="*/ 9 w 115"/>
                <a:gd name="T15" fmla="*/ 105 h 121"/>
                <a:gd name="T16" fmla="*/ 0 w 115"/>
                <a:gd name="T17" fmla="*/ 113 h 121"/>
                <a:gd name="T18" fmla="*/ 6 w 115"/>
                <a:gd name="T19" fmla="*/ 120 h 121"/>
                <a:gd name="T20" fmla="*/ 24 w 115"/>
                <a:gd name="T21" fmla="*/ 105 h 121"/>
                <a:gd name="T22" fmla="*/ 53 w 115"/>
                <a:gd name="T23" fmla="*/ 94 h 121"/>
                <a:gd name="T24" fmla="*/ 67 w 115"/>
                <a:gd name="T25" fmla="*/ 107 h 121"/>
                <a:gd name="T26" fmla="*/ 81 w 115"/>
                <a:gd name="T27" fmla="*/ 117 h 121"/>
                <a:gd name="T28" fmla="*/ 93 w 115"/>
                <a:gd name="T29" fmla="*/ 118 h 121"/>
                <a:gd name="T30" fmla="*/ 105 w 115"/>
                <a:gd name="T31" fmla="*/ 117 h 121"/>
                <a:gd name="T32" fmla="*/ 110 w 115"/>
                <a:gd name="T33" fmla="*/ 109 h 121"/>
                <a:gd name="T34" fmla="*/ 114 w 115"/>
                <a:gd name="T35" fmla="*/ 91 h 121"/>
                <a:gd name="T36" fmla="*/ 114 w 115"/>
                <a:gd name="T37" fmla="*/ 71 h 121"/>
                <a:gd name="T38" fmla="*/ 109 w 115"/>
                <a:gd name="T39" fmla="*/ 55 h 121"/>
                <a:gd name="T40" fmla="*/ 93 w 115"/>
                <a:gd name="T41" fmla="*/ 30 h 121"/>
                <a:gd name="T42" fmla="*/ 76 w 115"/>
                <a:gd name="T43" fmla="*/ 14 h 121"/>
                <a:gd name="T44" fmla="*/ 64 w 115"/>
                <a:gd name="T45" fmla="*/ 5 h 121"/>
                <a:gd name="T46" fmla="*/ 53 w 115"/>
                <a:gd name="T47" fmla="*/ 2 h 121"/>
                <a:gd name="T48" fmla="*/ 58 w 115"/>
                <a:gd name="T49" fmla="*/ 0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121"/>
                <a:gd name="T77" fmla="*/ 115 w 11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121">
                  <a:moveTo>
                    <a:pt x="58" y="0"/>
                  </a:moveTo>
                  <a:lnTo>
                    <a:pt x="44" y="2"/>
                  </a:lnTo>
                  <a:lnTo>
                    <a:pt x="37" y="11"/>
                  </a:lnTo>
                  <a:lnTo>
                    <a:pt x="33" y="30"/>
                  </a:lnTo>
                  <a:lnTo>
                    <a:pt x="36" y="52"/>
                  </a:lnTo>
                  <a:lnTo>
                    <a:pt x="41" y="65"/>
                  </a:lnTo>
                  <a:lnTo>
                    <a:pt x="47" y="83"/>
                  </a:lnTo>
                  <a:lnTo>
                    <a:pt x="9" y="105"/>
                  </a:lnTo>
                  <a:lnTo>
                    <a:pt x="0" y="113"/>
                  </a:lnTo>
                  <a:lnTo>
                    <a:pt x="6" y="120"/>
                  </a:lnTo>
                  <a:lnTo>
                    <a:pt x="24" y="105"/>
                  </a:lnTo>
                  <a:lnTo>
                    <a:pt x="53" y="94"/>
                  </a:lnTo>
                  <a:lnTo>
                    <a:pt x="67" y="107"/>
                  </a:lnTo>
                  <a:lnTo>
                    <a:pt x="81" y="117"/>
                  </a:lnTo>
                  <a:lnTo>
                    <a:pt x="93" y="118"/>
                  </a:lnTo>
                  <a:lnTo>
                    <a:pt x="105" y="117"/>
                  </a:lnTo>
                  <a:lnTo>
                    <a:pt x="110" y="109"/>
                  </a:lnTo>
                  <a:lnTo>
                    <a:pt x="114" y="91"/>
                  </a:lnTo>
                  <a:lnTo>
                    <a:pt x="114" y="71"/>
                  </a:lnTo>
                  <a:lnTo>
                    <a:pt x="109" y="55"/>
                  </a:lnTo>
                  <a:lnTo>
                    <a:pt x="93" y="30"/>
                  </a:lnTo>
                  <a:lnTo>
                    <a:pt x="76" y="14"/>
                  </a:lnTo>
                  <a:lnTo>
                    <a:pt x="64" y="5"/>
                  </a:lnTo>
                  <a:lnTo>
                    <a:pt x="53" y="2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" name="Freeform 20"/>
            <p:cNvSpPr>
              <a:spLocks/>
            </p:cNvSpPr>
            <p:nvPr/>
          </p:nvSpPr>
          <p:spPr bwMode="auto">
            <a:xfrm>
              <a:off x="5271" y="3256"/>
              <a:ext cx="236" cy="105"/>
            </a:xfrm>
            <a:custGeom>
              <a:avLst/>
              <a:gdLst>
                <a:gd name="T0" fmla="*/ 232 w 236"/>
                <a:gd name="T1" fmla="*/ 0 h 105"/>
                <a:gd name="T2" fmla="*/ 210 w 236"/>
                <a:gd name="T3" fmla="*/ 3 h 105"/>
                <a:gd name="T4" fmla="*/ 170 w 236"/>
                <a:gd name="T5" fmla="*/ 21 h 105"/>
                <a:gd name="T6" fmla="*/ 135 w 236"/>
                <a:gd name="T7" fmla="*/ 36 h 105"/>
                <a:gd name="T8" fmla="*/ 96 w 236"/>
                <a:gd name="T9" fmla="*/ 48 h 105"/>
                <a:gd name="T10" fmla="*/ 69 w 236"/>
                <a:gd name="T11" fmla="*/ 62 h 105"/>
                <a:gd name="T12" fmla="*/ 31 w 236"/>
                <a:gd name="T13" fmla="*/ 77 h 105"/>
                <a:gd name="T14" fmla="*/ 0 w 236"/>
                <a:gd name="T15" fmla="*/ 90 h 105"/>
                <a:gd name="T16" fmla="*/ 2 w 236"/>
                <a:gd name="T17" fmla="*/ 96 h 105"/>
                <a:gd name="T18" fmla="*/ 11 w 236"/>
                <a:gd name="T19" fmla="*/ 99 h 105"/>
                <a:gd name="T20" fmla="*/ 38 w 236"/>
                <a:gd name="T21" fmla="*/ 84 h 105"/>
                <a:gd name="T22" fmla="*/ 40 w 236"/>
                <a:gd name="T23" fmla="*/ 93 h 105"/>
                <a:gd name="T24" fmla="*/ 47 w 236"/>
                <a:gd name="T25" fmla="*/ 101 h 105"/>
                <a:gd name="T26" fmla="*/ 57 w 236"/>
                <a:gd name="T27" fmla="*/ 104 h 105"/>
                <a:gd name="T28" fmla="*/ 68 w 236"/>
                <a:gd name="T29" fmla="*/ 98 h 105"/>
                <a:gd name="T30" fmla="*/ 76 w 236"/>
                <a:gd name="T31" fmla="*/ 89 h 105"/>
                <a:gd name="T32" fmla="*/ 75 w 236"/>
                <a:gd name="T33" fmla="*/ 77 h 105"/>
                <a:gd name="T34" fmla="*/ 73 w 236"/>
                <a:gd name="T35" fmla="*/ 70 h 105"/>
                <a:gd name="T36" fmla="*/ 99 w 236"/>
                <a:gd name="T37" fmla="*/ 57 h 105"/>
                <a:gd name="T38" fmla="*/ 111 w 236"/>
                <a:gd name="T39" fmla="*/ 55 h 105"/>
                <a:gd name="T40" fmla="*/ 135 w 236"/>
                <a:gd name="T41" fmla="*/ 49 h 105"/>
                <a:gd name="T42" fmla="*/ 168 w 236"/>
                <a:gd name="T43" fmla="*/ 37 h 105"/>
                <a:gd name="T44" fmla="*/ 194 w 236"/>
                <a:gd name="T45" fmla="*/ 24 h 105"/>
                <a:gd name="T46" fmla="*/ 213 w 236"/>
                <a:gd name="T47" fmla="*/ 19 h 105"/>
                <a:gd name="T48" fmla="*/ 232 w 236"/>
                <a:gd name="T49" fmla="*/ 21 h 105"/>
                <a:gd name="T50" fmla="*/ 235 w 236"/>
                <a:gd name="T51" fmla="*/ 7 h 105"/>
                <a:gd name="T52" fmla="*/ 227 w 236"/>
                <a:gd name="T53" fmla="*/ 0 h 105"/>
                <a:gd name="T54" fmla="*/ 222 w 236"/>
                <a:gd name="T55" fmla="*/ 0 h 105"/>
                <a:gd name="T56" fmla="*/ 232 w 236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6"/>
                <a:gd name="T88" fmla="*/ 0 h 105"/>
                <a:gd name="T89" fmla="*/ 236 w 236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6" h="105">
                  <a:moveTo>
                    <a:pt x="232" y="0"/>
                  </a:moveTo>
                  <a:lnTo>
                    <a:pt x="210" y="3"/>
                  </a:lnTo>
                  <a:lnTo>
                    <a:pt x="170" y="21"/>
                  </a:lnTo>
                  <a:lnTo>
                    <a:pt x="135" y="36"/>
                  </a:lnTo>
                  <a:lnTo>
                    <a:pt x="96" y="48"/>
                  </a:lnTo>
                  <a:lnTo>
                    <a:pt x="69" y="62"/>
                  </a:lnTo>
                  <a:lnTo>
                    <a:pt x="31" y="77"/>
                  </a:lnTo>
                  <a:lnTo>
                    <a:pt x="0" y="90"/>
                  </a:lnTo>
                  <a:lnTo>
                    <a:pt x="2" y="96"/>
                  </a:lnTo>
                  <a:lnTo>
                    <a:pt x="11" y="99"/>
                  </a:lnTo>
                  <a:lnTo>
                    <a:pt x="38" y="84"/>
                  </a:lnTo>
                  <a:lnTo>
                    <a:pt x="40" y="93"/>
                  </a:lnTo>
                  <a:lnTo>
                    <a:pt x="47" y="101"/>
                  </a:lnTo>
                  <a:lnTo>
                    <a:pt x="57" y="104"/>
                  </a:lnTo>
                  <a:lnTo>
                    <a:pt x="68" y="98"/>
                  </a:lnTo>
                  <a:lnTo>
                    <a:pt x="76" y="89"/>
                  </a:lnTo>
                  <a:lnTo>
                    <a:pt x="75" y="77"/>
                  </a:lnTo>
                  <a:lnTo>
                    <a:pt x="73" y="70"/>
                  </a:lnTo>
                  <a:lnTo>
                    <a:pt x="99" y="57"/>
                  </a:lnTo>
                  <a:lnTo>
                    <a:pt x="111" y="55"/>
                  </a:lnTo>
                  <a:lnTo>
                    <a:pt x="135" y="49"/>
                  </a:lnTo>
                  <a:lnTo>
                    <a:pt x="168" y="37"/>
                  </a:lnTo>
                  <a:lnTo>
                    <a:pt x="194" y="24"/>
                  </a:lnTo>
                  <a:lnTo>
                    <a:pt x="213" y="19"/>
                  </a:lnTo>
                  <a:lnTo>
                    <a:pt x="232" y="21"/>
                  </a:lnTo>
                  <a:lnTo>
                    <a:pt x="235" y="7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32" y="0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1" name="Freeform 21"/>
            <p:cNvSpPr>
              <a:spLocks/>
            </p:cNvSpPr>
            <p:nvPr/>
          </p:nvSpPr>
          <p:spPr bwMode="auto">
            <a:xfrm>
              <a:off x="5492" y="3254"/>
              <a:ext cx="78" cy="225"/>
            </a:xfrm>
            <a:custGeom>
              <a:avLst/>
              <a:gdLst>
                <a:gd name="T0" fmla="*/ 33 w 78"/>
                <a:gd name="T1" fmla="*/ 0 h 225"/>
                <a:gd name="T2" fmla="*/ 23 w 78"/>
                <a:gd name="T3" fmla="*/ 0 h 225"/>
                <a:gd name="T4" fmla="*/ 14 w 78"/>
                <a:gd name="T5" fmla="*/ 4 h 225"/>
                <a:gd name="T6" fmla="*/ 5 w 78"/>
                <a:gd name="T7" fmla="*/ 18 h 225"/>
                <a:gd name="T8" fmla="*/ 2 w 78"/>
                <a:gd name="T9" fmla="*/ 35 h 225"/>
                <a:gd name="T10" fmla="*/ 0 w 78"/>
                <a:gd name="T11" fmla="*/ 78 h 225"/>
                <a:gd name="T12" fmla="*/ 2 w 78"/>
                <a:gd name="T13" fmla="*/ 115 h 225"/>
                <a:gd name="T14" fmla="*/ 10 w 78"/>
                <a:gd name="T15" fmla="*/ 152 h 225"/>
                <a:gd name="T16" fmla="*/ 19 w 78"/>
                <a:gd name="T17" fmla="*/ 191 h 225"/>
                <a:gd name="T18" fmla="*/ 30 w 78"/>
                <a:gd name="T19" fmla="*/ 214 h 225"/>
                <a:gd name="T20" fmla="*/ 44 w 78"/>
                <a:gd name="T21" fmla="*/ 224 h 225"/>
                <a:gd name="T22" fmla="*/ 56 w 78"/>
                <a:gd name="T23" fmla="*/ 224 h 225"/>
                <a:gd name="T24" fmla="*/ 70 w 78"/>
                <a:gd name="T25" fmla="*/ 214 h 225"/>
                <a:gd name="T26" fmla="*/ 76 w 78"/>
                <a:gd name="T27" fmla="*/ 199 h 225"/>
                <a:gd name="T28" fmla="*/ 77 w 78"/>
                <a:gd name="T29" fmla="*/ 173 h 225"/>
                <a:gd name="T30" fmla="*/ 76 w 78"/>
                <a:gd name="T31" fmla="*/ 140 h 225"/>
                <a:gd name="T32" fmla="*/ 69 w 78"/>
                <a:gd name="T33" fmla="*/ 99 h 225"/>
                <a:gd name="T34" fmla="*/ 59 w 78"/>
                <a:gd name="T35" fmla="*/ 48 h 225"/>
                <a:gd name="T36" fmla="*/ 47 w 78"/>
                <a:gd name="T37" fmla="*/ 10 h 225"/>
                <a:gd name="T38" fmla="*/ 40 w 78"/>
                <a:gd name="T39" fmla="*/ 4 h 225"/>
                <a:gd name="T40" fmla="*/ 33 w 78"/>
                <a:gd name="T41" fmla="*/ 0 h 2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225"/>
                <a:gd name="T65" fmla="*/ 78 w 78"/>
                <a:gd name="T66" fmla="*/ 225 h 2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225">
                  <a:moveTo>
                    <a:pt x="33" y="0"/>
                  </a:moveTo>
                  <a:lnTo>
                    <a:pt x="23" y="0"/>
                  </a:lnTo>
                  <a:lnTo>
                    <a:pt x="14" y="4"/>
                  </a:lnTo>
                  <a:lnTo>
                    <a:pt x="5" y="18"/>
                  </a:lnTo>
                  <a:lnTo>
                    <a:pt x="2" y="35"/>
                  </a:lnTo>
                  <a:lnTo>
                    <a:pt x="0" y="78"/>
                  </a:lnTo>
                  <a:lnTo>
                    <a:pt x="2" y="115"/>
                  </a:lnTo>
                  <a:lnTo>
                    <a:pt x="10" y="152"/>
                  </a:lnTo>
                  <a:lnTo>
                    <a:pt x="19" y="191"/>
                  </a:lnTo>
                  <a:lnTo>
                    <a:pt x="30" y="214"/>
                  </a:lnTo>
                  <a:lnTo>
                    <a:pt x="44" y="224"/>
                  </a:lnTo>
                  <a:lnTo>
                    <a:pt x="56" y="224"/>
                  </a:lnTo>
                  <a:lnTo>
                    <a:pt x="70" y="214"/>
                  </a:lnTo>
                  <a:lnTo>
                    <a:pt x="76" y="199"/>
                  </a:lnTo>
                  <a:lnTo>
                    <a:pt x="77" y="173"/>
                  </a:lnTo>
                  <a:lnTo>
                    <a:pt x="76" y="140"/>
                  </a:lnTo>
                  <a:lnTo>
                    <a:pt x="69" y="99"/>
                  </a:lnTo>
                  <a:lnTo>
                    <a:pt x="59" y="48"/>
                  </a:lnTo>
                  <a:lnTo>
                    <a:pt x="47" y="10"/>
                  </a:lnTo>
                  <a:lnTo>
                    <a:pt x="40" y="4"/>
                  </a:lnTo>
                  <a:lnTo>
                    <a:pt x="33" y="0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2" name="Freeform 22"/>
            <p:cNvSpPr>
              <a:spLocks/>
            </p:cNvSpPr>
            <p:nvPr/>
          </p:nvSpPr>
          <p:spPr bwMode="auto">
            <a:xfrm>
              <a:off x="5541" y="3242"/>
              <a:ext cx="110" cy="207"/>
            </a:xfrm>
            <a:custGeom>
              <a:avLst/>
              <a:gdLst>
                <a:gd name="T0" fmla="*/ 26 w 110"/>
                <a:gd name="T1" fmla="*/ 8 h 207"/>
                <a:gd name="T2" fmla="*/ 14 w 110"/>
                <a:gd name="T3" fmla="*/ 0 h 207"/>
                <a:gd name="T4" fmla="*/ 6 w 110"/>
                <a:gd name="T5" fmla="*/ 0 h 207"/>
                <a:gd name="T6" fmla="*/ 0 w 110"/>
                <a:gd name="T7" fmla="*/ 6 h 207"/>
                <a:gd name="T8" fmla="*/ 3 w 110"/>
                <a:gd name="T9" fmla="*/ 19 h 207"/>
                <a:gd name="T10" fmla="*/ 10 w 110"/>
                <a:gd name="T11" fmla="*/ 27 h 207"/>
                <a:gd name="T12" fmla="*/ 24 w 110"/>
                <a:gd name="T13" fmla="*/ 35 h 207"/>
                <a:gd name="T14" fmla="*/ 50 w 110"/>
                <a:gd name="T15" fmla="*/ 47 h 207"/>
                <a:gd name="T16" fmla="*/ 83 w 110"/>
                <a:gd name="T17" fmla="*/ 68 h 207"/>
                <a:gd name="T18" fmla="*/ 96 w 110"/>
                <a:gd name="T19" fmla="*/ 69 h 207"/>
                <a:gd name="T20" fmla="*/ 89 w 110"/>
                <a:gd name="T21" fmla="*/ 88 h 207"/>
                <a:gd name="T22" fmla="*/ 74 w 110"/>
                <a:gd name="T23" fmla="*/ 109 h 207"/>
                <a:gd name="T24" fmla="*/ 63 w 110"/>
                <a:gd name="T25" fmla="*/ 135 h 207"/>
                <a:gd name="T26" fmla="*/ 58 w 110"/>
                <a:gd name="T27" fmla="*/ 162 h 207"/>
                <a:gd name="T28" fmla="*/ 60 w 110"/>
                <a:gd name="T29" fmla="*/ 170 h 207"/>
                <a:gd name="T30" fmla="*/ 67 w 110"/>
                <a:gd name="T31" fmla="*/ 175 h 207"/>
                <a:gd name="T32" fmla="*/ 77 w 110"/>
                <a:gd name="T33" fmla="*/ 179 h 207"/>
                <a:gd name="T34" fmla="*/ 86 w 110"/>
                <a:gd name="T35" fmla="*/ 187 h 207"/>
                <a:gd name="T36" fmla="*/ 90 w 110"/>
                <a:gd name="T37" fmla="*/ 195 h 207"/>
                <a:gd name="T38" fmla="*/ 93 w 110"/>
                <a:gd name="T39" fmla="*/ 206 h 207"/>
                <a:gd name="T40" fmla="*/ 100 w 110"/>
                <a:gd name="T41" fmla="*/ 206 h 207"/>
                <a:gd name="T42" fmla="*/ 102 w 110"/>
                <a:gd name="T43" fmla="*/ 198 h 207"/>
                <a:gd name="T44" fmla="*/ 97 w 110"/>
                <a:gd name="T45" fmla="*/ 186 h 207"/>
                <a:gd name="T46" fmla="*/ 84 w 110"/>
                <a:gd name="T47" fmla="*/ 178 h 207"/>
                <a:gd name="T48" fmla="*/ 76 w 110"/>
                <a:gd name="T49" fmla="*/ 170 h 207"/>
                <a:gd name="T50" fmla="*/ 69 w 110"/>
                <a:gd name="T51" fmla="*/ 165 h 207"/>
                <a:gd name="T52" fmla="*/ 67 w 110"/>
                <a:gd name="T53" fmla="*/ 157 h 207"/>
                <a:gd name="T54" fmla="*/ 70 w 110"/>
                <a:gd name="T55" fmla="*/ 135 h 207"/>
                <a:gd name="T56" fmla="*/ 81 w 110"/>
                <a:gd name="T57" fmla="*/ 119 h 207"/>
                <a:gd name="T58" fmla="*/ 90 w 110"/>
                <a:gd name="T59" fmla="*/ 104 h 207"/>
                <a:gd name="T60" fmla="*/ 102 w 110"/>
                <a:gd name="T61" fmla="*/ 88 h 207"/>
                <a:gd name="T62" fmla="*/ 109 w 110"/>
                <a:gd name="T63" fmla="*/ 72 h 207"/>
                <a:gd name="T64" fmla="*/ 109 w 110"/>
                <a:gd name="T65" fmla="*/ 63 h 207"/>
                <a:gd name="T66" fmla="*/ 103 w 110"/>
                <a:gd name="T67" fmla="*/ 58 h 207"/>
                <a:gd name="T68" fmla="*/ 79 w 110"/>
                <a:gd name="T69" fmla="*/ 42 h 207"/>
                <a:gd name="T70" fmla="*/ 55 w 110"/>
                <a:gd name="T71" fmla="*/ 27 h 207"/>
                <a:gd name="T72" fmla="*/ 31 w 110"/>
                <a:gd name="T73" fmla="*/ 13 h 207"/>
                <a:gd name="T74" fmla="*/ 26 w 110"/>
                <a:gd name="T75" fmla="*/ 8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207"/>
                <a:gd name="T116" fmla="*/ 110 w 110"/>
                <a:gd name="T117" fmla="*/ 207 h 2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207">
                  <a:moveTo>
                    <a:pt x="26" y="8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19"/>
                  </a:lnTo>
                  <a:lnTo>
                    <a:pt x="10" y="27"/>
                  </a:lnTo>
                  <a:lnTo>
                    <a:pt x="24" y="35"/>
                  </a:lnTo>
                  <a:lnTo>
                    <a:pt x="50" y="47"/>
                  </a:lnTo>
                  <a:lnTo>
                    <a:pt x="83" y="68"/>
                  </a:lnTo>
                  <a:lnTo>
                    <a:pt x="96" y="69"/>
                  </a:lnTo>
                  <a:lnTo>
                    <a:pt x="89" y="88"/>
                  </a:lnTo>
                  <a:lnTo>
                    <a:pt x="74" y="109"/>
                  </a:lnTo>
                  <a:lnTo>
                    <a:pt x="63" y="135"/>
                  </a:lnTo>
                  <a:lnTo>
                    <a:pt x="58" y="162"/>
                  </a:lnTo>
                  <a:lnTo>
                    <a:pt x="60" y="170"/>
                  </a:lnTo>
                  <a:lnTo>
                    <a:pt x="67" y="175"/>
                  </a:lnTo>
                  <a:lnTo>
                    <a:pt x="77" y="179"/>
                  </a:lnTo>
                  <a:lnTo>
                    <a:pt x="86" y="187"/>
                  </a:lnTo>
                  <a:lnTo>
                    <a:pt x="90" y="195"/>
                  </a:lnTo>
                  <a:lnTo>
                    <a:pt x="93" y="206"/>
                  </a:lnTo>
                  <a:lnTo>
                    <a:pt x="100" y="206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84" y="178"/>
                  </a:lnTo>
                  <a:lnTo>
                    <a:pt x="76" y="170"/>
                  </a:lnTo>
                  <a:lnTo>
                    <a:pt x="69" y="165"/>
                  </a:lnTo>
                  <a:lnTo>
                    <a:pt x="67" y="157"/>
                  </a:lnTo>
                  <a:lnTo>
                    <a:pt x="70" y="135"/>
                  </a:lnTo>
                  <a:lnTo>
                    <a:pt x="81" y="119"/>
                  </a:lnTo>
                  <a:lnTo>
                    <a:pt x="90" y="104"/>
                  </a:lnTo>
                  <a:lnTo>
                    <a:pt x="102" y="88"/>
                  </a:lnTo>
                  <a:lnTo>
                    <a:pt x="109" y="72"/>
                  </a:lnTo>
                  <a:lnTo>
                    <a:pt x="109" y="63"/>
                  </a:lnTo>
                  <a:lnTo>
                    <a:pt x="103" y="58"/>
                  </a:lnTo>
                  <a:lnTo>
                    <a:pt x="79" y="42"/>
                  </a:lnTo>
                  <a:lnTo>
                    <a:pt x="55" y="27"/>
                  </a:lnTo>
                  <a:lnTo>
                    <a:pt x="31" y="13"/>
                  </a:lnTo>
                  <a:lnTo>
                    <a:pt x="26" y="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3" name="Freeform 23"/>
            <p:cNvSpPr>
              <a:spLocks/>
            </p:cNvSpPr>
            <p:nvPr/>
          </p:nvSpPr>
          <p:spPr bwMode="auto">
            <a:xfrm>
              <a:off x="5473" y="3458"/>
              <a:ext cx="74" cy="224"/>
            </a:xfrm>
            <a:custGeom>
              <a:avLst/>
              <a:gdLst>
                <a:gd name="T0" fmla="*/ 59 w 74"/>
                <a:gd name="T1" fmla="*/ 26 h 224"/>
                <a:gd name="T2" fmla="*/ 69 w 74"/>
                <a:gd name="T3" fmla="*/ 11 h 224"/>
                <a:gd name="T4" fmla="*/ 66 w 74"/>
                <a:gd name="T5" fmla="*/ 0 h 224"/>
                <a:gd name="T6" fmla="*/ 56 w 74"/>
                <a:gd name="T7" fmla="*/ 0 h 224"/>
                <a:gd name="T8" fmla="*/ 45 w 74"/>
                <a:gd name="T9" fmla="*/ 12 h 224"/>
                <a:gd name="T10" fmla="*/ 31 w 74"/>
                <a:gd name="T11" fmla="*/ 37 h 224"/>
                <a:gd name="T12" fmla="*/ 23 w 74"/>
                <a:gd name="T13" fmla="*/ 61 h 224"/>
                <a:gd name="T14" fmla="*/ 16 w 74"/>
                <a:gd name="T15" fmla="*/ 83 h 224"/>
                <a:gd name="T16" fmla="*/ 13 w 74"/>
                <a:gd name="T17" fmla="*/ 105 h 224"/>
                <a:gd name="T18" fmla="*/ 14 w 74"/>
                <a:gd name="T19" fmla="*/ 115 h 224"/>
                <a:gd name="T20" fmla="*/ 21 w 74"/>
                <a:gd name="T21" fmla="*/ 129 h 224"/>
                <a:gd name="T22" fmla="*/ 33 w 74"/>
                <a:gd name="T23" fmla="*/ 166 h 224"/>
                <a:gd name="T24" fmla="*/ 47 w 74"/>
                <a:gd name="T25" fmla="*/ 187 h 224"/>
                <a:gd name="T26" fmla="*/ 50 w 74"/>
                <a:gd name="T27" fmla="*/ 196 h 224"/>
                <a:gd name="T28" fmla="*/ 37 w 74"/>
                <a:gd name="T29" fmla="*/ 198 h 224"/>
                <a:gd name="T30" fmla="*/ 20 w 74"/>
                <a:gd name="T31" fmla="*/ 198 h 224"/>
                <a:gd name="T32" fmla="*/ 0 w 74"/>
                <a:gd name="T33" fmla="*/ 206 h 224"/>
                <a:gd name="T34" fmla="*/ 2 w 74"/>
                <a:gd name="T35" fmla="*/ 213 h 224"/>
                <a:gd name="T36" fmla="*/ 5 w 74"/>
                <a:gd name="T37" fmla="*/ 220 h 224"/>
                <a:gd name="T38" fmla="*/ 11 w 74"/>
                <a:gd name="T39" fmla="*/ 223 h 224"/>
                <a:gd name="T40" fmla="*/ 24 w 74"/>
                <a:gd name="T41" fmla="*/ 218 h 224"/>
                <a:gd name="T42" fmla="*/ 37 w 74"/>
                <a:gd name="T43" fmla="*/ 210 h 224"/>
                <a:gd name="T44" fmla="*/ 56 w 74"/>
                <a:gd name="T45" fmla="*/ 209 h 224"/>
                <a:gd name="T46" fmla="*/ 68 w 74"/>
                <a:gd name="T47" fmla="*/ 212 h 224"/>
                <a:gd name="T48" fmla="*/ 73 w 74"/>
                <a:gd name="T49" fmla="*/ 207 h 224"/>
                <a:gd name="T50" fmla="*/ 73 w 74"/>
                <a:gd name="T51" fmla="*/ 201 h 224"/>
                <a:gd name="T52" fmla="*/ 66 w 74"/>
                <a:gd name="T53" fmla="*/ 193 h 224"/>
                <a:gd name="T54" fmla="*/ 56 w 74"/>
                <a:gd name="T55" fmla="*/ 181 h 224"/>
                <a:gd name="T56" fmla="*/ 38 w 74"/>
                <a:gd name="T57" fmla="*/ 151 h 224"/>
                <a:gd name="T58" fmla="*/ 30 w 74"/>
                <a:gd name="T59" fmla="*/ 125 h 224"/>
                <a:gd name="T60" fmla="*/ 28 w 74"/>
                <a:gd name="T61" fmla="*/ 99 h 224"/>
                <a:gd name="T62" fmla="*/ 28 w 74"/>
                <a:gd name="T63" fmla="*/ 85 h 224"/>
                <a:gd name="T64" fmla="*/ 35 w 74"/>
                <a:gd name="T65" fmla="*/ 61 h 224"/>
                <a:gd name="T66" fmla="*/ 51 w 74"/>
                <a:gd name="T67" fmla="*/ 34 h 224"/>
                <a:gd name="T68" fmla="*/ 63 w 74"/>
                <a:gd name="T69" fmla="*/ 20 h 224"/>
                <a:gd name="T70" fmla="*/ 59 w 74"/>
                <a:gd name="T71" fmla="*/ 26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224"/>
                <a:gd name="T110" fmla="*/ 74 w 74"/>
                <a:gd name="T111" fmla="*/ 224 h 2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224">
                  <a:moveTo>
                    <a:pt x="59" y="26"/>
                  </a:moveTo>
                  <a:lnTo>
                    <a:pt x="69" y="11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5" y="12"/>
                  </a:lnTo>
                  <a:lnTo>
                    <a:pt x="31" y="37"/>
                  </a:lnTo>
                  <a:lnTo>
                    <a:pt x="23" y="61"/>
                  </a:lnTo>
                  <a:lnTo>
                    <a:pt x="16" y="83"/>
                  </a:lnTo>
                  <a:lnTo>
                    <a:pt x="13" y="105"/>
                  </a:lnTo>
                  <a:lnTo>
                    <a:pt x="14" y="115"/>
                  </a:lnTo>
                  <a:lnTo>
                    <a:pt x="21" y="129"/>
                  </a:lnTo>
                  <a:lnTo>
                    <a:pt x="33" y="166"/>
                  </a:lnTo>
                  <a:lnTo>
                    <a:pt x="47" y="187"/>
                  </a:lnTo>
                  <a:lnTo>
                    <a:pt x="50" y="196"/>
                  </a:lnTo>
                  <a:lnTo>
                    <a:pt x="37" y="198"/>
                  </a:lnTo>
                  <a:lnTo>
                    <a:pt x="20" y="19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5" y="220"/>
                  </a:lnTo>
                  <a:lnTo>
                    <a:pt x="11" y="223"/>
                  </a:lnTo>
                  <a:lnTo>
                    <a:pt x="24" y="218"/>
                  </a:lnTo>
                  <a:lnTo>
                    <a:pt x="37" y="210"/>
                  </a:lnTo>
                  <a:lnTo>
                    <a:pt x="56" y="209"/>
                  </a:lnTo>
                  <a:lnTo>
                    <a:pt x="68" y="212"/>
                  </a:lnTo>
                  <a:lnTo>
                    <a:pt x="73" y="207"/>
                  </a:lnTo>
                  <a:lnTo>
                    <a:pt x="73" y="201"/>
                  </a:lnTo>
                  <a:lnTo>
                    <a:pt x="66" y="193"/>
                  </a:lnTo>
                  <a:lnTo>
                    <a:pt x="56" y="181"/>
                  </a:lnTo>
                  <a:lnTo>
                    <a:pt x="38" y="151"/>
                  </a:lnTo>
                  <a:lnTo>
                    <a:pt x="30" y="125"/>
                  </a:lnTo>
                  <a:lnTo>
                    <a:pt x="28" y="99"/>
                  </a:lnTo>
                  <a:lnTo>
                    <a:pt x="28" y="85"/>
                  </a:lnTo>
                  <a:lnTo>
                    <a:pt x="35" y="61"/>
                  </a:lnTo>
                  <a:lnTo>
                    <a:pt x="51" y="34"/>
                  </a:lnTo>
                  <a:lnTo>
                    <a:pt x="63" y="20"/>
                  </a:lnTo>
                  <a:lnTo>
                    <a:pt x="59" y="26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4" name="Freeform 24"/>
            <p:cNvSpPr>
              <a:spLocks/>
            </p:cNvSpPr>
            <p:nvPr/>
          </p:nvSpPr>
          <p:spPr bwMode="auto">
            <a:xfrm>
              <a:off x="5551" y="3443"/>
              <a:ext cx="108" cy="247"/>
            </a:xfrm>
            <a:custGeom>
              <a:avLst/>
              <a:gdLst>
                <a:gd name="T0" fmla="*/ 44 w 108"/>
                <a:gd name="T1" fmla="*/ 43 h 247"/>
                <a:gd name="T2" fmla="*/ 28 w 108"/>
                <a:gd name="T3" fmla="*/ 19 h 247"/>
                <a:gd name="T4" fmla="*/ 14 w 108"/>
                <a:gd name="T5" fmla="*/ 0 h 247"/>
                <a:gd name="T6" fmla="*/ 4 w 108"/>
                <a:gd name="T7" fmla="*/ 2 h 247"/>
                <a:gd name="T8" fmla="*/ 0 w 108"/>
                <a:gd name="T9" fmla="*/ 10 h 247"/>
                <a:gd name="T10" fmla="*/ 0 w 108"/>
                <a:gd name="T11" fmla="*/ 25 h 247"/>
                <a:gd name="T12" fmla="*/ 9 w 108"/>
                <a:gd name="T13" fmla="*/ 33 h 247"/>
                <a:gd name="T14" fmla="*/ 24 w 108"/>
                <a:gd name="T15" fmla="*/ 44 h 247"/>
                <a:gd name="T16" fmla="*/ 35 w 108"/>
                <a:gd name="T17" fmla="*/ 58 h 247"/>
                <a:gd name="T18" fmla="*/ 49 w 108"/>
                <a:gd name="T19" fmla="*/ 76 h 247"/>
                <a:gd name="T20" fmla="*/ 54 w 108"/>
                <a:gd name="T21" fmla="*/ 90 h 247"/>
                <a:gd name="T22" fmla="*/ 61 w 108"/>
                <a:gd name="T23" fmla="*/ 106 h 247"/>
                <a:gd name="T24" fmla="*/ 64 w 108"/>
                <a:gd name="T25" fmla="*/ 128 h 247"/>
                <a:gd name="T26" fmla="*/ 64 w 108"/>
                <a:gd name="T27" fmla="*/ 148 h 247"/>
                <a:gd name="T28" fmla="*/ 61 w 108"/>
                <a:gd name="T29" fmla="*/ 173 h 247"/>
                <a:gd name="T30" fmla="*/ 52 w 108"/>
                <a:gd name="T31" fmla="*/ 197 h 247"/>
                <a:gd name="T32" fmla="*/ 45 w 108"/>
                <a:gd name="T33" fmla="*/ 211 h 247"/>
                <a:gd name="T34" fmla="*/ 40 w 108"/>
                <a:gd name="T35" fmla="*/ 220 h 247"/>
                <a:gd name="T36" fmla="*/ 40 w 108"/>
                <a:gd name="T37" fmla="*/ 227 h 247"/>
                <a:gd name="T38" fmla="*/ 45 w 108"/>
                <a:gd name="T39" fmla="*/ 230 h 247"/>
                <a:gd name="T40" fmla="*/ 56 w 108"/>
                <a:gd name="T41" fmla="*/ 230 h 247"/>
                <a:gd name="T42" fmla="*/ 73 w 108"/>
                <a:gd name="T43" fmla="*/ 233 h 247"/>
                <a:gd name="T44" fmla="*/ 87 w 108"/>
                <a:gd name="T45" fmla="*/ 239 h 247"/>
                <a:gd name="T46" fmla="*/ 95 w 108"/>
                <a:gd name="T47" fmla="*/ 246 h 247"/>
                <a:gd name="T48" fmla="*/ 102 w 108"/>
                <a:gd name="T49" fmla="*/ 243 h 247"/>
                <a:gd name="T50" fmla="*/ 107 w 108"/>
                <a:gd name="T51" fmla="*/ 233 h 247"/>
                <a:gd name="T52" fmla="*/ 106 w 108"/>
                <a:gd name="T53" fmla="*/ 225 h 247"/>
                <a:gd name="T54" fmla="*/ 92 w 108"/>
                <a:gd name="T55" fmla="*/ 219 h 247"/>
                <a:gd name="T56" fmla="*/ 71 w 108"/>
                <a:gd name="T57" fmla="*/ 217 h 247"/>
                <a:gd name="T58" fmla="*/ 51 w 108"/>
                <a:gd name="T59" fmla="*/ 217 h 247"/>
                <a:gd name="T60" fmla="*/ 59 w 108"/>
                <a:gd name="T61" fmla="*/ 206 h 247"/>
                <a:gd name="T62" fmla="*/ 63 w 108"/>
                <a:gd name="T63" fmla="*/ 192 h 247"/>
                <a:gd name="T64" fmla="*/ 69 w 108"/>
                <a:gd name="T65" fmla="*/ 173 h 247"/>
                <a:gd name="T66" fmla="*/ 75 w 108"/>
                <a:gd name="T67" fmla="*/ 153 h 247"/>
                <a:gd name="T68" fmla="*/ 75 w 108"/>
                <a:gd name="T69" fmla="*/ 129 h 247"/>
                <a:gd name="T70" fmla="*/ 73 w 108"/>
                <a:gd name="T71" fmla="*/ 106 h 247"/>
                <a:gd name="T72" fmla="*/ 66 w 108"/>
                <a:gd name="T73" fmla="*/ 85 h 247"/>
                <a:gd name="T74" fmla="*/ 54 w 108"/>
                <a:gd name="T75" fmla="*/ 58 h 247"/>
                <a:gd name="T76" fmla="*/ 44 w 108"/>
                <a:gd name="T77" fmla="*/ 43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47"/>
                <a:gd name="T119" fmla="*/ 108 w 108"/>
                <a:gd name="T120" fmla="*/ 247 h 2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47">
                  <a:moveTo>
                    <a:pt x="44" y="43"/>
                  </a:moveTo>
                  <a:lnTo>
                    <a:pt x="28" y="19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9" y="33"/>
                  </a:lnTo>
                  <a:lnTo>
                    <a:pt x="24" y="44"/>
                  </a:lnTo>
                  <a:lnTo>
                    <a:pt x="35" y="58"/>
                  </a:lnTo>
                  <a:lnTo>
                    <a:pt x="49" y="76"/>
                  </a:lnTo>
                  <a:lnTo>
                    <a:pt x="54" y="90"/>
                  </a:lnTo>
                  <a:lnTo>
                    <a:pt x="61" y="106"/>
                  </a:lnTo>
                  <a:lnTo>
                    <a:pt x="64" y="128"/>
                  </a:lnTo>
                  <a:lnTo>
                    <a:pt x="64" y="148"/>
                  </a:lnTo>
                  <a:lnTo>
                    <a:pt x="61" y="173"/>
                  </a:lnTo>
                  <a:lnTo>
                    <a:pt x="52" y="197"/>
                  </a:lnTo>
                  <a:lnTo>
                    <a:pt x="45" y="211"/>
                  </a:lnTo>
                  <a:lnTo>
                    <a:pt x="40" y="220"/>
                  </a:lnTo>
                  <a:lnTo>
                    <a:pt x="40" y="227"/>
                  </a:lnTo>
                  <a:lnTo>
                    <a:pt x="45" y="230"/>
                  </a:lnTo>
                  <a:lnTo>
                    <a:pt x="56" y="230"/>
                  </a:lnTo>
                  <a:lnTo>
                    <a:pt x="73" y="233"/>
                  </a:lnTo>
                  <a:lnTo>
                    <a:pt x="87" y="239"/>
                  </a:lnTo>
                  <a:lnTo>
                    <a:pt x="95" y="246"/>
                  </a:lnTo>
                  <a:lnTo>
                    <a:pt x="102" y="243"/>
                  </a:lnTo>
                  <a:lnTo>
                    <a:pt x="107" y="233"/>
                  </a:lnTo>
                  <a:lnTo>
                    <a:pt x="106" y="225"/>
                  </a:lnTo>
                  <a:lnTo>
                    <a:pt x="92" y="219"/>
                  </a:lnTo>
                  <a:lnTo>
                    <a:pt x="71" y="217"/>
                  </a:lnTo>
                  <a:lnTo>
                    <a:pt x="51" y="217"/>
                  </a:lnTo>
                  <a:lnTo>
                    <a:pt x="59" y="206"/>
                  </a:lnTo>
                  <a:lnTo>
                    <a:pt x="63" y="192"/>
                  </a:lnTo>
                  <a:lnTo>
                    <a:pt x="69" y="173"/>
                  </a:lnTo>
                  <a:lnTo>
                    <a:pt x="75" y="153"/>
                  </a:lnTo>
                  <a:lnTo>
                    <a:pt x="75" y="129"/>
                  </a:lnTo>
                  <a:lnTo>
                    <a:pt x="73" y="106"/>
                  </a:lnTo>
                  <a:lnTo>
                    <a:pt x="66" y="85"/>
                  </a:lnTo>
                  <a:lnTo>
                    <a:pt x="54" y="58"/>
                  </a:lnTo>
                  <a:lnTo>
                    <a:pt x="44" y="43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3311525" y="3206750"/>
            <a:ext cx="692150" cy="7493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Univers 45 Light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051" name="Object 27"/>
          <p:cNvGraphicFramePr>
            <a:graphicFrameLocks/>
          </p:cNvGraphicFramePr>
          <p:nvPr/>
        </p:nvGraphicFramePr>
        <p:xfrm>
          <a:off x="3263900" y="2894013"/>
          <a:ext cx="7207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lipArt" r:id="rId6" imgW="2603351" imgH="3655448" progId="">
                  <p:embed/>
                </p:oleObj>
              </mc:Choice>
              <mc:Fallback>
                <p:oleObj name="ClipArt" r:id="rId6" imgW="2603351" imgH="365544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894013"/>
                        <a:ext cx="7207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AutoShape 28"/>
          <p:cNvSpPr>
            <a:spLocks noChangeArrowheads="1"/>
          </p:cNvSpPr>
          <p:nvPr/>
        </p:nvSpPr>
        <p:spPr bwMode="auto">
          <a:xfrm rot="275607">
            <a:off x="2698750" y="3429000"/>
            <a:ext cx="620713" cy="368300"/>
          </a:xfrm>
          <a:prstGeom prst="leftArrow">
            <a:avLst>
              <a:gd name="adj1" fmla="val 50000"/>
              <a:gd name="adj2" fmla="val 91282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060" name="AutoShape 29"/>
          <p:cNvSpPr>
            <a:spLocks noChangeArrowheads="1"/>
          </p:cNvSpPr>
          <p:nvPr/>
        </p:nvSpPr>
        <p:spPr bwMode="auto">
          <a:xfrm rot="312393">
            <a:off x="6681788" y="3765550"/>
            <a:ext cx="622300" cy="368300"/>
          </a:xfrm>
          <a:prstGeom prst="rightArrow">
            <a:avLst>
              <a:gd name="adj1" fmla="val 50000"/>
              <a:gd name="adj2" fmla="val 91531"/>
            </a:avLst>
          </a:prstGeom>
          <a:solidFill>
            <a:srgbClr val="CF0E3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8" name="Rectangle 30"/>
          <p:cNvSpPr>
            <a:spLocks noChangeArrowheads="1"/>
          </p:cNvSpPr>
          <p:nvPr/>
        </p:nvSpPr>
        <p:spPr bwMode="auto">
          <a:xfrm rot="338496">
            <a:off x="1084263" y="3905250"/>
            <a:ext cx="3259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latin typeface="Arial" charset="0"/>
              </a:rPr>
              <a:t>Grado de delegación</a:t>
            </a:r>
            <a:endParaRPr lang="es-MX" sz="2400" b="1" i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039" name="Rectangle 31"/>
          <p:cNvSpPr>
            <a:spLocks noChangeArrowheads="1"/>
          </p:cNvSpPr>
          <p:nvPr/>
        </p:nvSpPr>
        <p:spPr bwMode="auto">
          <a:xfrm rot="282346">
            <a:off x="4560888" y="4230688"/>
            <a:ext cx="3735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  <a:latin typeface="Arial" charset="0"/>
              </a:rPr>
              <a:t>Grado de confrontación </a:t>
            </a:r>
            <a:endParaRPr lang="es-MX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0" name="Rectangle 32"/>
          <p:cNvSpPr>
            <a:spLocks noChangeArrowheads="1"/>
          </p:cNvSpPr>
          <p:nvPr/>
        </p:nvSpPr>
        <p:spPr bwMode="auto">
          <a:xfrm>
            <a:off x="771093" y="4928755"/>
            <a:ext cx="2759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B050"/>
                </a:solidFill>
                <a:latin typeface="+mn-lt"/>
                <a:ea typeface="+mn-ea"/>
                <a:cs typeface="Arial" pitchFamily="34" charset="0"/>
              </a:rPr>
              <a:t>Espacio para tomar </a:t>
            </a:r>
            <a:br>
              <a:rPr lang="es-ES" sz="2000" b="1" dirty="0">
                <a:solidFill>
                  <a:srgbClr val="00B05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s-ES" sz="2000" b="1" dirty="0">
                <a:solidFill>
                  <a:srgbClr val="00B050"/>
                </a:solidFill>
                <a:latin typeface="+mn-lt"/>
                <a:ea typeface="+mn-ea"/>
                <a:cs typeface="Arial" pitchFamily="34" charset="0"/>
              </a:rPr>
              <a:t>propias decisiones, </a:t>
            </a:r>
            <a:br>
              <a:rPr lang="es-ES" sz="2000" b="1" dirty="0">
                <a:solidFill>
                  <a:srgbClr val="00B05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s-ES" sz="2000" b="1" dirty="0">
                <a:solidFill>
                  <a:srgbClr val="00B050"/>
                </a:solidFill>
                <a:latin typeface="+mn-lt"/>
                <a:ea typeface="+mn-ea"/>
                <a:cs typeface="Arial" pitchFamily="34" charset="0"/>
              </a:rPr>
              <a:t>definir la propia </a:t>
            </a:r>
            <a:br>
              <a:rPr lang="es-ES" sz="2000" b="1" dirty="0">
                <a:solidFill>
                  <a:srgbClr val="00B05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s-ES" sz="2000" b="1" dirty="0">
                <a:solidFill>
                  <a:srgbClr val="00B050"/>
                </a:solidFill>
                <a:latin typeface="+mn-lt"/>
                <a:ea typeface="+mn-ea"/>
                <a:cs typeface="Arial" pitchFamily="34" charset="0"/>
              </a:rPr>
              <a:t>forma de trabajar.</a:t>
            </a:r>
            <a:endParaRPr lang="en-GB" sz="2000" b="1" dirty="0">
              <a:solidFill>
                <a:srgbClr val="00B05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41" name="Rectangle 33"/>
          <p:cNvSpPr>
            <a:spLocks noChangeArrowheads="1"/>
          </p:cNvSpPr>
          <p:nvPr/>
        </p:nvSpPr>
        <p:spPr bwMode="auto">
          <a:xfrm>
            <a:off x="5669410" y="4996733"/>
            <a:ext cx="3114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Arial" charset="0"/>
              </a:rPr>
              <a:t>Objetivos claros, </a:t>
            </a:r>
            <a:br>
              <a:rPr lang="es-ES" sz="2000" b="1" dirty="0">
                <a:solidFill>
                  <a:srgbClr val="FF0000"/>
                </a:solidFill>
                <a:latin typeface="Arial" charset="0"/>
              </a:rPr>
            </a:br>
            <a:r>
              <a:rPr lang="es-ES" sz="2000" b="1" dirty="0">
                <a:solidFill>
                  <a:srgbClr val="FF0000"/>
                </a:solidFill>
                <a:latin typeface="Arial" charset="0"/>
              </a:rPr>
              <a:t>la rendición de cuentas </a:t>
            </a:r>
            <a:br>
              <a:rPr lang="es-ES" sz="2000" b="1" dirty="0">
                <a:solidFill>
                  <a:srgbClr val="FF0000"/>
                </a:solidFill>
                <a:latin typeface="Arial" charset="0"/>
              </a:rPr>
            </a:br>
            <a:r>
              <a:rPr lang="es-ES" sz="2000" b="1" dirty="0">
                <a:solidFill>
                  <a:srgbClr val="FF0000"/>
                </a:solidFill>
                <a:latin typeface="Arial" charset="0"/>
              </a:rPr>
              <a:t>los resultados, </a:t>
            </a:r>
            <a:br>
              <a:rPr lang="es-ES" sz="2000" b="1" dirty="0">
                <a:solidFill>
                  <a:srgbClr val="FF0000"/>
                </a:solidFill>
                <a:latin typeface="Arial" charset="0"/>
              </a:rPr>
            </a:br>
            <a:r>
              <a:rPr lang="es-ES" sz="2000" b="1" dirty="0">
                <a:solidFill>
                  <a:srgbClr val="FF0000"/>
                </a:solidFill>
                <a:latin typeface="Arial" charset="0"/>
              </a:rPr>
              <a:t>disciplina!</a:t>
            </a:r>
            <a:endParaRPr lang="en-GB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2" name="Text Box 34"/>
          <p:cNvSpPr txBox="1">
            <a:spLocks noChangeArrowheads="1"/>
          </p:cNvSpPr>
          <p:nvPr/>
        </p:nvSpPr>
        <p:spPr bwMode="auto">
          <a:xfrm rot="281852">
            <a:off x="781050" y="852488"/>
            <a:ext cx="44735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00B050"/>
                </a:solidFill>
                <a:latin typeface="+mn-lt"/>
                <a:ea typeface="+mn-ea"/>
                <a:cs typeface="Arial" pitchFamily="34" charset="0"/>
              </a:rPr>
              <a:t>Aumento del campo de juego</a:t>
            </a:r>
            <a:endParaRPr lang="en-US" sz="2400" b="1" dirty="0">
              <a:solidFill>
                <a:srgbClr val="00B050"/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2066" name="Group 673"/>
          <p:cNvGrpSpPr>
            <a:grpSpLocks/>
          </p:cNvGrpSpPr>
          <p:nvPr/>
        </p:nvGrpSpPr>
        <p:grpSpPr bwMode="auto">
          <a:xfrm>
            <a:off x="5834063" y="2135188"/>
            <a:ext cx="571500" cy="579437"/>
            <a:chOff x="1897" y="1968"/>
            <a:chExt cx="1271" cy="1688"/>
          </a:xfrm>
        </p:grpSpPr>
        <p:grpSp>
          <p:nvGrpSpPr>
            <p:cNvPr id="2074" name="Group 674"/>
            <p:cNvGrpSpPr>
              <a:grpSpLocks/>
            </p:cNvGrpSpPr>
            <p:nvPr/>
          </p:nvGrpSpPr>
          <p:grpSpPr bwMode="auto">
            <a:xfrm>
              <a:off x="2066" y="2311"/>
              <a:ext cx="1102" cy="1345"/>
              <a:chOff x="2066" y="2311"/>
              <a:chExt cx="1102" cy="1345"/>
            </a:xfrm>
          </p:grpSpPr>
          <p:sp>
            <p:nvSpPr>
              <p:cNvPr id="2083" name="Freeform 675"/>
              <p:cNvSpPr>
                <a:spLocks/>
              </p:cNvSpPr>
              <p:nvPr/>
            </p:nvSpPr>
            <p:spPr bwMode="auto">
              <a:xfrm>
                <a:off x="2940" y="2983"/>
                <a:ext cx="220" cy="634"/>
              </a:xfrm>
              <a:custGeom>
                <a:avLst/>
                <a:gdLst>
                  <a:gd name="T0" fmla="*/ 54 w 220"/>
                  <a:gd name="T1" fmla="*/ 0 h 634"/>
                  <a:gd name="T2" fmla="*/ 76 w 220"/>
                  <a:gd name="T3" fmla="*/ 95 h 634"/>
                  <a:gd name="T4" fmla="*/ 99 w 220"/>
                  <a:gd name="T5" fmla="*/ 188 h 634"/>
                  <a:gd name="T6" fmla="*/ 124 w 220"/>
                  <a:gd name="T7" fmla="*/ 299 h 634"/>
                  <a:gd name="T8" fmla="*/ 147 w 220"/>
                  <a:gd name="T9" fmla="*/ 380 h 634"/>
                  <a:gd name="T10" fmla="*/ 220 w 220"/>
                  <a:gd name="T11" fmla="*/ 606 h 634"/>
                  <a:gd name="T12" fmla="*/ 204 w 220"/>
                  <a:gd name="T13" fmla="*/ 625 h 634"/>
                  <a:gd name="T14" fmla="*/ 186 w 220"/>
                  <a:gd name="T15" fmla="*/ 634 h 634"/>
                  <a:gd name="T16" fmla="*/ 165 w 220"/>
                  <a:gd name="T17" fmla="*/ 634 h 634"/>
                  <a:gd name="T18" fmla="*/ 139 w 220"/>
                  <a:gd name="T19" fmla="*/ 615 h 634"/>
                  <a:gd name="T20" fmla="*/ 130 w 220"/>
                  <a:gd name="T21" fmla="*/ 592 h 634"/>
                  <a:gd name="T22" fmla="*/ 69 w 220"/>
                  <a:gd name="T23" fmla="*/ 347 h 634"/>
                  <a:gd name="T24" fmla="*/ 22 w 220"/>
                  <a:gd name="T25" fmla="*/ 167 h 634"/>
                  <a:gd name="T26" fmla="*/ 0 w 220"/>
                  <a:gd name="T27" fmla="*/ 93 h 634"/>
                  <a:gd name="T28" fmla="*/ 1 w 220"/>
                  <a:gd name="T29" fmla="*/ 98 h 634"/>
                  <a:gd name="T30" fmla="*/ 31 w 220"/>
                  <a:gd name="T31" fmla="*/ 42 h 634"/>
                  <a:gd name="T32" fmla="*/ 54 w 220"/>
                  <a:gd name="T33" fmla="*/ 0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0"/>
                  <a:gd name="T52" fmla="*/ 0 h 634"/>
                  <a:gd name="T53" fmla="*/ 220 w 220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0" h="634">
                    <a:moveTo>
                      <a:pt x="54" y="0"/>
                    </a:moveTo>
                    <a:lnTo>
                      <a:pt x="76" y="95"/>
                    </a:lnTo>
                    <a:lnTo>
                      <a:pt x="99" y="188"/>
                    </a:lnTo>
                    <a:lnTo>
                      <a:pt x="124" y="299"/>
                    </a:lnTo>
                    <a:lnTo>
                      <a:pt x="147" y="380"/>
                    </a:lnTo>
                    <a:lnTo>
                      <a:pt x="220" y="606"/>
                    </a:lnTo>
                    <a:lnTo>
                      <a:pt x="204" y="625"/>
                    </a:lnTo>
                    <a:lnTo>
                      <a:pt x="186" y="634"/>
                    </a:lnTo>
                    <a:lnTo>
                      <a:pt x="165" y="634"/>
                    </a:lnTo>
                    <a:lnTo>
                      <a:pt x="139" y="615"/>
                    </a:lnTo>
                    <a:lnTo>
                      <a:pt x="130" y="592"/>
                    </a:lnTo>
                    <a:lnTo>
                      <a:pt x="69" y="347"/>
                    </a:lnTo>
                    <a:lnTo>
                      <a:pt x="22" y="167"/>
                    </a:lnTo>
                    <a:lnTo>
                      <a:pt x="0" y="93"/>
                    </a:lnTo>
                    <a:lnTo>
                      <a:pt x="1" y="98"/>
                    </a:lnTo>
                    <a:lnTo>
                      <a:pt x="31" y="4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4" name="Freeform 676"/>
              <p:cNvSpPr>
                <a:spLocks/>
              </p:cNvSpPr>
              <p:nvPr/>
            </p:nvSpPr>
            <p:spPr bwMode="auto">
              <a:xfrm>
                <a:off x="2071" y="3220"/>
                <a:ext cx="770" cy="427"/>
              </a:xfrm>
              <a:custGeom>
                <a:avLst/>
                <a:gdLst>
                  <a:gd name="T0" fmla="*/ 187 w 770"/>
                  <a:gd name="T1" fmla="*/ 24 h 427"/>
                  <a:gd name="T2" fmla="*/ 58 w 770"/>
                  <a:gd name="T3" fmla="*/ 0 h 427"/>
                  <a:gd name="T4" fmla="*/ 54 w 770"/>
                  <a:gd name="T5" fmla="*/ 3 h 427"/>
                  <a:gd name="T6" fmla="*/ 48 w 770"/>
                  <a:gd name="T7" fmla="*/ 20 h 427"/>
                  <a:gd name="T8" fmla="*/ 45 w 770"/>
                  <a:gd name="T9" fmla="*/ 24 h 427"/>
                  <a:gd name="T10" fmla="*/ 45 w 770"/>
                  <a:gd name="T11" fmla="*/ 59 h 427"/>
                  <a:gd name="T12" fmla="*/ 112 w 770"/>
                  <a:gd name="T13" fmla="*/ 74 h 427"/>
                  <a:gd name="T14" fmla="*/ 15 w 770"/>
                  <a:gd name="T15" fmla="*/ 277 h 427"/>
                  <a:gd name="T16" fmla="*/ 0 w 770"/>
                  <a:gd name="T17" fmla="*/ 307 h 427"/>
                  <a:gd name="T18" fmla="*/ 10 w 770"/>
                  <a:gd name="T19" fmla="*/ 321 h 427"/>
                  <a:gd name="T20" fmla="*/ 6 w 770"/>
                  <a:gd name="T21" fmla="*/ 321 h 427"/>
                  <a:gd name="T22" fmla="*/ 54 w 770"/>
                  <a:gd name="T23" fmla="*/ 330 h 427"/>
                  <a:gd name="T24" fmla="*/ 60 w 770"/>
                  <a:gd name="T25" fmla="*/ 321 h 427"/>
                  <a:gd name="T26" fmla="*/ 90 w 770"/>
                  <a:gd name="T27" fmla="*/ 235 h 427"/>
                  <a:gd name="T28" fmla="*/ 123 w 770"/>
                  <a:gd name="T29" fmla="*/ 146 h 427"/>
                  <a:gd name="T30" fmla="*/ 159 w 770"/>
                  <a:gd name="T31" fmla="*/ 80 h 427"/>
                  <a:gd name="T32" fmla="*/ 293 w 770"/>
                  <a:gd name="T33" fmla="*/ 98 h 427"/>
                  <a:gd name="T34" fmla="*/ 406 w 770"/>
                  <a:gd name="T35" fmla="*/ 119 h 427"/>
                  <a:gd name="T36" fmla="*/ 517 w 770"/>
                  <a:gd name="T37" fmla="*/ 144 h 427"/>
                  <a:gd name="T38" fmla="*/ 598 w 770"/>
                  <a:gd name="T39" fmla="*/ 165 h 427"/>
                  <a:gd name="T40" fmla="*/ 605 w 770"/>
                  <a:gd name="T41" fmla="*/ 259 h 427"/>
                  <a:gd name="T42" fmla="*/ 611 w 770"/>
                  <a:gd name="T43" fmla="*/ 402 h 427"/>
                  <a:gd name="T44" fmla="*/ 614 w 770"/>
                  <a:gd name="T45" fmla="*/ 421 h 427"/>
                  <a:gd name="T46" fmla="*/ 625 w 770"/>
                  <a:gd name="T47" fmla="*/ 424 h 427"/>
                  <a:gd name="T48" fmla="*/ 670 w 770"/>
                  <a:gd name="T49" fmla="*/ 427 h 427"/>
                  <a:gd name="T50" fmla="*/ 679 w 770"/>
                  <a:gd name="T51" fmla="*/ 414 h 427"/>
                  <a:gd name="T52" fmla="*/ 679 w 770"/>
                  <a:gd name="T53" fmla="*/ 327 h 427"/>
                  <a:gd name="T54" fmla="*/ 667 w 770"/>
                  <a:gd name="T55" fmla="*/ 235 h 427"/>
                  <a:gd name="T56" fmla="*/ 659 w 770"/>
                  <a:gd name="T57" fmla="*/ 179 h 427"/>
                  <a:gd name="T58" fmla="*/ 745 w 770"/>
                  <a:gd name="T59" fmla="*/ 205 h 427"/>
                  <a:gd name="T60" fmla="*/ 755 w 770"/>
                  <a:gd name="T61" fmla="*/ 197 h 427"/>
                  <a:gd name="T62" fmla="*/ 770 w 770"/>
                  <a:gd name="T63" fmla="*/ 150 h 427"/>
                  <a:gd name="T64" fmla="*/ 760 w 770"/>
                  <a:gd name="T65" fmla="*/ 138 h 427"/>
                  <a:gd name="T66" fmla="*/ 613 w 770"/>
                  <a:gd name="T67" fmla="*/ 105 h 427"/>
                  <a:gd name="T68" fmla="*/ 187 w 770"/>
                  <a:gd name="T69" fmla="*/ 24 h 4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0"/>
                  <a:gd name="T106" fmla="*/ 0 h 427"/>
                  <a:gd name="T107" fmla="*/ 770 w 770"/>
                  <a:gd name="T108" fmla="*/ 427 h 4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0" h="427">
                    <a:moveTo>
                      <a:pt x="187" y="24"/>
                    </a:moveTo>
                    <a:lnTo>
                      <a:pt x="58" y="0"/>
                    </a:lnTo>
                    <a:lnTo>
                      <a:pt x="54" y="3"/>
                    </a:lnTo>
                    <a:lnTo>
                      <a:pt x="48" y="20"/>
                    </a:lnTo>
                    <a:lnTo>
                      <a:pt x="45" y="24"/>
                    </a:lnTo>
                    <a:lnTo>
                      <a:pt x="45" y="59"/>
                    </a:lnTo>
                    <a:lnTo>
                      <a:pt x="112" y="74"/>
                    </a:lnTo>
                    <a:lnTo>
                      <a:pt x="15" y="277"/>
                    </a:lnTo>
                    <a:lnTo>
                      <a:pt x="0" y="307"/>
                    </a:lnTo>
                    <a:lnTo>
                      <a:pt x="10" y="321"/>
                    </a:lnTo>
                    <a:lnTo>
                      <a:pt x="6" y="321"/>
                    </a:lnTo>
                    <a:lnTo>
                      <a:pt x="54" y="330"/>
                    </a:lnTo>
                    <a:lnTo>
                      <a:pt x="60" y="321"/>
                    </a:lnTo>
                    <a:lnTo>
                      <a:pt x="90" y="235"/>
                    </a:lnTo>
                    <a:lnTo>
                      <a:pt x="123" y="146"/>
                    </a:lnTo>
                    <a:lnTo>
                      <a:pt x="159" y="80"/>
                    </a:lnTo>
                    <a:lnTo>
                      <a:pt x="293" y="98"/>
                    </a:lnTo>
                    <a:lnTo>
                      <a:pt x="406" y="119"/>
                    </a:lnTo>
                    <a:lnTo>
                      <a:pt x="517" y="144"/>
                    </a:lnTo>
                    <a:lnTo>
                      <a:pt x="598" y="165"/>
                    </a:lnTo>
                    <a:lnTo>
                      <a:pt x="605" y="259"/>
                    </a:lnTo>
                    <a:lnTo>
                      <a:pt x="611" y="402"/>
                    </a:lnTo>
                    <a:lnTo>
                      <a:pt x="614" y="421"/>
                    </a:lnTo>
                    <a:lnTo>
                      <a:pt x="625" y="424"/>
                    </a:lnTo>
                    <a:lnTo>
                      <a:pt x="670" y="427"/>
                    </a:lnTo>
                    <a:lnTo>
                      <a:pt x="679" y="414"/>
                    </a:lnTo>
                    <a:lnTo>
                      <a:pt x="679" y="327"/>
                    </a:lnTo>
                    <a:lnTo>
                      <a:pt x="667" y="235"/>
                    </a:lnTo>
                    <a:lnTo>
                      <a:pt x="659" y="179"/>
                    </a:lnTo>
                    <a:lnTo>
                      <a:pt x="745" y="205"/>
                    </a:lnTo>
                    <a:lnTo>
                      <a:pt x="755" y="197"/>
                    </a:lnTo>
                    <a:lnTo>
                      <a:pt x="770" y="150"/>
                    </a:lnTo>
                    <a:lnTo>
                      <a:pt x="760" y="138"/>
                    </a:lnTo>
                    <a:lnTo>
                      <a:pt x="613" y="105"/>
                    </a:lnTo>
                    <a:lnTo>
                      <a:pt x="187" y="2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5" name="Freeform 677"/>
              <p:cNvSpPr>
                <a:spLocks/>
              </p:cNvSpPr>
              <p:nvPr/>
            </p:nvSpPr>
            <p:spPr bwMode="auto">
              <a:xfrm>
                <a:off x="2158" y="2320"/>
                <a:ext cx="899" cy="1002"/>
              </a:xfrm>
              <a:custGeom>
                <a:avLst/>
                <a:gdLst>
                  <a:gd name="T0" fmla="*/ 12 w 899"/>
                  <a:gd name="T1" fmla="*/ 417 h 1002"/>
                  <a:gd name="T2" fmla="*/ 48 w 899"/>
                  <a:gd name="T3" fmla="*/ 306 h 1002"/>
                  <a:gd name="T4" fmla="*/ 91 w 899"/>
                  <a:gd name="T5" fmla="*/ 227 h 1002"/>
                  <a:gd name="T6" fmla="*/ 139 w 899"/>
                  <a:gd name="T7" fmla="*/ 159 h 1002"/>
                  <a:gd name="T8" fmla="*/ 192 w 899"/>
                  <a:gd name="T9" fmla="*/ 95 h 1002"/>
                  <a:gd name="T10" fmla="*/ 238 w 899"/>
                  <a:gd name="T11" fmla="*/ 60 h 1002"/>
                  <a:gd name="T12" fmla="*/ 299 w 899"/>
                  <a:gd name="T13" fmla="*/ 29 h 1002"/>
                  <a:gd name="T14" fmla="*/ 362 w 899"/>
                  <a:gd name="T15" fmla="*/ 5 h 1002"/>
                  <a:gd name="T16" fmla="*/ 437 w 899"/>
                  <a:gd name="T17" fmla="*/ 0 h 1002"/>
                  <a:gd name="T18" fmla="*/ 529 w 899"/>
                  <a:gd name="T19" fmla="*/ 3 h 1002"/>
                  <a:gd name="T20" fmla="*/ 607 w 899"/>
                  <a:gd name="T21" fmla="*/ 18 h 1002"/>
                  <a:gd name="T22" fmla="*/ 667 w 899"/>
                  <a:gd name="T23" fmla="*/ 44 h 1002"/>
                  <a:gd name="T24" fmla="*/ 733 w 899"/>
                  <a:gd name="T25" fmla="*/ 75 h 1002"/>
                  <a:gd name="T26" fmla="*/ 800 w 899"/>
                  <a:gd name="T27" fmla="*/ 123 h 1002"/>
                  <a:gd name="T28" fmla="*/ 845 w 899"/>
                  <a:gd name="T29" fmla="*/ 171 h 1002"/>
                  <a:gd name="T30" fmla="*/ 872 w 899"/>
                  <a:gd name="T31" fmla="*/ 216 h 1002"/>
                  <a:gd name="T32" fmla="*/ 890 w 899"/>
                  <a:gd name="T33" fmla="*/ 287 h 1002"/>
                  <a:gd name="T34" fmla="*/ 899 w 899"/>
                  <a:gd name="T35" fmla="*/ 342 h 1002"/>
                  <a:gd name="T36" fmla="*/ 894 w 899"/>
                  <a:gd name="T37" fmla="*/ 419 h 1002"/>
                  <a:gd name="T38" fmla="*/ 887 w 899"/>
                  <a:gd name="T39" fmla="*/ 492 h 1002"/>
                  <a:gd name="T40" fmla="*/ 875 w 899"/>
                  <a:gd name="T41" fmla="*/ 553 h 1002"/>
                  <a:gd name="T42" fmla="*/ 848 w 899"/>
                  <a:gd name="T43" fmla="*/ 631 h 1002"/>
                  <a:gd name="T44" fmla="*/ 816 w 899"/>
                  <a:gd name="T45" fmla="*/ 699 h 1002"/>
                  <a:gd name="T46" fmla="*/ 773 w 899"/>
                  <a:gd name="T47" fmla="*/ 782 h 1002"/>
                  <a:gd name="T48" fmla="*/ 736 w 899"/>
                  <a:gd name="T49" fmla="*/ 834 h 1002"/>
                  <a:gd name="T50" fmla="*/ 691 w 899"/>
                  <a:gd name="T51" fmla="*/ 887 h 1002"/>
                  <a:gd name="T52" fmla="*/ 640 w 899"/>
                  <a:gd name="T53" fmla="*/ 936 h 1002"/>
                  <a:gd name="T54" fmla="*/ 578 w 899"/>
                  <a:gd name="T55" fmla="*/ 981 h 1002"/>
                  <a:gd name="T56" fmla="*/ 496 w 899"/>
                  <a:gd name="T57" fmla="*/ 999 h 1002"/>
                  <a:gd name="T58" fmla="*/ 409 w 899"/>
                  <a:gd name="T59" fmla="*/ 1002 h 1002"/>
                  <a:gd name="T60" fmla="*/ 341 w 899"/>
                  <a:gd name="T61" fmla="*/ 995 h 1002"/>
                  <a:gd name="T62" fmla="*/ 274 w 899"/>
                  <a:gd name="T63" fmla="*/ 983 h 1002"/>
                  <a:gd name="T64" fmla="*/ 218 w 899"/>
                  <a:gd name="T65" fmla="*/ 971 h 1002"/>
                  <a:gd name="T66" fmla="*/ 157 w 899"/>
                  <a:gd name="T67" fmla="*/ 945 h 1002"/>
                  <a:gd name="T68" fmla="*/ 105 w 899"/>
                  <a:gd name="T69" fmla="*/ 909 h 1002"/>
                  <a:gd name="T70" fmla="*/ 72 w 899"/>
                  <a:gd name="T71" fmla="*/ 866 h 1002"/>
                  <a:gd name="T72" fmla="*/ 45 w 899"/>
                  <a:gd name="T73" fmla="*/ 801 h 1002"/>
                  <a:gd name="T74" fmla="*/ 24 w 899"/>
                  <a:gd name="T75" fmla="*/ 729 h 1002"/>
                  <a:gd name="T76" fmla="*/ 12 w 899"/>
                  <a:gd name="T77" fmla="*/ 634 h 1002"/>
                  <a:gd name="T78" fmla="*/ 1 w 899"/>
                  <a:gd name="T79" fmla="*/ 558 h 1002"/>
                  <a:gd name="T80" fmla="*/ 0 w 899"/>
                  <a:gd name="T81" fmla="*/ 494 h 1002"/>
                  <a:gd name="T82" fmla="*/ 6 w 899"/>
                  <a:gd name="T83" fmla="*/ 447 h 1002"/>
                  <a:gd name="T84" fmla="*/ 12 w 899"/>
                  <a:gd name="T85" fmla="*/ 417 h 10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9"/>
                  <a:gd name="T130" fmla="*/ 0 h 1002"/>
                  <a:gd name="T131" fmla="*/ 899 w 899"/>
                  <a:gd name="T132" fmla="*/ 1002 h 10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9" h="1002">
                    <a:moveTo>
                      <a:pt x="12" y="417"/>
                    </a:moveTo>
                    <a:lnTo>
                      <a:pt x="48" y="306"/>
                    </a:lnTo>
                    <a:lnTo>
                      <a:pt x="91" y="227"/>
                    </a:lnTo>
                    <a:lnTo>
                      <a:pt x="139" y="159"/>
                    </a:lnTo>
                    <a:lnTo>
                      <a:pt x="192" y="95"/>
                    </a:lnTo>
                    <a:lnTo>
                      <a:pt x="238" y="60"/>
                    </a:lnTo>
                    <a:lnTo>
                      <a:pt x="299" y="29"/>
                    </a:lnTo>
                    <a:lnTo>
                      <a:pt x="362" y="5"/>
                    </a:lnTo>
                    <a:lnTo>
                      <a:pt x="437" y="0"/>
                    </a:lnTo>
                    <a:lnTo>
                      <a:pt x="529" y="3"/>
                    </a:lnTo>
                    <a:lnTo>
                      <a:pt x="607" y="18"/>
                    </a:lnTo>
                    <a:lnTo>
                      <a:pt x="667" y="44"/>
                    </a:lnTo>
                    <a:lnTo>
                      <a:pt x="733" y="75"/>
                    </a:lnTo>
                    <a:lnTo>
                      <a:pt x="800" y="123"/>
                    </a:lnTo>
                    <a:lnTo>
                      <a:pt x="845" y="171"/>
                    </a:lnTo>
                    <a:lnTo>
                      <a:pt x="872" y="216"/>
                    </a:lnTo>
                    <a:lnTo>
                      <a:pt x="890" y="287"/>
                    </a:lnTo>
                    <a:lnTo>
                      <a:pt x="899" y="342"/>
                    </a:lnTo>
                    <a:lnTo>
                      <a:pt x="894" y="419"/>
                    </a:lnTo>
                    <a:lnTo>
                      <a:pt x="887" y="492"/>
                    </a:lnTo>
                    <a:lnTo>
                      <a:pt x="875" y="553"/>
                    </a:lnTo>
                    <a:lnTo>
                      <a:pt x="848" y="631"/>
                    </a:lnTo>
                    <a:lnTo>
                      <a:pt x="816" y="699"/>
                    </a:lnTo>
                    <a:lnTo>
                      <a:pt x="773" y="782"/>
                    </a:lnTo>
                    <a:lnTo>
                      <a:pt x="736" y="834"/>
                    </a:lnTo>
                    <a:lnTo>
                      <a:pt x="691" y="887"/>
                    </a:lnTo>
                    <a:lnTo>
                      <a:pt x="640" y="936"/>
                    </a:lnTo>
                    <a:lnTo>
                      <a:pt x="578" y="981"/>
                    </a:lnTo>
                    <a:lnTo>
                      <a:pt x="496" y="999"/>
                    </a:lnTo>
                    <a:lnTo>
                      <a:pt x="409" y="1002"/>
                    </a:lnTo>
                    <a:lnTo>
                      <a:pt x="341" y="995"/>
                    </a:lnTo>
                    <a:lnTo>
                      <a:pt x="274" y="983"/>
                    </a:lnTo>
                    <a:lnTo>
                      <a:pt x="218" y="971"/>
                    </a:lnTo>
                    <a:lnTo>
                      <a:pt x="157" y="945"/>
                    </a:lnTo>
                    <a:lnTo>
                      <a:pt x="105" y="909"/>
                    </a:lnTo>
                    <a:lnTo>
                      <a:pt x="72" y="866"/>
                    </a:lnTo>
                    <a:lnTo>
                      <a:pt x="45" y="801"/>
                    </a:lnTo>
                    <a:lnTo>
                      <a:pt x="24" y="729"/>
                    </a:lnTo>
                    <a:lnTo>
                      <a:pt x="12" y="634"/>
                    </a:lnTo>
                    <a:lnTo>
                      <a:pt x="1" y="558"/>
                    </a:lnTo>
                    <a:lnTo>
                      <a:pt x="0" y="494"/>
                    </a:lnTo>
                    <a:lnTo>
                      <a:pt x="6" y="447"/>
                    </a:lnTo>
                    <a:lnTo>
                      <a:pt x="12" y="417"/>
                    </a:lnTo>
                    <a:close/>
                  </a:path>
                </a:pathLst>
              </a:custGeom>
              <a:blipFill dpi="0" rotWithShape="0">
                <a:blip r:embed="rId7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6" name="Freeform 678"/>
              <p:cNvSpPr>
                <a:spLocks/>
              </p:cNvSpPr>
              <p:nvPr/>
            </p:nvSpPr>
            <p:spPr bwMode="auto">
              <a:xfrm>
                <a:off x="2242" y="2521"/>
                <a:ext cx="698" cy="626"/>
              </a:xfrm>
              <a:custGeom>
                <a:avLst/>
                <a:gdLst>
                  <a:gd name="T0" fmla="*/ 161 w 698"/>
                  <a:gd name="T1" fmla="*/ 0 h 626"/>
                  <a:gd name="T2" fmla="*/ 214 w 698"/>
                  <a:gd name="T3" fmla="*/ 8 h 626"/>
                  <a:gd name="T4" fmla="*/ 280 w 698"/>
                  <a:gd name="T5" fmla="*/ 18 h 626"/>
                  <a:gd name="T6" fmla="*/ 382 w 698"/>
                  <a:gd name="T7" fmla="*/ 29 h 626"/>
                  <a:gd name="T8" fmla="*/ 473 w 698"/>
                  <a:gd name="T9" fmla="*/ 33 h 626"/>
                  <a:gd name="T10" fmla="*/ 587 w 698"/>
                  <a:gd name="T11" fmla="*/ 35 h 626"/>
                  <a:gd name="T12" fmla="*/ 695 w 698"/>
                  <a:gd name="T13" fmla="*/ 42 h 626"/>
                  <a:gd name="T14" fmla="*/ 698 w 698"/>
                  <a:gd name="T15" fmla="*/ 56 h 626"/>
                  <a:gd name="T16" fmla="*/ 662 w 698"/>
                  <a:gd name="T17" fmla="*/ 212 h 626"/>
                  <a:gd name="T18" fmla="*/ 622 w 698"/>
                  <a:gd name="T19" fmla="*/ 379 h 626"/>
                  <a:gd name="T20" fmla="*/ 598 w 698"/>
                  <a:gd name="T21" fmla="*/ 481 h 626"/>
                  <a:gd name="T22" fmla="*/ 553 w 698"/>
                  <a:gd name="T23" fmla="*/ 626 h 626"/>
                  <a:gd name="T24" fmla="*/ 310 w 698"/>
                  <a:gd name="T25" fmla="*/ 590 h 626"/>
                  <a:gd name="T26" fmla="*/ 175 w 698"/>
                  <a:gd name="T27" fmla="*/ 575 h 626"/>
                  <a:gd name="T28" fmla="*/ 37 w 698"/>
                  <a:gd name="T29" fmla="*/ 570 h 626"/>
                  <a:gd name="T30" fmla="*/ 12 w 698"/>
                  <a:gd name="T31" fmla="*/ 570 h 626"/>
                  <a:gd name="T32" fmla="*/ 0 w 698"/>
                  <a:gd name="T33" fmla="*/ 564 h 626"/>
                  <a:gd name="T34" fmla="*/ 63 w 698"/>
                  <a:gd name="T35" fmla="*/ 273 h 626"/>
                  <a:gd name="T36" fmla="*/ 108 w 698"/>
                  <a:gd name="T37" fmla="*/ 98 h 626"/>
                  <a:gd name="T38" fmla="*/ 161 w 698"/>
                  <a:gd name="T39" fmla="*/ 0 h 6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8"/>
                  <a:gd name="T61" fmla="*/ 0 h 626"/>
                  <a:gd name="T62" fmla="*/ 698 w 698"/>
                  <a:gd name="T63" fmla="*/ 626 h 6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8" h="626">
                    <a:moveTo>
                      <a:pt x="161" y="0"/>
                    </a:moveTo>
                    <a:lnTo>
                      <a:pt x="214" y="8"/>
                    </a:lnTo>
                    <a:lnTo>
                      <a:pt x="280" y="18"/>
                    </a:lnTo>
                    <a:lnTo>
                      <a:pt x="382" y="29"/>
                    </a:lnTo>
                    <a:lnTo>
                      <a:pt x="473" y="33"/>
                    </a:lnTo>
                    <a:lnTo>
                      <a:pt x="587" y="35"/>
                    </a:lnTo>
                    <a:lnTo>
                      <a:pt x="695" y="42"/>
                    </a:lnTo>
                    <a:lnTo>
                      <a:pt x="698" y="56"/>
                    </a:lnTo>
                    <a:lnTo>
                      <a:pt x="662" y="212"/>
                    </a:lnTo>
                    <a:lnTo>
                      <a:pt x="622" y="379"/>
                    </a:lnTo>
                    <a:lnTo>
                      <a:pt x="598" y="481"/>
                    </a:lnTo>
                    <a:lnTo>
                      <a:pt x="553" y="626"/>
                    </a:lnTo>
                    <a:lnTo>
                      <a:pt x="310" y="590"/>
                    </a:lnTo>
                    <a:lnTo>
                      <a:pt x="175" y="575"/>
                    </a:lnTo>
                    <a:lnTo>
                      <a:pt x="37" y="570"/>
                    </a:lnTo>
                    <a:lnTo>
                      <a:pt x="12" y="570"/>
                    </a:lnTo>
                    <a:lnTo>
                      <a:pt x="0" y="564"/>
                    </a:lnTo>
                    <a:lnTo>
                      <a:pt x="63" y="273"/>
                    </a:lnTo>
                    <a:lnTo>
                      <a:pt x="108" y="98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087" name="Group 679"/>
              <p:cNvGrpSpPr>
                <a:grpSpLocks/>
              </p:cNvGrpSpPr>
              <p:nvPr/>
            </p:nvGrpSpPr>
            <p:grpSpPr bwMode="auto">
              <a:xfrm>
                <a:off x="2066" y="3211"/>
                <a:ext cx="786" cy="445"/>
                <a:chOff x="2066" y="3211"/>
                <a:chExt cx="786" cy="445"/>
              </a:xfrm>
            </p:grpSpPr>
            <p:sp>
              <p:nvSpPr>
                <p:cNvPr id="2106" name="Freeform 680"/>
                <p:cNvSpPr>
                  <a:spLocks/>
                </p:cNvSpPr>
                <p:nvPr/>
              </p:nvSpPr>
              <p:spPr bwMode="auto">
                <a:xfrm>
                  <a:off x="2105" y="3211"/>
                  <a:ext cx="747" cy="220"/>
                </a:xfrm>
                <a:custGeom>
                  <a:avLst/>
                  <a:gdLst>
                    <a:gd name="T0" fmla="*/ 149 w 747"/>
                    <a:gd name="T1" fmla="*/ 20 h 220"/>
                    <a:gd name="T2" fmla="*/ 86 w 747"/>
                    <a:gd name="T3" fmla="*/ 8 h 220"/>
                    <a:gd name="T4" fmla="*/ 27 w 747"/>
                    <a:gd name="T5" fmla="*/ 0 h 220"/>
                    <a:gd name="T6" fmla="*/ 11 w 747"/>
                    <a:gd name="T7" fmla="*/ 3 h 220"/>
                    <a:gd name="T8" fmla="*/ 2 w 747"/>
                    <a:gd name="T9" fmla="*/ 30 h 220"/>
                    <a:gd name="T10" fmla="*/ 0 w 747"/>
                    <a:gd name="T11" fmla="*/ 68 h 220"/>
                    <a:gd name="T12" fmla="*/ 8 w 747"/>
                    <a:gd name="T13" fmla="*/ 80 h 220"/>
                    <a:gd name="T14" fmla="*/ 33 w 747"/>
                    <a:gd name="T15" fmla="*/ 84 h 220"/>
                    <a:gd name="T16" fmla="*/ 131 w 747"/>
                    <a:gd name="T17" fmla="*/ 95 h 220"/>
                    <a:gd name="T18" fmla="*/ 258 w 747"/>
                    <a:gd name="T19" fmla="*/ 114 h 220"/>
                    <a:gd name="T20" fmla="*/ 390 w 747"/>
                    <a:gd name="T21" fmla="*/ 138 h 220"/>
                    <a:gd name="T22" fmla="*/ 528 w 747"/>
                    <a:gd name="T23" fmla="*/ 168 h 220"/>
                    <a:gd name="T24" fmla="*/ 631 w 747"/>
                    <a:gd name="T25" fmla="*/ 194 h 220"/>
                    <a:gd name="T26" fmla="*/ 699 w 747"/>
                    <a:gd name="T27" fmla="*/ 216 h 220"/>
                    <a:gd name="T28" fmla="*/ 715 w 747"/>
                    <a:gd name="T29" fmla="*/ 220 h 220"/>
                    <a:gd name="T30" fmla="*/ 720 w 747"/>
                    <a:gd name="T31" fmla="*/ 219 h 220"/>
                    <a:gd name="T32" fmla="*/ 727 w 747"/>
                    <a:gd name="T33" fmla="*/ 213 h 220"/>
                    <a:gd name="T34" fmla="*/ 747 w 747"/>
                    <a:gd name="T35" fmla="*/ 162 h 220"/>
                    <a:gd name="T36" fmla="*/ 747 w 747"/>
                    <a:gd name="T37" fmla="*/ 146 h 220"/>
                    <a:gd name="T38" fmla="*/ 727 w 747"/>
                    <a:gd name="T39" fmla="*/ 138 h 220"/>
                    <a:gd name="T40" fmla="*/ 601 w 747"/>
                    <a:gd name="T41" fmla="*/ 108 h 220"/>
                    <a:gd name="T42" fmla="*/ 561 w 747"/>
                    <a:gd name="T43" fmla="*/ 117 h 220"/>
                    <a:gd name="T44" fmla="*/ 724 w 747"/>
                    <a:gd name="T45" fmla="*/ 158 h 220"/>
                    <a:gd name="T46" fmla="*/ 726 w 747"/>
                    <a:gd name="T47" fmla="*/ 164 h 220"/>
                    <a:gd name="T48" fmla="*/ 711 w 747"/>
                    <a:gd name="T49" fmla="*/ 200 h 220"/>
                    <a:gd name="T50" fmla="*/ 703 w 747"/>
                    <a:gd name="T51" fmla="*/ 201 h 220"/>
                    <a:gd name="T52" fmla="*/ 571 w 747"/>
                    <a:gd name="T53" fmla="*/ 164 h 220"/>
                    <a:gd name="T54" fmla="*/ 447 w 747"/>
                    <a:gd name="T55" fmla="*/ 137 h 220"/>
                    <a:gd name="T56" fmla="*/ 333 w 747"/>
                    <a:gd name="T57" fmla="*/ 113 h 220"/>
                    <a:gd name="T58" fmla="*/ 225 w 747"/>
                    <a:gd name="T59" fmla="*/ 93 h 220"/>
                    <a:gd name="T60" fmla="*/ 120 w 747"/>
                    <a:gd name="T61" fmla="*/ 77 h 220"/>
                    <a:gd name="T62" fmla="*/ 116 w 747"/>
                    <a:gd name="T63" fmla="*/ 78 h 220"/>
                    <a:gd name="T64" fmla="*/ 33 w 747"/>
                    <a:gd name="T65" fmla="*/ 65 h 220"/>
                    <a:gd name="T66" fmla="*/ 17 w 747"/>
                    <a:gd name="T67" fmla="*/ 60 h 220"/>
                    <a:gd name="T68" fmla="*/ 20 w 747"/>
                    <a:gd name="T69" fmla="*/ 44 h 220"/>
                    <a:gd name="T70" fmla="*/ 26 w 747"/>
                    <a:gd name="T71" fmla="*/ 20 h 220"/>
                    <a:gd name="T72" fmla="*/ 45 w 747"/>
                    <a:gd name="T73" fmla="*/ 17 h 220"/>
                    <a:gd name="T74" fmla="*/ 206 w 747"/>
                    <a:gd name="T75" fmla="*/ 53 h 220"/>
                    <a:gd name="T76" fmla="*/ 201 w 747"/>
                    <a:gd name="T77" fmla="*/ 54 h 220"/>
                    <a:gd name="T78" fmla="*/ 149 w 747"/>
                    <a:gd name="T79" fmla="*/ 20 h 2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7"/>
                    <a:gd name="T121" fmla="*/ 0 h 220"/>
                    <a:gd name="T122" fmla="*/ 747 w 747"/>
                    <a:gd name="T123" fmla="*/ 220 h 2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7" h="220">
                      <a:moveTo>
                        <a:pt x="149" y="20"/>
                      </a:moveTo>
                      <a:lnTo>
                        <a:pt x="86" y="8"/>
                      </a:lnTo>
                      <a:lnTo>
                        <a:pt x="27" y="0"/>
                      </a:lnTo>
                      <a:lnTo>
                        <a:pt x="11" y="3"/>
                      </a:lnTo>
                      <a:lnTo>
                        <a:pt x="2" y="30"/>
                      </a:lnTo>
                      <a:lnTo>
                        <a:pt x="0" y="68"/>
                      </a:lnTo>
                      <a:lnTo>
                        <a:pt x="8" y="80"/>
                      </a:lnTo>
                      <a:lnTo>
                        <a:pt x="33" y="84"/>
                      </a:lnTo>
                      <a:lnTo>
                        <a:pt x="131" y="95"/>
                      </a:lnTo>
                      <a:lnTo>
                        <a:pt x="258" y="114"/>
                      </a:lnTo>
                      <a:lnTo>
                        <a:pt x="390" y="138"/>
                      </a:lnTo>
                      <a:lnTo>
                        <a:pt x="528" y="168"/>
                      </a:lnTo>
                      <a:lnTo>
                        <a:pt x="631" y="194"/>
                      </a:lnTo>
                      <a:lnTo>
                        <a:pt x="699" y="216"/>
                      </a:lnTo>
                      <a:lnTo>
                        <a:pt x="715" y="220"/>
                      </a:lnTo>
                      <a:lnTo>
                        <a:pt x="720" y="219"/>
                      </a:lnTo>
                      <a:lnTo>
                        <a:pt x="727" y="213"/>
                      </a:lnTo>
                      <a:lnTo>
                        <a:pt x="747" y="162"/>
                      </a:lnTo>
                      <a:lnTo>
                        <a:pt x="747" y="146"/>
                      </a:lnTo>
                      <a:lnTo>
                        <a:pt x="727" y="138"/>
                      </a:lnTo>
                      <a:lnTo>
                        <a:pt x="601" y="108"/>
                      </a:lnTo>
                      <a:lnTo>
                        <a:pt x="561" y="117"/>
                      </a:lnTo>
                      <a:lnTo>
                        <a:pt x="724" y="158"/>
                      </a:lnTo>
                      <a:lnTo>
                        <a:pt x="726" y="164"/>
                      </a:lnTo>
                      <a:lnTo>
                        <a:pt x="711" y="200"/>
                      </a:lnTo>
                      <a:lnTo>
                        <a:pt x="703" y="201"/>
                      </a:lnTo>
                      <a:lnTo>
                        <a:pt x="571" y="164"/>
                      </a:lnTo>
                      <a:lnTo>
                        <a:pt x="447" y="137"/>
                      </a:lnTo>
                      <a:lnTo>
                        <a:pt x="333" y="113"/>
                      </a:lnTo>
                      <a:lnTo>
                        <a:pt x="225" y="93"/>
                      </a:lnTo>
                      <a:lnTo>
                        <a:pt x="120" y="77"/>
                      </a:lnTo>
                      <a:lnTo>
                        <a:pt x="116" y="78"/>
                      </a:lnTo>
                      <a:lnTo>
                        <a:pt x="33" y="65"/>
                      </a:lnTo>
                      <a:lnTo>
                        <a:pt x="17" y="60"/>
                      </a:lnTo>
                      <a:lnTo>
                        <a:pt x="20" y="44"/>
                      </a:lnTo>
                      <a:lnTo>
                        <a:pt x="26" y="20"/>
                      </a:lnTo>
                      <a:lnTo>
                        <a:pt x="45" y="17"/>
                      </a:lnTo>
                      <a:lnTo>
                        <a:pt x="206" y="53"/>
                      </a:lnTo>
                      <a:lnTo>
                        <a:pt x="201" y="5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7" name="Freeform 681"/>
                <p:cNvSpPr>
                  <a:spLocks/>
                </p:cNvSpPr>
                <p:nvPr/>
              </p:nvSpPr>
              <p:spPr bwMode="auto">
                <a:xfrm>
                  <a:off x="2066" y="3295"/>
                  <a:ext cx="173" cy="265"/>
                </a:xfrm>
                <a:custGeom>
                  <a:avLst/>
                  <a:gdLst>
                    <a:gd name="T0" fmla="*/ 108 w 173"/>
                    <a:gd name="T1" fmla="*/ 0 h 265"/>
                    <a:gd name="T2" fmla="*/ 26 w 173"/>
                    <a:gd name="T3" fmla="*/ 166 h 265"/>
                    <a:gd name="T4" fmla="*/ 2 w 173"/>
                    <a:gd name="T5" fmla="*/ 226 h 265"/>
                    <a:gd name="T6" fmla="*/ 0 w 173"/>
                    <a:gd name="T7" fmla="*/ 249 h 265"/>
                    <a:gd name="T8" fmla="*/ 8 w 173"/>
                    <a:gd name="T9" fmla="*/ 253 h 265"/>
                    <a:gd name="T10" fmla="*/ 27 w 173"/>
                    <a:gd name="T11" fmla="*/ 259 h 265"/>
                    <a:gd name="T12" fmla="*/ 66 w 173"/>
                    <a:gd name="T13" fmla="*/ 265 h 265"/>
                    <a:gd name="T14" fmla="*/ 78 w 173"/>
                    <a:gd name="T15" fmla="*/ 256 h 265"/>
                    <a:gd name="T16" fmla="*/ 80 w 173"/>
                    <a:gd name="T17" fmla="*/ 235 h 265"/>
                    <a:gd name="T18" fmla="*/ 105 w 173"/>
                    <a:gd name="T19" fmla="*/ 154 h 265"/>
                    <a:gd name="T20" fmla="*/ 137 w 173"/>
                    <a:gd name="T21" fmla="*/ 72 h 265"/>
                    <a:gd name="T22" fmla="*/ 173 w 173"/>
                    <a:gd name="T23" fmla="*/ 8 h 265"/>
                    <a:gd name="T24" fmla="*/ 155 w 173"/>
                    <a:gd name="T25" fmla="*/ 6 h 265"/>
                    <a:gd name="T26" fmla="*/ 113 w 173"/>
                    <a:gd name="T27" fmla="*/ 90 h 265"/>
                    <a:gd name="T28" fmla="*/ 86 w 173"/>
                    <a:gd name="T29" fmla="*/ 153 h 265"/>
                    <a:gd name="T30" fmla="*/ 69 w 173"/>
                    <a:gd name="T31" fmla="*/ 210 h 265"/>
                    <a:gd name="T32" fmla="*/ 59 w 173"/>
                    <a:gd name="T33" fmla="*/ 240 h 265"/>
                    <a:gd name="T34" fmla="*/ 53 w 173"/>
                    <a:gd name="T35" fmla="*/ 244 h 265"/>
                    <a:gd name="T36" fmla="*/ 20 w 173"/>
                    <a:gd name="T37" fmla="*/ 238 h 265"/>
                    <a:gd name="T38" fmla="*/ 17 w 173"/>
                    <a:gd name="T39" fmla="*/ 228 h 265"/>
                    <a:gd name="T40" fmla="*/ 42 w 173"/>
                    <a:gd name="T41" fmla="*/ 169 h 265"/>
                    <a:gd name="T42" fmla="*/ 72 w 173"/>
                    <a:gd name="T43" fmla="*/ 107 h 265"/>
                    <a:gd name="T44" fmla="*/ 110 w 173"/>
                    <a:gd name="T45" fmla="*/ 36 h 265"/>
                    <a:gd name="T46" fmla="*/ 125 w 173"/>
                    <a:gd name="T47" fmla="*/ 0 h 265"/>
                    <a:gd name="T48" fmla="*/ 108 w 173"/>
                    <a:gd name="T49" fmla="*/ 0 h 26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3"/>
                    <a:gd name="T76" fmla="*/ 0 h 265"/>
                    <a:gd name="T77" fmla="*/ 173 w 173"/>
                    <a:gd name="T78" fmla="*/ 265 h 26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3" h="265">
                      <a:moveTo>
                        <a:pt x="108" y="0"/>
                      </a:moveTo>
                      <a:lnTo>
                        <a:pt x="26" y="166"/>
                      </a:lnTo>
                      <a:lnTo>
                        <a:pt x="2" y="226"/>
                      </a:lnTo>
                      <a:lnTo>
                        <a:pt x="0" y="249"/>
                      </a:lnTo>
                      <a:lnTo>
                        <a:pt x="8" y="253"/>
                      </a:lnTo>
                      <a:lnTo>
                        <a:pt x="27" y="259"/>
                      </a:lnTo>
                      <a:lnTo>
                        <a:pt x="66" y="265"/>
                      </a:lnTo>
                      <a:lnTo>
                        <a:pt x="78" y="256"/>
                      </a:lnTo>
                      <a:lnTo>
                        <a:pt x="80" y="235"/>
                      </a:lnTo>
                      <a:lnTo>
                        <a:pt x="105" y="154"/>
                      </a:lnTo>
                      <a:lnTo>
                        <a:pt x="137" y="72"/>
                      </a:lnTo>
                      <a:lnTo>
                        <a:pt x="173" y="8"/>
                      </a:lnTo>
                      <a:lnTo>
                        <a:pt x="155" y="6"/>
                      </a:lnTo>
                      <a:lnTo>
                        <a:pt x="113" y="90"/>
                      </a:lnTo>
                      <a:lnTo>
                        <a:pt x="86" y="153"/>
                      </a:lnTo>
                      <a:lnTo>
                        <a:pt x="69" y="210"/>
                      </a:lnTo>
                      <a:lnTo>
                        <a:pt x="59" y="240"/>
                      </a:lnTo>
                      <a:lnTo>
                        <a:pt x="53" y="244"/>
                      </a:lnTo>
                      <a:lnTo>
                        <a:pt x="20" y="238"/>
                      </a:lnTo>
                      <a:lnTo>
                        <a:pt x="17" y="228"/>
                      </a:lnTo>
                      <a:lnTo>
                        <a:pt x="42" y="169"/>
                      </a:lnTo>
                      <a:lnTo>
                        <a:pt x="72" y="107"/>
                      </a:lnTo>
                      <a:lnTo>
                        <a:pt x="110" y="36"/>
                      </a:lnTo>
                      <a:lnTo>
                        <a:pt x="125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8" name="Freeform 682"/>
                <p:cNvSpPr>
                  <a:spLocks/>
                </p:cNvSpPr>
                <p:nvPr/>
              </p:nvSpPr>
              <p:spPr bwMode="auto">
                <a:xfrm>
                  <a:off x="2660" y="3379"/>
                  <a:ext cx="99" cy="277"/>
                </a:xfrm>
                <a:custGeom>
                  <a:avLst/>
                  <a:gdLst>
                    <a:gd name="T0" fmla="*/ 79 w 99"/>
                    <a:gd name="T1" fmla="*/ 23 h 277"/>
                    <a:gd name="T2" fmla="*/ 93 w 99"/>
                    <a:gd name="T3" fmla="*/ 120 h 277"/>
                    <a:gd name="T4" fmla="*/ 99 w 99"/>
                    <a:gd name="T5" fmla="*/ 195 h 277"/>
                    <a:gd name="T6" fmla="*/ 99 w 99"/>
                    <a:gd name="T7" fmla="*/ 247 h 277"/>
                    <a:gd name="T8" fmla="*/ 96 w 99"/>
                    <a:gd name="T9" fmla="*/ 270 h 277"/>
                    <a:gd name="T10" fmla="*/ 87 w 99"/>
                    <a:gd name="T11" fmla="*/ 277 h 277"/>
                    <a:gd name="T12" fmla="*/ 31 w 99"/>
                    <a:gd name="T13" fmla="*/ 277 h 277"/>
                    <a:gd name="T14" fmla="*/ 21 w 99"/>
                    <a:gd name="T15" fmla="*/ 271 h 277"/>
                    <a:gd name="T16" fmla="*/ 13 w 99"/>
                    <a:gd name="T17" fmla="*/ 258 h 277"/>
                    <a:gd name="T18" fmla="*/ 9 w 99"/>
                    <a:gd name="T19" fmla="*/ 175 h 277"/>
                    <a:gd name="T20" fmla="*/ 9 w 99"/>
                    <a:gd name="T21" fmla="*/ 91 h 277"/>
                    <a:gd name="T22" fmla="*/ 0 w 99"/>
                    <a:gd name="T23" fmla="*/ 0 h 277"/>
                    <a:gd name="T24" fmla="*/ 15 w 99"/>
                    <a:gd name="T25" fmla="*/ 6 h 277"/>
                    <a:gd name="T26" fmla="*/ 22 w 99"/>
                    <a:gd name="T27" fmla="*/ 67 h 277"/>
                    <a:gd name="T28" fmla="*/ 28 w 99"/>
                    <a:gd name="T29" fmla="*/ 163 h 277"/>
                    <a:gd name="T30" fmla="*/ 34 w 99"/>
                    <a:gd name="T31" fmla="*/ 244 h 277"/>
                    <a:gd name="T32" fmla="*/ 36 w 99"/>
                    <a:gd name="T33" fmla="*/ 256 h 277"/>
                    <a:gd name="T34" fmla="*/ 45 w 99"/>
                    <a:gd name="T35" fmla="*/ 259 h 277"/>
                    <a:gd name="T36" fmla="*/ 75 w 99"/>
                    <a:gd name="T37" fmla="*/ 258 h 277"/>
                    <a:gd name="T38" fmla="*/ 79 w 99"/>
                    <a:gd name="T39" fmla="*/ 252 h 277"/>
                    <a:gd name="T40" fmla="*/ 82 w 99"/>
                    <a:gd name="T41" fmla="*/ 193 h 277"/>
                    <a:gd name="T42" fmla="*/ 76 w 99"/>
                    <a:gd name="T43" fmla="*/ 120 h 277"/>
                    <a:gd name="T44" fmla="*/ 66 w 99"/>
                    <a:gd name="T45" fmla="*/ 51 h 277"/>
                    <a:gd name="T46" fmla="*/ 60 w 99"/>
                    <a:gd name="T47" fmla="*/ 18 h 277"/>
                    <a:gd name="T48" fmla="*/ 79 w 99"/>
                    <a:gd name="T49" fmla="*/ 23 h 27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9"/>
                    <a:gd name="T76" fmla="*/ 0 h 277"/>
                    <a:gd name="T77" fmla="*/ 99 w 99"/>
                    <a:gd name="T78" fmla="*/ 277 h 27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9" h="277">
                      <a:moveTo>
                        <a:pt x="79" y="23"/>
                      </a:moveTo>
                      <a:lnTo>
                        <a:pt x="93" y="120"/>
                      </a:lnTo>
                      <a:lnTo>
                        <a:pt x="99" y="195"/>
                      </a:lnTo>
                      <a:lnTo>
                        <a:pt x="99" y="247"/>
                      </a:lnTo>
                      <a:lnTo>
                        <a:pt x="96" y="270"/>
                      </a:lnTo>
                      <a:lnTo>
                        <a:pt x="87" y="277"/>
                      </a:lnTo>
                      <a:lnTo>
                        <a:pt x="31" y="277"/>
                      </a:lnTo>
                      <a:lnTo>
                        <a:pt x="21" y="271"/>
                      </a:lnTo>
                      <a:lnTo>
                        <a:pt x="13" y="258"/>
                      </a:lnTo>
                      <a:lnTo>
                        <a:pt x="9" y="175"/>
                      </a:lnTo>
                      <a:lnTo>
                        <a:pt x="9" y="91"/>
                      </a:lnTo>
                      <a:lnTo>
                        <a:pt x="0" y="0"/>
                      </a:lnTo>
                      <a:lnTo>
                        <a:pt x="15" y="6"/>
                      </a:lnTo>
                      <a:lnTo>
                        <a:pt x="22" y="67"/>
                      </a:lnTo>
                      <a:lnTo>
                        <a:pt x="28" y="163"/>
                      </a:lnTo>
                      <a:lnTo>
                        <a:pt x="34" y="244"/>
                      </a:lnTo>
                      <a:lnTo>
                        <a:pt x="36" y="256"/>
                      </a:lnTo>
                      <a:lnTo>
                        <a:pt x="45" y="259"/>
                      </a:lnTo>
                      <a:lnTo>
                        <a:pt x="75" y="258"/>
                      </a:lnTo>
                      <a:lnTo>
                        <a:pt x="79" y="252"/>
                      </a:lnTo>
                      <a:lnTo>
                        <a:pt x="82" y="193"/>
                      </a:lnTo>
                      <a:lnTo>
                        <a:pt x="76" y="120"/>
                      </a:lnTo>
                      <a:lnTo>
                        <a:pt x="66" y="51"/>
                      </a:lnTo>
                      <a:lnTo>
                        <a:pt x="60" y="18"/>
                      </a:lnTo>
                      <a:lnTo>
                        <a:pt x="79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88" name="Group 683"/>
              <p:cNvGrpSpPr>
                <a:grpSpLocks/>
              </p:cNvGrpSpPr>
              <p:nvPr/>
            </p:nvGrpSpPr>
            <p:grpSpPr bwMode="auto">
              <a:xfrm>
                <a:off x="2149" y="2311"/>
                <a:ext cx="918" cy="1020"/>
                <a:chOff x="2149" y="2311"/>
                <a:chExt cx="918" cy="1020"/>
              </a:xfrm>
            </p:grpSpPr>
            <p:sp>
              <p:nvSpPr>
                <p:cNvPr id="2104" name="Freeform 684"/>
                <p:cNvSpPr>
                  <a:spLocks/>
                </p:cNvSpPr>
                <p:nvPr/>
              </p:nvSpPr>
              <p:spPr bwMode="auto">
                <a:xfrm>
                  <a:off x="2161" y="2860"/>
                  <a:ext cx="866" cy="471"/>
                </a:xfrm>
                <a:custGeom>
                  <a:avLst/>
                  <a:gdLst>
                    <a:gd name="T0" fmla="*/ 0 w 866"/>
                    <a:gd name="T1" fmla="*/ 115 h 471"/>
                    <a:gd name="T2" fmla="*/ 15 w 866"/>
                    <a:gd name="T3" fmla="*/ 203 h 471"/>
                    <a:gd name="T4" fmla="*/ 30 w 866"/>
                    <a:gd name="T5" fmla="*/ 258 h 471"/>
                    <a:gd name="T6" fmla="*/ 43 w 866"/>
                    <a:gd name="T7" fmla="*/ 297 h 471"/>
                    <a:gd name="T8" fmla="*/ 60 w 866"/>
                    <a:gd name="T9" fmla="*/ 327 h 471"/>
                    <a:gd name="T10" fmla="*/ 81 w 866"/>
                    <a:gd name="T11" fmla="*/ 360 h 471"/>
                    <a:gd name="T12" fmla="*/ 102 w 866"/>
                    <a:gd name="T13" fmla="*/ 381 h 471"/>
                    <a:gd name="T14" fmla="*/ 132 w 866"/>
                    <a:gd name="T15" fmla="*/ 401 h 471"/>
                    <a:gd name="T16" fmla="*/ 165 w 866"/>
                    <a:gd name="T17" fmla="*/ 419 h 471"/>
                    <a:gd name="T18" fmla="*/ 195 w 866"/>
                    <a:gd name="T19" fmla="*/ 432 h 471"/>
                    <a:gd name="T20" fmla="*/ 235 w 866"/>
                    <a:gd name="T21" fmla="*/ 443 h 471"/>
                    <a:gd name="T22" fmla="*/ 278 w 866"/>
                    <a:gd name="T23" fmla="*/ 452 h 471"/>
                    <a:gd name="T24" fmla="*/ 334 w 866"/>
                    <a:gd name="T25" fmla="*/ 461 h 471"/>
                    <a:gd name="T26" fmla="*/ 391 w 866"/>
                    <a:gd name="T27" fmla="*/ 467 h 471"/>
                    <a:gd name="T28" fmla="*/ 442 w 866"/>
                    <a:gd name="T29" fmla="*/ 471 h 471"/>
                    <a:gd name="T30" fmla="*/ 493 w 866"/>
                    <a:gd name="T31" fmla="*/ 470 h 471"/>
                    <a:gd name="T32" fmla="*/ 526 w 866"/>
                    <a:gd name="T33" fmla="*/ 467 h 471"/>
                    <a:gd name="T34" fmla="*/ 563 w 866"/>
                    <a:gd name="T35" fmla="*/ 458 h 471"/>
                    <a:gd name="T36" fmla="*/ 595 w 866"/>
                    <a:gd name="T37" fmla="*/ 441 h 471"/>
                    <a:gd name="T38" fmla="*/ 634 w 866"/>
                    <a:gd name="T39" fmla="*/ 414 h 471"/>
                    <a:gd name="T40" fmla="*/ 676 w 866"/>
                    <a:gd name="T41" fmla="*/ 377 h 471"/>
                    <a:gd name="T42" fmla="*/ 721 w 866"/>
                    <a:gd name="T43" fmla="*/ 327 h 471"/>
                    <a:gd name="T44" fmla="*/ 759 w 866"/>
                    <a:gd name="T45" fmla="*/ 273 h 471"/>
                    <a:gd name="T46" fmla="*/ 795 w 866"/>
                    <a:gd name="T47" fmla="*/ 216 h 471"/>
                    <a:gd name="T48" fmla="*/ 839 w 866"/>
                    <a:gd name="T49" fmla="*/ 129 h 471"/>
                    <a:gd name="T50" fmla="*/ 861 w 866"/>
                    <a:gd name="T51" fmla="*/ 63 h 471"/>
                    <a:gd name="T52" fmla="*/ 866 w 866"/>
                    <a:gd name="T53" fmla="*/ 0 h 471"/>
                    <a:gd name="T54" fmla="*/ 843 w 866"/>
                    <a:gd name="T55" fmla="*/ 67 h 471"/>
                    <a:gd name="T56" fmla="*/ 809 w 866"/>
                    <a:gd name="T57" fmla="*/ 150 h 471"/>
                    <a:gd name="T58" fmla="*/ 768 w 866"/>
                    <a:gd name="T59" fmla="*/ 221 h 471"/>
                    <a:gd name="T60" fmla="*/ 724 w 866"/>
                    <a:gd name="T61" fmla="*/ 291 h 471"/>
                    <a:gd name="T62" fmla="*/ 673 w 866"/>
                    <a:gd name="T63" fmla="*/ 351 h 471"/>
                    <a:gd name="T64" fmla="*/ 622 w 866"/>
                    <a:gd name="T65" fmla="*/ 398 h 471"/>
                    <a:gd name="T66" fmla="*/ 577 w 866"/>
                    <a:gd name="T67" fmla="*/ 426 h 471"/>
                    <a:gd name="T68" fmla="*/ 545 w 866"/>
                    <a:gd name="T69" fmla="*/ 441 h 471"/>
                    <a:gd name="T70" fmla="*/ 500 w 866"/>
                    <a:gd name="T71" fmla="*/ 449 h 471"/>
                    <a:gd name="T72" fmla="*/ 430 w 866"/>
                    <a:gd name="T73" fmla="*/ 453 h 471"/>
                    <a:gd name="T74" fmla="*/ 356 w 866"/>
                    <a:gd name="T75" fmla="*/ 447 h 471"/>
                    <a:gd name="T76" fmla="*/ 286 w 866"/>
                    <a:gd name="T77" fmla="*/ 438 h 471"/>
                    <a:gd name="T78" fmla="*/ 215 w 866"/>
                    <a:gd name="T79" fmla="*/ 420 h 471"/>
                    <a:gd name="T80" fmla="*/ 153 w 866"/>
                    <a:gd name="T81" fmla="*/ 393 h 471"/>
                    <a:gd name="T82" fmla="*/ 109 w 866"/>
                    <a:gd name="T83" fmla="*/ 363 h 471"/>
                    <a:gd name="T84" fmla="*/ 78 w 866"/>
                    <a:gd name="T85" fmla="*/ 323 h 471"/>
                    <a:gd name="T86" fmla="*/ 57 w 866"/>
                    <a:gd name="T87" fmla="*/ 269 h 471"/>
                    <a:gd name="T88" fmla="*/ 37 w 866"/>
                    <a:gd name="T89" fmla="*/ 209 h 471"/>
                    <a:gd name="T90" fmla="*/ 22 w 866"/>
                    <a:gd name="T91" fmla="*/ 152 h 471"/>
                    <a:gd name="T92" fmla="*/ 0 w 866"/>
                    <a:gd name="T93" fmla="*/ 115 h 4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66"/>
                    <a:gd name="T142" fmla="*/ 0 h 471"/>
                    <a:gd name="T143" fmla="*/ 866 w 866"/>
                    <a:gd name="T144" fmla="*/ 471 h 4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66" h="471">
                      <a:moveTo>
                        <a:pt x="0" y="115"/>
                      </a:moveTo>
                      <a:lnTo>
                        <a:pt x="15" y="203"/>
                      </a:lnTo>
                      <a:lnTo>
                        <a:pt x="30" y="258"/>
                      </a:lnTo>
                      <a:lnTo>
                        <a:pt x="43" y="297"/>
                      </a:lnTo>
                      <a:lnTo>
                        <a:pt x="60" y="327"/>
                      </a:lnTo>
                      <a:lnTo>
                        <a:pt x="81" y="360"/>
                      </a:lnTo>
                      <a:lnTo>
                        <a:pt x="102" y="381"/>
                      </a:lnTo>
                      <a:lnTo>
                        <a:pt x="132" y="401"/>
                      </a:lnTo>
                      <a:lnTo>
                        <a:pt x="165" y="419"/>
                      </a:lnTo>
                      <a:lnTo>
                        <a:pt x="195" y="432"/>
                      </a:lnTo>
                      <a:lnTo>
                        <a:pt x="235" y="443"/>
                      </a:lnTo>
                      <a:lnTo>
                        <a:pt x="278" y="452"/>
                      </a:lnTo>
                      <a:lnTo>
                        <a:pt x="334" y="461"/>
                      </a:lnTo>
                      <a:lnTo>
                        <a:pt x="391" y="467"/>
                      </a:lnTo>
                      <a:lnTo>
                        <a:pt x="442" y="471"/>
                      </a:lnTo>
                      <a:lnTo>
                        <a:pt x="493" y="470"/>
                      </a:lnTo>
                      <a:lnTo>
                        <a:pt x="526" y="467"/>
                      </a:lnTo>
                      <a:lnTo>
                        <a:pt x="563" y="458"/>
                      </a:lnTo>
                      <a:lnTo>
                        <a:pt x="595" y="441"/>
                      </a:lnTo>
                      <a:lnTo>
                        <a:pt x="634" y="414"/>
                      </a:lnTo>
                      <a:lnTo>
                        <a:pt x="676" y="377"/>
                      </a:lnTo>
                      <a:lnTo>
                        <a:pt x="721" y="327"/>
                      </a:lnTo>
                      <a:lnTo>
                        <a:pt x="759" y="273"/>
                      </a:lnTo>
                      <a:lnTo>
                        <a:pt x="795" y="216"/>
                      </a:lnTo>
                      <a:lnTo>
                        <a:pt x="839" y="129"/>
                      </a:lnTo>
                      <a:lnTo>
                        <a:pt x="861" y="63"/>
                      </a:lnTo>
                      <a:lnTo>
                        <a:pt x="866" y="0"/>
                      </a:lnTo>
                      <a:lnTo>
                        <a:pt x="843" y="67"/>
                      </a:lnTo>
                      <a:lnTo>
                        <a:pt x="809" y="150"/>
                      </a:lnTo>
                      <a:lnTo>
                        <a:pt x="768" y="221"/>
                      </a:lnTo>
                      <a:lnTo>
                        <a:pt x="724" y="291"/>
                      </a:lnTo>
                      <a:lnTo>
                        <a:pt x="673" y="351"/>
                      </a:lnTo>
                      <a:lnTo>
                        <a:pt x="622" y="398"/>
                      </a:lnTo>
                      <a:lnTo>
                        <a:pt x="577" y="426"/>
                      </a:lnTo>
                      <a:lnTo>
                        <a:pt x="545" y="441"/>
                      </a:lnTo>
                      <a:lnTo>
                        <a:pt x="500" y="449"/>
                      </a:lnTo>
                      <a:lnTo>
                        <a:pt x="430" y="453"/>
                      </a:lnTo>
                      <a:lnTo>
                        <a:pt x="356" y="447"/>
                      </a:lnTo>
                      <a:lnTo>
                        <a:pt x="286" y="438"/>
                      </a:lnTo>
                      <a:lnTo>
                        <a:pt x="215" y="420"/>
                      </a:lnTo>
                      <a:lnTo>
                        <a:pt x="153" y="393"/>
                      </a:lnTo>
                      <a:lnTo>
                        <a:pt x="109" y="363"/>
                      </a:lnTo>
                      <a:lnTo>
                        <a:pt x="78" y="323"/>
                      </a:lnTo>
                      <a:lnTo>
                        <a:pt x="57" y="269"/>
                      </a:lnTo>
                      <a:lnTo>
                        <a:pt x="37" y="209"/>
                      </a:lnTo>
                      <a:lnTo>
                        <a:pt x="22" y="152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5" name="Freeform 685"/>
                <p:cNvSpPr>
                  <a:spLocks/>
                </p:cNvSpPr>
                <p:nvPr/>
              </p:nvSpPr>
              <p:spPr bwMode="auto">
                <a:xfrm>
                  <a:off x="2149" y="2311"/>
                  <a:ext cx="918" cy="788"/>
                </a:xfrm>
                <a:custGeom>
                  <a:avLst/>
                  <a:gdLst>
                    <a:gd name="T0" fmla="*/ 840 w 918"/>
                    <a:gd name="T1" fmla="*/ 684 h 788"/>
                    <a:gd name="T2" fmla="*/ 863 w 918"/>
                    <a:gd name="T3" fmla="*/ 646 h 788"/>
                    <a:gd name="T4" fmla="*/ 884 w 918"/>
                    <a:gd name="T5" fmla="*/ 588 h 788"/>
                    <a:gd name="T6" fmla="*/ 905 w 918"/>
                    <a:gd name="T7" fmla="*/ 509 h 788"/>
                    <a:gd name="T8" fmla="*/ 917 w 918"/>
                    <a:gd name="T9" fmla="*/ 429 h 788"/>
                    <a:gd name="T10" fmla="*/ 918 w 918"/>
                    <a:gd name="T11" fmla="*/ 342 h 788"/>
                    <a:gd name="T12" fmla="*/ 906 w 918"/>
                    <a:gd name="T13" fmla="*/ 275 h 788"/>
                    <a:gd name="T14" fmla="*/ 891 w 918"/>
                    <a:gd name="T15" fmla="*/ 224 h 788"/>
                    <a:gd name="T16" fmla="*/ 866 w 918"/>
                    <a:gd name="T17" fmla="*/ 179 h 788"/>
                    <a:gd name="T18" fmla="*/ 827 w 918"/>
                    <a:gd name="T19" fmla="*/ 135 h 788"/>
                    <a:gd name="T20" fmla="*/ 788 w 918"/>
                    <a:gd name="T21" fmla="*/ 105 h 788"/>
                    <a:gd name="T22" fmla="*/ 745 w 918"/>
                    <a:gd name="T23" fmla="*/ 74 h 788"/>
                    <a:gd name="T24" fmla="*/ 700 w 918"/>
                    <a:gd name="T25" fmla="*/ 50 h 788"/>
                    <a:gd name="T26" fmla="*/ 656 w 918"/>
                    <a:gd name="T27" fmla="*/ 30 h 788"/>
                    <a:gd name="T28" fmla="*/ 602 w 918"/>
                    <a:gd name="T29" fmla="*/ 15 h 788"/>
                    <a:gd name="T30" fmla="*/ 550 w 918"/>
                    <a:gd name="T31" fmla="*/ 6 h 788"/>
                    <a:gd name="T32" fmla="*/ 481 w 918"/>
                    <a:gd name="T33" fmla="*/ 0 h 788"/>
                    <a:gd name="T34" fmla="*/ 397 w 918"/>
                    <a:gd name="T35" fmla="*/ 2 h 788"/>
                    <a:gd name="T36" fmla="*/ 338 w 918"/>
                    <a:gd name="T37" fmla="*/ 12 h 788"/>
                    <a:gd name="T38" fmla="*/ 286 w 918"/>
                    <a:gd name="T39" fmla="*/ 35 h 788"/>
                    <a:gd name="T40" fmla="*/ 235 w 918"/>
                    <a:gd name="T41" fmla="*/ 60 h 788"/>
                    <a:gd name="T42" fmla="*/ 196 w 918"/>
                    <a:gd name="T43" fmla="*/ 93 h 788"/>
                    <a:gd name="T44" fmla="*/ 157 w 918"/>
                    <a:gd name="T45" fmla="*/ 135 h 788"/>
                    <a:gd name="T46" fmla="*/ 117 w 918"/>
                    <a:gd name="T47" fmla="*/ 188 h 788"/>
                    <a:gd name="T48" fmla="*/ 82 w 918"/>
                    <a:gd name="T49" fmla="*/ 245 h 788"/>
                    <a:gd name="T50" fmla="*/ 54 w 918"/>
                    <a:gd name="T51" fmla="*/ 302 h 788"/>
                    <a:gd name="T52" fmla="*/ 30 w 918"/>
                    <a:gd name="T53" fmla="*/ 365 h 788"/>
                    <a:gd name="T54" fmla="*/ 12 w 918"/>
                    <a:gd name="T55" fmla="*/ 431 h 788"/>
                    <a:gd name="T56" fmla="*/ 3 w 918"/>
                    <a:gd name="T57" fmla="*/ 491 h 788"/>
                    <a:gd name="T58" fmla="*/ 0 w 918"/>
                    <a:gd name="T59" fmla="*/ 552 h 788"/>
                    <a:gd name="T60" fmla="*/ 4 w 918"/>
                    <a:gd name="T61" fmla="*/ 616 h 788"/>
                    <a:gd name="T62" fmla="*/ 15 w 918"/>
                    <a:gd name="T63" fmla="*/ 681 h 788"/>
                    <a:gd name="T64" fmla="*/ 49 w 918"/>
                    <a:gd name="T65" fmla="*/ 788 h 788"/>
                    <a:gd name="T66" fmla="*/ 31 w 918"/>
                    <a:gd name="T67" fmla="*/ 654 h 788"/>
                    <a:gd name="T68" fmla="*/ 21 w 918"/>
                    <a:gd name="T69" fmla="*/ 564 h 788"/>
                    <a:gd name="T70" fmla="*/ 19 w 918"/>
                    <a:gd name="T71" fmla="*/ 501 h 788"/>
                    <a:gd name="T72" fmla="*/ 30 w 918"/>
                    <a:gd name="T73" fmla="*/ 435 h 788"/>
                    <a:gd name="T74" fmla="*/ 51 w 918"/>
                    <a:gd name="T75" fmla="*/ 366 h 788"/>
                    <a:gd name="T76" fmla="*/ 78 w 918"/>
                    <a:gd name="T77" fmla="*/ 294 h 788"/>
                    <a:gd name="T78" fmla="*/ 105 w 918"/>
                    <a:gd name="T79" fmla="*/ 243 h 788"/>
                    <a:gd name="T80" fmla="*/ 150 w 918"/>
                    <a:gd name="T81" fmla="*/ 180 h 788"/>
                    <a:gd name="T82" fmla="*/ 195 w 918"/>
                    <a:gd name="T83" fmla="*/ 123 h 788"/>
                    <a:gd name="T84" fmla="*/ 235 w 918"/>
                    <a:gd name="T85" fmla="*/ 87 h 788"/>
                    <a:gd name="T86" fmla="*/ 277 w 918"/>
                    <a:gd name="T87" fmla="*/ 62 h 788"/>
                    <a:gd name="T88" fmla="*/ 322 w 918"/>
                    <a:gd name="T89" fmla="*/ 41 h 788"/>
                    <a:gd name="T90" fmla="*/ 367 w 918"/>
                    <a:gd name="T91" fmla="*/ 26 h 788"/>
                    <a:gd name="T92" fmla="*/ 427 w 918"/>
                    <a:gd name="T93" fmla="*/ 21 h 788"/>
                    <a:gd name="T94" fmla="*/ 496 w 918"/>
                    <a:gd name="T95" fmla="*/ 23 h 788"/>
                    <a:gd name="T96" fmla="*/ 559 w 918"/>
                    <a:gd name="T97" fmla="*/ 29 h 788"/>
                    <a:gd name="T98" fmla="*/ 622 w 918"/>
                    <a:gd name="T99" fmla="*/ 41 h 788"/>
                    <a:gd name="T100" fmla="*/ 685 w 918"/>
                    <a:gd name="T101" fmla="*/ 66 h 788"/>
                    <a:gd name="T102" fmla="*/ 737 w 918"/>
                    <a:gd name="T103" fmla="*/ 93 h 788"/>
                    <a:gd name="T104" fmla="*/ 791 w 918"/>
                    <a:gd name="T105" fmla="*/ 132 h 788"/>
                    <a:gd name="T106" fmla="*/ 833 w 918"/>
                    <a:gd name="T107" fmla="*/ 173 h 788"/>
                    <a:gd name="T108" fmla="*/ 863 w 918"/>
                    <a:gd name="T109" fmla="*/ 215 h 788"/>
                    <a:gd name="T110" fmla="*/ 881 w 918"/>
                    <a:gd name="T111" fmla="*/ 267 h 788"/>
                    <a:gd name="T112" fmla="*/ 894 w 918"/>
                    <a:gd name="T113" fmla="*/ 327 h 788"/>
                    <a:gd name="T114" fmla="*/ 896 w 918"/>
                    <a:gd name="T115" fmla="*/ 390 h 788"/>
                    <a:gd name="T116" fmla="*/ 891 w 918"/>
                    <a:gd name="T117" fmla="*/ 455 h 788"/>
                    <a:gd name="T118" fmla="*/ 882 w 918"/>
                    <a:gd name="T119" fmla="*/ 510 h 788"/>
                    <a:gd name="T120" fmla="*/ 870 w 918"/>
                    <a:gd name="T121" fmla="*/ 585 h 788"/>
                    <a:gd name="T122" fmla="*/ 852 w 918"/>
                    <a:gd name="T123" fmla="*/ 643 h 788"/>
                    <a:gd name="T124" fmla="*/ 840 w 918"/>
                    <a:gd name="T125" fmla="*/ 684 h 78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18"/>
                    <a:gd name="T190" fmla="*/ 0 h 788"/>
                    <a:gd name="T191" fmla="*/ 918 w 918"/>
                    <a:gd name="T192" fmla="*/ 788 h 78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18" h="788">
                      <a:moveTo>
                        <a:pt x="840" y="684"/>
                      </a:moveTo>
                      <a:lnTo>
                        <a:pt x="863" y="646"/>
                      </a:lnTo>
                      <a:lnTo>
                        <a:pt x="884" y="588"/>
                      </a:lnTo>
                      <a:lnTo>
                        <a:pt x="905" y="509"/>
                      </a:lnTo>
                      <a:lnTo>
                        <a:pt x="917" y="429"/>
                      </a:lnTo>
                      <a:lnTo>
                        <a:pt x="918" y="342"/>
                      </a:lnTo>
                      <a:lnTo>
                        <a:pt x="906" y="275"/>
                      </a:lnTo>
                      <a:lnTo>
                        <a:pt x="891" y="224"/>
                      </a:lnTo>
                      <a:lnTo>
                        <a:pt x="866" y="179"/>
                      </a:lnTo>
                      <a:lnTo>
                        <a:pt x="827" y="135"/>
                      </a:lnTo>
                      <a:lnTo>
                        <a:pt x="788" y="105"/>
                      </a:lnTo>
                      <a:lnTo>
                        <a:pt x="745" y="74"/>
                      </a:lnTo>
                      <a:lnTo>
                        <a:pt x="700" y="50"/>
                      </a:lnTo>
                      <a:lnTo>
                        <a:pt x="656" y="30"/>
                      </a:lnTo>
                      <a:lnTo>
                        <a:pt x="602" y="15"/>
                      </a:lnTo>
                      <a:lnTo>
                        <a:pt x="550" y="6"/>
                      </a:lnTo>
                      <a:lnTo>
                        <a:pt x="481" y="0"/>
                      </a:lnTo>
                      <a:lnTo>
                        <a:pt x="397" y="2"/>
                      </a:lnTo>
                      <a:lnTo>
                        <a:pt x="338" y="12"/>
                      </a:lnTo>
                      <a:lnTo>
                        <a:pt x="286" y="35"/>
                      </a:lnTo>
                      <a:lnTo>
                        <a:pt x="235" y="60"/>
                      </a:lnTo>
                      <a:lnTo>
                        <a:pt x="196" y="93"/>
                      </a:lnTo>
                      <a:lnTo>
                        <a:pt x="157" y="135"/>
                      </a:lnTo>
                      <a:lnTo>
                        <a:pt x="117" y="188"/>
                      </a:lnTo>
                      <a:lnTo>
                        <a:pt x="82" y="245"/>
                      </a:lnTo>
                      <a:lnTo>
                        <a:pt x="54" y="302"/>
                      </a:lnTo>
                      <a:lnTo>
                        <a:pt x="30" y="365"/>
                      </a:lnTo>
                      <a:lnTo>
                        <a:pt x="12" y="431"/>
                      </a:lnTo>
                      <a:lnTo>
                        <a:pt x="3" y="491"/>
                      </a:lnTo>
                      <a:lnTo>
                        <a:pt x="0" y="552"/>
                      </a:lnTo>
                      <a:lnTo>
                        <a:pt x="4" y="616"/>
                      </a:lnTo>
                      <a:lnTo>
                        <a:pt x="15" y="681"/>
                      </a:lnTo>
                      <a:lnTo>
                        <a:pt x="49" y="788"/>
                      </a:lnTo>
                      <a:lnTo>
                        <a:pt x="31" y="654"/>
                      </a:lnTo>
                      <a:lnTo>
                        <a:pt x="21" y="564"/>
                      </a:lnTo>
                      <a:lnTo>
                        <a:pt x="19" y="501"/>
                      </a:lnTo>
                      <a:lnTo>
                        <a:pt x="30" y="435"/>
                      </a:lnTo>
                      <a:lnTo>
                        <a:pt x="51" y="366"/>
                      </a:lnTo>
                      <a:lnTo>
                        <a:pt x="78" y="294"/>
                      </a:lnTo>
                      <a:lnTo>
                        <a:pt x="105" y="243"/>
                      </a:lnTo>
                      <a:lnTo>
                        <a:pt x="150" y="180"/>
                      </a:lnTo>
                      <a:lnTo>
                        <a:pt x="195" y="123"/>
                      </a:lnTo>
                      <a:lnTo>
                        <a:pt x="235" y="87"/>
                      </a:lnTo>
                      <a:lnTo>
                        <a:pt x="277" y="62"/>
                      </a:lnTo>
                      <a:lnTo>
                        <a:pt x="322" y="41"/>
                      </a:lnTo>
                      <a:lnTo>
                        <a:pt x="367" y="26"/>
                      </a:lnTo>
                      <a:lnTo>
                        <a:pt x="427" y="21"/>
                      </a:lnTo>
                      <a:lnTo>
                        <a:pt x="496" y="23"/>
                      </a:lnTo>
                      <a:lnTo>
                        <a:pt x="559" y="29"/>
                      </a:lnTo>
                      <a:lnTo>
                        <a:pt x="622" y="41"/>
                      </a:lnTo>
                      <a:lnTo>
                        <a:pt x="685" y="66"/>
                      </a:lnTo>
                      <a:lnTo>
                        <a:pt x="737" y="93"/>
                      </a:lnTo>
                      <a:lnTo>
                        <a:pt x="791" y="132"/>
                      </a:lnTo>
                      <a:lnTo>
                        <a:pt x="833" y="173"/>
                      </a:lnTo>
                      <a:lnTo>
                        <a:pt x="863" y="215"/>
                      </a:lnTo>
                      <a:lnTo>
                        <a:pt x="881" y="267"/>
                      </a:lnTo>
                      <a:lnTo>
                        <a:pt x="894" y="327"/>
                      </a:lnTo>
                      <a:lnTo>
                        <a:pt x="896" y="390"/>
                      </a:lnTo>
                      <a:lnTo>
                        <a:pt x="891" y="455"/>
                      </a:lnTo>
                      <a:lnTo>
                        <a:pt x="882" y="510"/>
                      </a:lnTo>
                      <a:lnTo>
                        <a:pt x="870" y="585"/>
                      </a:lnTo>
                      <a:lnTo>
                        <a:pt x="852" y="643"/>
                      </a:lnTo>
                      <a:lnTo>
                        <a:pt x="840" y="6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89" name="Group 686"/>
              <p:cNvGrpSpPr>
                <a:grpSpLocks/>
              </p:cNvGrpSpPr>
              <p:nvPr/>
            </p:nvGrpSpPr>
            <p:grpSpPr bwMode="auto">
              <a:xfrm>
                <a:off x="2237" y="2511"/>
                <a:ext cx="724" cy="646"/>
                <a:chOff x="2237" y="2511"/>
                <a:chExt cx="724" cy="646"/>
              </a:xfrm>
            </p:grpSpPr>
            <p:sp>
              <p:nvSpPr>
                <p:cNvPr id="2100" name="Freeform 687"/>
                <p:cNvSpPr>
                  <a:spLocks/>
                </p:cNvSpPr>
                <p:nvPr/>
              </p:nvSpPr>
              <p:spPr bwMode="auto">
                <a:xfrm>
                  <a:off x="2237" y="2511"/>
                  <a:ext cx="706" cy="646"/>
                </a:xfrm>
                <a:custGeom>
                  <a:avLst/>
                  <a:gdLst>
                    <a:gd name="T0" fmla="*/ 667 w 706"/>
                    <a:gd name="T1" fmla="*/ 258 h 646"/>
                    <a:gd name="T2" fmla="*/ 624 w 706"/>
                    <a:gd name="T3" fmla="*/ 446 h 646"/>
                    <a:gd name="T4" fmla="*/ 574 w 706"/>
                    <a:gd name="T5" fmla="*/ 630 h 646"/>
                    <a:gd name="T6" fmla="*/ 568 w 706"/>
                    <a:gd name="T7" fmla="*/ 643 h 646"/>
                    <a:gd name="T8" fmla="*/ 558 w 706"/>
                    <a:gd name="T9" fmla="*/ 646 h 646"/>
                    <a:gd name="T10" fmla="*/ 501 w 706"/>
                    <a:gd name="T11" fmla="*/ 633 h 646"/>
                    <a:gd name="T12" fmla="*/ 384 w 706"/>
                    <a:gd name="T13" fmla="*/ 615 h 646"/>
                    <a:gd name="T14" fmla="*/ 379 w 706"/>
                    <a:gd name="T15" fmla="*/ 615 h 646"/>
                    <a:gd name="T16" fmla="*/ 214 w 706"/>
                    <a:gd name="T17" fmla="*/ 594 h 646"/>
                    <a:gd name="T18" fmla="*/ 95 w 706"/>
                    <a:gd name="T19" fmla="*/ 585 h 646"/>
                    <a:gd name="T20" fmla="*/ 18 w 706"/>
                    <a:gd name="T21" fmla="*/ 588 h 646"/>
                    <a:gd name="T22" fmla="*/ 3 w 706"/>
                    <a:gd name="T23" fmla="*/ 582 h 646"/>
                    <a:gd name="T24" fmla="*/ 0 w 706"/>
                    <a:gd name="T25" fmla="*/ 573 h 646"/>
                    <a:gd name="T26" fmla="*/ 38 w 706"/>
                    <a:gd name="T27" fmla="*/ 374 h 646"/>
                    <a:gd name="T28" fmla="*/ 90 w 706"/>
                    <a:gd name="T29" fmla="*/ 154 h 646"/>
                    <a:gd name="T30" fmla="*/ 127 w 706"/>
                    <a:gd name="T31" fmla="*/ 52 h 646"/>
                    <a:gd name="T32" fmla="*/ 150 w 706"/>
                    <a:gd name="T33" fmla="*/ 9 h 646"/>
                    <a:gd name="T34" fmla="*/ 162 w 706"/>
                    <a:gd name="T35" fmla="*/ 0 h 646"/>
                    <a:gd name="T36" fmla="*/ 177 w 706"/>
                    <a:gd name="T37" fmla="*/ 0 h 646"/>
                    <a:gd name="T38" fmla="*/ 217 w 706"/>
                    <a:gd name="T39" fmla="*/ 10 h 646"/>
                    <a:gd name="T40" fmla="*/ 249 w 706"/>
                    <a:gd name="T41" fmla="*/ 18 h 646"/>
                    <a:gd name="T42" fmla="*/ 376 w 706"/>
                    <a:gd name="T43" fmla="*/ 31 h 646"/>
                    <a:gd name="T44" fmla="*/ 441 w 706"/>
                    <a:gd name="T45" fmla="*/ 34 h 646"/>
                    <a:gd name="T46" fmla="*/ 408 w 706"/>
                    <a:gd name="T47" fmla="*/ 49 h 646"/>
                    <a:gd name="T48" fmla="*/ 351 w 706"/>
                    <a:gd name="T49" fmla="*/ 45 h 646"/>
                    <a:gd name="T50" fmla="*/ 291 w 706"/>
                    <a:gd name="T51" fmla="*/ 39 h 646"/>
                    <a:gd name="T52" fmla="*/ 237 w 706"/>
                    <a:gd name="T53" fmla="*/ 31 h 646"/>
                    <a:gd name="T54" fmla="*/ 177 w 706"/>
                    <a:gd name="T55" fmla="*/ 19 h 646"/>
                    <a:gd name="T56" fmla="*/ 165 w 706"/>
                    <a:gd name="T57" fmla="*/ 19 h 646"/>
                    <a:gd name="T58" fmla="*/ 145 w 706"/>
                    <a:gd name="T59" fmla="*/ 61 h 646"/>
                    <a:gd name="T60" fmla="*/ 111 w 706"/>
                    <a:gd name="T61" fmla="*/ 141 h 646"/>
                    <a:gd name="T62" fmla="*/ 95 w 706"/>
                    <a:gd name="T63" fmla="*/ 213 h 646"/>
                    <a:gd name="T64" fmla="*/ 69 w 706"/>
                    <a:gd name="T65" fmla="*/ 318 h 646"/>
                    <a:gd name="T66" fmla="*/ 48 w 706"/>
                    <a:gd name="T67" fmla="*/ 409 h 646"/>
                    <a:gd name="T68" fmla="*/ 33 w 706"/>
                    <a:gd name="T69" fmla="*/ 488 h 646"/>
                    <a:gd name="T70" fmla="*/ 21 w 706"/>
                    <a:gd name="T71" fmla="*/ 561 h 646"/>
                    <a:gd name="T72" fmla="*/ 21 w 706"/>
                    <a:gd name="T73" fmla="*/ 571 h 646"/>
                    <a:gd name="T74" fmla="*/ 111 w 706"/>
                    <a:gd name="T75" fmla="*/ 571 h 646"/>
                    <a:gd name="T76" fmla="*/ 210 w 706"/>
                    <a:gd name="T77" fmla="*/ 577 h 646"/>
                    <a:gd name="T78" fmla="*/ 310 w 706"/>
                    <a:gd name="T79" fmla="*/ 591 h 646"/>
                    <a:gd name="T80" fmla="*/ 414 w 706"/>
                    <a:gd name="T81" fmla="*/ 606 h 646"/>
                    <a:gd name="T82" fmla="*/ 555 w 706"/>
                    <a:gd name="T83" fmla="*/ 624 h 646"/>
                    <a:gd name="T84" fmla="*/ 586 w 706"/>
                    <a:gd name="T85" fmla="*/ 526 h 646"/>
                    <a:gd name="T86" fmla="*/ 624 w 706"/>
                    <a:gd name="T87" fmla="*/ 370 h 646"/>
                    <a:gd name="T88" fmla="*/ 643 w 706"/>
                    <a:gd name="T89" fmla="*/ 291 h 646"/>
                    <a:gd name="T90" fmla="*/ 670 w 706"/>
                    <a:gd name="T91" fmla="*/ 199 h 646"/>
                    <a:gd name="T92" fmla="*/ 706 w 706"/>
                    <a:gd name="T93" fmla="*/ 99 h 646"/>
                    <a:gd name="T94" fmla="*/ 683 w 706"/>
                    <a:gd name="T95" fmla="*/ 187 h 646"/>
                    <a:gd name="T96" fmla="*/ 667 w 706"/>
                    <a:gd name="T97" fmla="*/ 258 h 6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06"/>
                    <a:gd name="T148" fmla="*/ 0 h 646"/>
                    <a:gd name="T149" fmla="*/ 706 w 706"/>
                    <a:gd name="T150" fmla="*/ 646 h 6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06" h="646">
                      <a:moveTo>
                        <a:pt x="667" y="258"/>
                      </a:moveTo>
                      <a:lnTo>
                        <a:pt x="624" y="446"/>
                      </a:lnTo>
                      <a:lnTo>
                        <a:pt x="574" y="630"/>
                      </a:lnTo>
                      <a:lnTo>
                        <a:pt x="568" y="643"/>
                      </a:lnTo>
                      <a:lnTo>
                        <a:pt x="558" y="646"/>
                      </a:lnTo>
                      <a:lnTo>
                        <a:pt x="501" y="633"/>
                      </a:lnTo>
                      <a:lnTo>
                        <a:pt x="384" y="615"/>
                      </a:lnTo>
                      <a:lnTo>
                        <a:pt x="379" y="615"/>
                      </a:lnTo>
                      <a:lnTo>
                        <a:pt x="214" y="594"/>
                      </a:lnTo>
                      <a:lnTo>
                        <a:pt x="95" y="585"/>
                      </a:lnTo>
                      <a:lnTo>
                        <a:pt x="18" y="588"/>
                      </a:lnTo>
                      <a:lnTo>
                        <a:pt x="3" y="582"/>
                      </a:lnTo>
                      <a:lnTo>
                        <a:pt x="0" y="573"/>
                      </a:lnTo>
                      <a:lnTo>
                        <a:pt x="38" y="374"/>
                      </a:lnTo>
                      <a:lnTo>
                        <a:pt x="90" y="154"/>
                      </a:lnTo>
                      <a:lnTo>
                        <a:pt x="127" y="52"/>
                      </a:lnTo>
                      <a:lnTo>
                        <a:pt x="150" y="9"/>
                      </a:lnTo>
                      <a:lnTo>
                        <a:pt x="162" y="0"/>
                      </a:lnTo>
                      <a:lnTo>
                        <a:pt x="177" y="0"/>
                      </a:lnTo>
                      <a:lnTo>
                        <a:pt x="217" y="10"/>
                      </a:lnTo>
                      <a:lnTo>
                        <a:pt x="249" y="18"/>
                      </a:lnTo>
                      <a:lnTo>
                        <a:pt x="376" y="31"/>
                      </a:lnTo>
                      <a:lnTo>
                        <a:pt x="441" y="34"/>
                      </a:lnTo>
                      <a:lnTo>
                        <a:pt x="408" y="49"/>
                      </a:lnTo>
                      <a:lnTo>
                        <a:pt x="351" y="45"/>
                      </a:lnTo>
                      <a:lnTo>
                        <a:pt x="291" y="39"/>
                      </a:lnTo>
                      <a:lnTo>
                        <a:pt x="237" y="31"/>
                      </a:lnTo>
                      <a:lnTo>
                        <a:pt x="177" y="19"/>
                      </a:lnTo>
                      <a:lnTo>
                        <a:pt x="165" y="19"/>
                      </a:lnTo>
                      <a:lnTo>
                        <a:pt x="145" y="61"/>
                      </a:lnTo>
                      <a:lnTo>
                        <a:pt x="111" y="141"/>
                      </a:lnTo>
                      <a:lnTo>
                        <a:pt x="95" y="213"/>
                      </a:lnTo>
                      <a:lnTo>
                        <a:pt x="69" y="318"/>
                      </a:lnTo>
                      <a:lnTo>
                        <a:pt x="48" y="409"/>
                      </a:lnTo>
                      <a:lnTo>
                        <a:pt x="33" y="488"/>
                      </a:lnTo>
                      <a:lnTo>
                        <a:pt x="21" y="561"/>
                      </a:lnTo>
                      <a:lnTo>
                        <a:pt x="21" y="571"/>
                      </a:lnTo>
                      <a:lnTo>
                        <a:pt x="111" y="571"/>
                      </a:lnTo>
                      <a:lnTo>
                        <a:pt x="210" y="577"/>
                      </a:lnTo>
                      <a:lnTo>
                        <a:pt x="310" y="591"/>
                      </a:lnTo>
                      <a:lnTo>
                        <a:pt x="414" y="606"/>
                      </a:lnTo>
                      <a:lnTo>
                        <a:pt x="555" y="624"/>
                      </a:lnTo>
                      <a:lnTo>
                        <a:pt x="586" y="526"/>
                      </a:lnTo>
                      <a:lnTo>
                        <a:pt x="624" y="370"/>
                      </a:lnTo>
                      <a:lnTo>
                        <a:pt x="643" y="291"/>
                      </a:lnTo>
                      <a:lnTo>
                        <a:pt x="670" y="199"/>
                      </a:lnTo>
                      <a:lnTo>
                        <a:pt x="706" y="99"/>
                      </a:lnTo>
                      <a:lnTo>
                        <a:pt x="683" y="187"/>
                      </a:lnTo>
                      <a:lnTo>
                        <a:pt x="667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101" name="Group 688"/>
                <p:cNvGrpSpPr>
                  <a:grpSpLocks/>
                </p:cNvGrpSpPr>
                <p:nvPr/>
              </p:nvGrpSpPr>
              <p:grpSpPr bwMode="auto">
                <a:xfrm>
                  <a:off x="2332" y="2545"/>
                  <a:ext cx="629" cy="512"/>
                  <a:chOff x="2332" y="2545"/>
                  <a:chExt cx="629" cy="512"/>
                </a:xfrm>
              </p:grpSpPr>
              <p:sp>
                <p:nvSpPr>
                  <p:cNvPr id="2102" name="Freeform 689"/>
                  <p:cNvSpPr>
                    <a:spLocks/>
                  </p:cNvSpPr>
                  <p:nvPr/>
                </p:nvSpPr>
                <p:spPr bwMode="auto">
                  <a:xfrm>
                    <a:off x="2332" y="2545"/>
                    <a:ext cx="629" cy="512"/>
                  </a:xfrm>
                  <a:custGeom>
                    <a:avLst/>
                    <a:gdLst>
                      <a:gd name="T0" fmla="*/ 352 w 629"/>
                      <a:gd name="T1" fmla="*/ 0 h 512"/>
                      <a:gd name="T2" fmla="*/ 544 w 629"/>
                      <a:gd name="T3" fmla="*/ 5 h 512"/>
                      <a:gd name="T4" fmla="*/ 620 w 629"/>
                      <a:gd name="T5" fmla="*/ 12 h 512"/>
                      <a:gd name="T6" fmla="*/ 623 w 629"/>
                      <a:gd name="T7" fmla="*/ 35 h 512"/>
                      <a:gd name="T8" fmla="*/ 569 w 629"/>
                      <a:gd name="T9" fmla="*/ 206 h 512"/>
                      <a:gd name="T10" fmla="*/ 562 w 629"/>
                      <a:gd name="T11" fmla="*/ 183 h 512"/>
                      <a:gd name="T12" fmla="*/ 594 w 629"/>
                      <a:gd name="T13" fmla="*/ 47 h 512"/>
                      <a:gd name="T14" fmla="*/ 591 w 629"/>
                      <a:gd name="T15" fmla="*/ 24 h 512"/>
                      <a:gd name="T16" fmla="*/ 427 w 629"/>
                      <a:gd name="T17" fmla="*/ 21 h 512"/>
                      <a:gd name="T18" fmla="*/ 389 w 629"/>
                      <a:gd name="T19" fmla="*/ 33 h 512"/>
                      <a:gd name="T20" fmla="*/ 464 w 629"/>
                      <a:gd name="T21" fmla="*/ 71 h 512"/>
                      <a:gd name="T22" fmla="*/ 508 w 629"/>
                      <a:gd name="T23" fmla="*/ 108 h 512"/>
                      <a:gd name="T24" fmla="*/ 533 w 629"/>
                      <a:gd name="T25" fmla="*/ 159 h 512"/>
                      <a:gd name="T26" fmla="*/ 544 w 629"/>
                      <a:gd name="T27" fmla="*/ 218 h 512"/>
                      <a:gd name="T28" fmla="*/ 547 w 629"/>
                      <a:gd name="T29" fmla="*/ 272 h 512"/>
                      <a:gd name="T30" fmla="*/ 526 w 629"/>
                      <a:gd name="T31" fmla="*/ 358 h 512"/>
                      <a:gd name="T32" fmla="*/ 473 w 629"/>
                      <a:gd name="T33" fmla="*/ 424 h 512"/>
                      <a:gd name="T34" fmla="*/ 403 w 629"/>
                      <a:gd name="T35" fmla="*/ 480 h 512"/>
                      <a:gd name="T36" fmla="*/ 317 w 629"/>
                      <a:gd name="T37" fmla="*/ 507 h 512"/>
                      <a:gd name="T38" fmla="*/ 227 w 629"/>
                      <a:gd name="T39" fmla="*/ 512 h 512"/>
                      <a:gd name="T40" fmla="*/ 136 w 629"/>
                      <a:gd name="T41" fmla="*/ 494 h 512"/>
                      <a:gd name="T42" fmla="*/ 70 w 629"/>
                      <a:gd name="T43" fmla="*/ 454 h 512"/>
                      <a:gd name="T44" fmla="*/ 27 w 629"/>
                      <a:gd name="T45" fmla="*/ 391 h 512"/>
                      <a:gd name="T46" fmla="*/ 3 w 629"/>
                      <a:gd name="T47" fmla="*/ 312 h 512"/>
                      <a:gd name="T48" fmla="*/ 3 w 629"/>
                      <a:gd name="T49" fmla="*/ 236 h 512"/>
                      <a:gd name="T50" fmla="*/ 24 w 629"/>
                      <a:gd name="T51" fmla="*/ 171 h 512"/>
                      <a:gd name="T52" fmla="*/ 67 w 629"/>
                      <a:gd name="T53" fmla="*/ 114 h 512"/>
                      <a:gd name="T54" fmla="*/ 137 w 629"/>
                      <a:gd name="T55" fmla="*/ 65 h 512"/>
                      <a:gd name="T56" fmla="*/ 232 w 629"/>
                      <a:gd name="T57" fmla="*/ 21 h 512"/>
                      <a:gd name="T58" fmla="*/ 305 w 629"/>
                      <a:gd name="T59" fmla="*/ 11 h 512"/>
                      <a:gd name="T60" fmla="*/ 175 w 629"/>
                      <a:gd name="T61" fmla="*/ 65 h 512"/>
                      <a:gd name="T62" fmla="*/ 82 w 629"/>
                      <a:gd name="T63" fmla="*/ 126 h 512"/>
                      <a:gd name="T64" fmla="*/ 34 w 629"/>
                      <a:gd name="T65" fmla="*/ 201 h 512"/>
                      <a:gd name="T66" fmla="*/ 22 w 629"/>
                      <a:gd name="T67" fmla="*/ 300 h 512"/>
                      <a:gd name="T68" fmla="*/ 49 w 629"/>
                      <a:gd name="T69" fmla="*/ 381 h 512"/>
                      <a:gd name="T70" fmla="*/ 103 w 629"/>
                      <a:gd name="T71" fmla="*/ 450 h 512"/>
                      <a:gd name="T72" fmla="*/ 167 w 629"/>
                      <a:gd name="T73" fmla="*/ 480 h 512"/>
                      <a:gd name="T74" fmla="*/ 250 w 629"/>
                      <a:gd name="T75" fmla="*/ 492 h 512"/>
                      <a:gd name="T76" fmla="*/ 352 w 629"/>
                      <a:gd name="T77" fmla="*/ 474 h 512"/>
                      <a:gd name="T78" fmla="*/ 443 w 629"/>
                      <a:gd name="T79" fmla="*/ 427 h 512"/>
                      <a:gd name="T80" fmla="*/ 505 w 629"/>
                      <a:gd name="T81" fmla="*/ 358 h 512"/>
                      <a:gd name="T82" fmla="*/ 529 w 629"/>
                      <a:gd name="T83" fmla="*/ 273 h 512"/>
                      <a:gd name="T84" fmla="*/ 515 w 629"/>
                      <a:gd name="T85" fmla="*/ 180 h 512"/>
                      <a:gd name="T86" fmla="*/ 488 w 629"/>
                      <a:gd name="T87" fmla="*/ 120 h 512"/>
                      <a:gd name="T88" fmla="*/ 431 w 629"/>
                      <a:gd name="T89" fmla="*/ 77 h 512"/>
                      <a:gd name="T90" fmla="*/ 359 w 629"/>
                      <a:gd name="T91" fmla="*/ 45 h 512"/>
                      <a:gd name="T92" fmla="*/ 283 w 629"/>
                      <a:gd name="T93" fmla="*/ 38 h 512"/>
                      <a:gd name="T94" fmla="*/ 308 w 629"/>
                      <a:gd name="T95" fmla="*/ 11 h 51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629"/>
                      <a:gd name="T145" fmla="*/ 0 h 512"/>
                      <a:gd name="T146" fmla="*/ 629 w 629"/>
                      <a:gd name="T147" fmla="*/ 512 h 51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629" h="512">
                        <a:moveTo>
                          <a:pt x="295" y="0"/>
                        </a:moveTo>
                        <a:lnTo>
                          <a:pt x="352" y="0"/>
                        </a:lnTo>
                        <a:lnTo>
                          <a:pt x="434" y="0"/>
                        </a:lnTo>
                        <a:lnTo>
                          <a:pt x="544" y="5"/>
                        </a:lnTo>
                        <a:lnTo>
                          <a:pt x="606" y="8"/>
                        </a:lnTo>
                        <a:lnTo>
                          <a:pt x="620" y="12"/>
                        </a:lnTo>
                        <a:lnTo>
                          <a:pt x="629" y="18"/>
                        </a:lnTo>
                        <a:lnTo>
                          <a:pt x="623" y="35"/>
                        </a:lnTo>
                        <a:lnTo>
                          <a:pt x="603" y="87"/>
                        </a:lnTo>
                        <a:lnTo>
                          <a:pt x="569" y="206"/>
                        </a:lnTo>
                        <a:lnTo>
                          <a:pt x="547" y="281"/>
                        </a:lnTo>
                        <a:lnTo>
                          <a:pt x="562" y="183"/>
                        </a:lnTo>
                        <a:lnTo>
                          <a:pt x="581" y="101"/>
                        </a:lnTo>
                        <a:lnTo>
                          <a:pt x="594" y="47"/>
                        </a:lnTo>
                        <a:lnTo>
                          <a:pt x="599" y="30"/>
                        </a:lnTo>
                        <a:lnTo>
                          <a:pt x="591" y="24"/>
                        </a:lnTo>
                        <a:lnTo>
                          <a:pt x="523" y="23"/>
                        </a:lnTo>
                        <a:lnTo>
                          <a:pt x="427" y="21"/>
                        </a:lnTo>
                        <a:lnTo>
                          <a:pt x="346" y="21"/>
                        </a:lnTo>
                        <a:lnTo>
                          <a:pt x="389" y="33"/>
                        </a:lnTo>
                        <a:lnTo>
                          <a:pt x="431" y="51"/>
                        </a:lnTo>
                        <a:lnTo>
                          <a:pt x="464" y="71"/>
                        </a:lnTo>
                        <a:lnTo>
                          <a:pt x="487" y="89"/>
                        </a:lnTo>
                        <a:lnTo>
                          <a:pt x="508" y="108"/>
                        </a:lnTo>
                        <a:lnTo>
                          <a:pt x="521" y="137"/>
                        </a:lnTo>
                        <a:lnTo>
                          <a:pt x="533" y="159"/>
                        </a:lnTo>
                        <a:lnTo>
                          <a:pt x="541" y="189"/>
                        </a:lnTo>
                        <a:lnTo>
                          <a:pt x="544" y="218"/>
                        </a:lnTo>
                        <a:lnTo>
                          <a:pt x="545" y="243"/>
                        </a:lnTo>
                        <a:lnTo>
                          <a:pt x="547" y="272"/>
                        </a:lnTo>
                        <a:lnTo>
                          <a:pt x="539" y="313"/>
                        </a:lnTo>
                        <a:lnTo>
                          <a:pt x="526" y="358"/>
                        </a:lnTo>
                        <a:lnTo>
                          <a:pt x="506" y="388"/>
                        </a:lnTo>
                        <a:lnTo>
                          <a:pt x="473" y="424"/>
                        </a:lnTo>
                        <a:lnTo>
                          <a:pt x="440" y="451"/>
                        </a:lnTo>
                        <a:lnTo>
                          <a:pt x="403" y="480"/>
                        </a:lnTo>
                        <a:lnTo>
                          <a:pt x="364" y="494"/>
                        </a:lnTo>
                        <a:lnTo>
                          <a:pt x="317" y="507"/>
                        </a:lnTo>
                        <a:lnTo>
                          <a:pt x="275" y="512"/>
                        </a:lnTo>
                        <a:lnTo>
                          <a:pt x="227" y="512"/>
                        </a:lnTo>
                        <a:lnTo>
                          <a:pt x="182" y="506"/>
                        </a:lnTo>
                        <a:lnTo>
                          <a:pt x="136" y="494"/>
                        </a:lnTo>
                        <a:lnTo>
                          <a:pt x="106" y="480"/>
                        </a:lnTo>
                        <a:lnTo>
                          <a:pt x="70" y="454"/>
                        </a:lnTo>
                        <a:lnTo>
                          <a:pt x="47" y="421"/>
                        </a:lnTo>
                        <a:lnTo>
                          <a:pt x="27" y="391"/>
                        </a:lnTo>
                        <a:lnTo>
                          <a:pt x="13" y="355"/>
                        </a:lnTo>
                        <a:lnTo>
                          <a:pt x="3" y="312"/>
                        </a:lnTo>
                        <a:lnTo>
                          <a:pt x="0" y="273"/>
                        </a:lnTo>
                        <a:lnTo>
                          <a:pt x="3" y="236"/>
                        </a:lnTo>
                        <a:lnTo>
                          <a:pt x="9" y="200"/>
                        </a:lnTo>
                        <a:lnTo>
                          <a:pt x="24" y="171"/>
                        </a:lnTo>
                        <a:lnTo>
                          <a:pt x="41" y="146"/>
                        </a:lnTo>
                        <a:lnTo>
                          <a:pt x="67" y="114"/>
                        </a:lnTo>
                        <a:lnTo>
                          <a:pt x="101" y="90"/>
                        </a:lnTo>
                        <a:lnTo>
                          <a:pt x="137" y="65"/>
                        </a:lnTo>
                        <a:lnTo>
                          <a:pt x="190" y="39"/>
                        </a:lnTo>
                        <a:lnTo>
                          <a:pt x="232" y="21"/>
                        </a:lnTo>
                        <a:lnTo>
                          <a:pt x="272" y="9"/>
                        </a:lnTo>
                        <a:lnTo>
                          <a:pt x="305" y="11"/>
                        </a:lnTo>
                        <a:lnTo>
                          <a:pt x="247" y="36"/>
                        </a:lnTo>
                        <a:lnTo>
                          <a:pt x="175" y="65"/>
                        </a:lnTo>
                        <a:lnTo>
                          <a:pt x="124" y="96"/>
                        </a:lnTo>
                        <a:lnTo>
                          <a:pt x="82" y="126"/>
                        </a:lnTo>
                        <a:lnTo>
                          <a:pt x="50" y="167"/>
                        </a:lnTo>
                        <a:lnTo>
                          <a:pt x="34" y="201"/>
                        </a:lnTo>
                        <a:lnTo>
                          <a:pt x="22" y="252"/>
                        </a:lnTo>
                        <a:lnTo>
                          <a:pt x="22" y="300"/>
                        </a:lnTo>
                        <a:lnTo>
                          <a:pt x="34" y="339"/>
                        </a:lnTo>
                        <a:lnTo>
                          <a:pt x="49" y="381"/>
                        </a:lnTo>
                        <a:lnTo>
                          <a:pt x="73" y="421"/>
                        </a:lnTo>
                        <a:lnTo>
                          <a:pt x="103" y="450"/>
                        </a:lnTo>
                        <a:lnTo>
                          <a:pt x="131" y="467"/>
                        </a:lnTo>
                        <a:lnTo>
                          <a:pt x="167" y="480"/>
                        </a:lnTo>
                        <a:lnTo>
                          <a:pt x="208" y="489"/>
                        </a:lnTo>
                        <a:lnTo>
                          <a:pt x="250" y="492"/>
                        </a:lnTo>
                        <a:lnTo>
                          <a:pt x="301" y="486"/>
                        </a:lnTo>
                        <a:lnTo>
                          <a:pt x="352" y="474"/>
                        </a:lnTo>
                        <a:lnTo>
                          <a:pt x="397" y="457"/>
                        </a:lnTo>
                        <a:lnTo>
                          <a:pt x="443" y="427"/>
                        </a:lnTo>
                        <a:lnTo>
                          <a:pt x="472" y="397"/>
                        </a:lnTo>
                        <a:lnTo>
                          <a:pt x="505" y="358"/>
                        </a:lnTo>
                        <a:lnTo>
                          <a:pt x="523" y="313"/>
                        </a:lnTo>
                        <a:lnTo>
                          <a:pt x="529" y="273"/>
                        </a:lnTo>
                        <a:lnTo>
                          <a:pt x="524" y="227"/>
                        </a:lnTo>
                        <a:lnTo>
                          <a:pt x="515" y="180"/>
                        </a:lnTo>
                        <a:lnTo>
                          <a:pt x="505" y="149"/>
                        </a:lnTo>
                        <a:lnTo>
                          <a:pt x="488" y="120"/>
                        </a:lnTo>
                        <a:lnTo>
                          <a:pt x="463" y="96"/>
                        </a:lnTo>
                        <a:lnTo>
                          <a:pt x="431" y="77"/>
                        </a:lnTo>
                        <a:lnTo>
                          <a:pt x="395" y="57"/>
                        </a:lnTo>
                        <a:lnTo>
                          <a:pt x="359" y="45"/>
                        </a:lnTo>
                        <a:lnTo>
                          <a:pt x="319" y="38"/>
                        </a:lnTo>
                        <a:lnTo>
                          <a:pt x="283" y="38"/>
                        </a:lnTo>
                        <a:lnTo>
                          <a:pt x="250" y="38"/>
                        </a:lnTo>
                        <a:lnTo>
                          <a:pt x="308" y="11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03" name="Freeform 690"/>
                  <p:cNvSpPr>
                    <a:spLocks/>
                  </p:cNvSpPr>
                  <p:nvPr/>
                </p:nvSpPr>
                <p:spPr bwMode="auto">
                  <a:xfrm>
                    <a:off x="2543" y="2547"/>
                    <a:ext cx="103" cy="45"/>
                  </a:xfrm>
                  <a:custGeom>
                    <a:avLst/>
                    <a:gdLst>
                      <a:gd name="T0" fmla="*/ 63 w 103"/>
                      <a:gd name="T1" fmla="*/ 3 h 45"/>
                      <a:gd name="T2" fmla="*/ 0 w 103"/>
                      <a:gd name="T3" fmla="*/ 45 h 45"/>
                      <a:gd name="T4" fmla="*/ 69 w 103"/>
                      <a:gd name="T5" fmla="*/ 31 h 45"/>
                      <a:gd name="T6" fmla="*/ 103 w 103"/>
                      <a:gd name="T7" fmla="*/ 33 h 45"/>
                      <a:gd name="T8" fmla="*/ 99 w 103"/>
                      <a:gd name="T9" fmla="*/ 28 h 45"/>
                      <a:gd name="T10" fmla="*/ 96 w 103"/>
                      <a:gd name="T11" fmla="*/ 0 h 45"/>
                      <a:gd name="T12" fmla="*/ 63 w 103"/>
                      <a:gd name="T13" fmla="*/ 3 h 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3"/>
                      <a:gd name="T22" fmla="*/ 0 h 45"/>
                      <a:gd name="T23" fmla="*/ 103 w 103"/>
                      <a:gd name="T24" fmla="*/ 45 h 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3" h="45">
                        <a:moveTo>
                          <a:pt x="63" y="3"/>
                        </a:moveTo>
                        <a:lnTo>
                          <a:pt x="0" y="45"/>
                        </a:lnTo>
                        <a:lnTo>
                          <a:pt x="69" y="31"/>
                        </a:lnTo>
                        <a:lnTo>
                          <a:pt x="103" y="33"/>
                        </a:lnTo>
                        <a:lnTo>
                          <a:pt x="99" y="28"/>
                        </a:lnTo>
                        <a:lnTo>
                          <a:pt x="96" y="0"/>
                        </a:lnTo>
                        <a:lnTo>
                          <a:pt x="63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2090" name="Freeform 691"/>
              <p:cNvSpPr>
                <a:spLocks/>
              </p:cNvSpPr>
              <p:nvPr/>
            </p:nvSpPr>
            <p:spPr bwMode="auto">
              <a:xfrm>
                <a:off x="2344" y="2569"/>
                <a:ext cx="526" cy="482"/>
              </a:xfrm>
              <a:custGeom>
                <a:avLst/>
                <a:gdLst>
                  <a:gd name="T0" fmla="*/ 110 w 526"/>
                  <a:gd name="T1" fmla="*/ 65 h 482"/>
                  <a:gd name="T2" fmla="*/ 160 w 526"/>
                  <a:gd name="T3" fmla="*/ 36 h 482"/>
                  <a:gd name="T4" fmla="*/ 232 w 526"/>
                  <a:gd name="T5" fmla="*/ 6 h 482"/>
                  <a:gd name="T6" fmla="*/ 292 w 526"/>
                  <a:gd name="T7" fmla="*/ 0 h 482"/>
                  <a:gd name="T8" fmla="*/ 352 w 526"/>
                  <a:gd name="T9" fmla="*/ 9 h 482"/>
                  <a:gd name="T10" fmla="*/ 403 w 526"/>
                  <a:gd name="T11" fmla="*/ 32 h 482"/>
                  <a:gd name="T12" fmla="*/ 457 w 526"/>
                  <a:gd name="T13" fmla="*/ 62 h 482"/>
                  <a:gd name="T14" fmla="*/ 493 w 526"/>
                  <a:gd name="T15" fmla="*/ 98 h 482"/>
                  <a:gd name="T16" fmla="*/ 512 w 526"/>
                  <a:gd name="T17" fmla="*/ 149 h 482"/>
                  <a:gd name="T18" fmla="*/ 524 w 526"/>
                  <a:gd name="T19" fmla="*/ 201 h 482"/>
                  <a:gd name="T20" fmla="*/ 526 w 526"/>
                  <a:gd name="T21" fmla="*/ 258 h 482"/>
                  <a:gd name="T22" fmla="*/ 508 w 526"/>
                  <a:gd name="T23" fmla="*/ 324 h 482"/>
                  <a:gd name="T24" fmla="*/ 469 w 526"/>
                  <a:gd name="T25" fmla="*/ 378 h 482"/>
                  <a:gd name="T26" fmla="*/ 418 w 526"/>
                  <a:gd name="T27" fmla="*/ 423 h 482"/>
                  <a:gd name="T28" fmla="*/ 367 w 526"/>
                  <a:gd name="T29" fmla="*/ 456 h 482"/>
                  <a:gd name="T30" fmla="*/ 277 w 526"/>
                  <a:gd name="T31" fmla="*/ 482 h 482"/>
                  <a:gd name="T32" fmla="*/ 193 w 526"/>
                  <a:gd name="T33" fmla="*/ 477 h 482"/>
                  <a:gd name="T34" fmla="*/ 128 w 526"/>
                  <a:gd name="T35" fmla="*/ 459 h 482"/>
                  <a:gd name="T36" fmla="*/ 83 w 526"/>
                  <a:gd name="T37" fmla="*/ 435 h 482"/>
                  <a:gd name="T38" fmla="*/ 52 w 526"/>
                  <a:gd name="T39" fmla="*/ 397 h 482"/>
                  <a:gd name="T40" fmla="*/ 23 w 526"/>
                  <a:gd name="T41" fmla="*/ 345 h 482"/>
                  <a:gd name="T42" fmla="*/ 4 w 526"/>
                  <a:gd name="T43" fmla="*/ 295 h 482"/>
                  <a:gd name="T44" fmla="*/ 0 w 526"/>
                  <a:gd name="T45" fmla="*/ 234 h 482"/>
                  <a:gd name="T46" fmla="*/ 9 w 526"/>
                  <a:gd name="T47" fmla="*/ 177 h 482"/>
                  <a:gd name="T48" fmla="*/ 37 w 526"/>
                  <a:gd name="T49" fmla="*/ 129 h 482"/>
                  <a:gd name="T50" fmla="*/ 85 w 526"/>
                  <a:gd name="T51" fmla="*/ 81 h 482"/>
                  <a:gd name="T52" fmla="*/ 110 w 526"/>
                  <a:gd name="T53" fmla="*/ 65 h 4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6"/>
                  <a:gd name="T82" fmla="*/ 0 h 482"/>
                  <a:gd name="T83" fmla="*/ 526 w 526"/>
                  <a:gd name="T84" fmla="*/ 482 h 4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6" h="482">
                    <a:moveTo>
                      <a:pt x="110" y="65"/>
                    </a:moveTo>
                    <a:lnTo>
                      <a:pt x="160" y="36"/>
                    </a:lnTo>
                    <a:lnTo>
                      <a:pt x="232" y="6"/>
                    </a:lnTo>
                    <a:lnTo>
                      <a:pt x="292" y="0"/>
                    </a:lnTo>
                    <a:lnTo>
                      <a:pt x="352" y="9"/>
                    </a:lnTo>
                    <a:lnTo>
                      <a:pt x="403" y="32"/>
                    </a:lnTo>
                    <a:lnTo>
                      <a:pt x="457" y="62"/>
                    </a:lnTo>
                    <a:lnTo>
                      <a:pt x="493" y="98"/>
                    </a:lnTo>
                    <a:lnTo>
                      <a:pt x="512" y="149"/>
                    </a:lnTo>
                    <a:lnTo>
                      <a:pt x="524" y="201"/>
                    </a:lnTo>
                    <a:lnTo>
                      <a:pt x="526" y="258"/>
                    </a:lnTo>
                    <a:lnTo>
                      <a:pt x="508" y="324"/>
                    </a:lnTo>
                    <a:lnTo>
                      <a:pt x="469" y="378"/>
                    </a:lnTo>
                    <a:lnTo>
                      <a:pt x="418" y="423"/>
                    </a:lnTo>
                    <a:lnTo>
                      <a:pt x="367" y="456"/>
                    </a:lnTo>
                    <a:lnTo>
                      <a:pt x="277" y="482"/>
                    </a:lnTo>
                    <a:lnTo>
                      <a:pt x="193" y="477"/>
                    </a:lnTo>
                    <a:lnTo>
                      <a:pt x="128" y="459"/>
                    </a:lnTo>
                    <a:lnTo>
                      <a:pt x="83" y="435"/>
                    </a:lnTo>
                    <a:lnTo>
                      <a:pt x="52" y="397"/>
                    </a:lnTo>
                    <a:lnTo>
                      <a:pt x="23" y="345"/>
                    </a:lnTo>
                    <a:lnTo>
                      <a:pt x="4" y="295"/>
                    </a:lnTo>
                    <a:lnTo>
                      <a:pt x="0" y="234"/>
                    </a:lnTo>
                    <a:lnTo>
                      <a:pt x="9" y="177"/>
                    </a:lnTo>
                    <a:lnTo>
                      <a:pt x="37" y="129"/>
                    </a:lnTo>
                    <a:lnTo>
                      <a:pt x="85" y="81"/>
                    </a:lnTo>
                    <a:lnTo>
                      <a:pt x="110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1" name="Freeform 692"/>
              <p:cNvSpPr>
                <a:spLocks/>
              </p:cNvSpPr>
              <p:nvPr/>
            </p:nvSpPr>
            <p:spPr bwMode="auto">
              <a:xfrm>
                <a:off x="2453" y="2662"/>
                <a:ext cx="288" cy="279"/>
              </a:xfrm>
              <a:custGeom>
                <a:avLst/>
                <a:gdLst>
                  <a:gd name="T0" fmla="*/ 30 w 288"/>
                  <a:gd name="T1" fmla="*/ 59 h 279"/>
                  <a:gd name="T2" fmla="*/ 63 w 288"/>
                  <a:gd name="T3" fmla="*/ 27 h 279"/>
                  <a:gd name="T4" fmla="*/ 100 w 288"/>
                  <a:gd name="T5" fmla="*/ 8 h 279"/>
                  <a:gd name="T6" fmla="*/ 153 w 288"/>
                  <a:gd name="T7" fmla="*/ 0 h 279"/>
                  <a:gd name="T8" fmla="*/ 213 w 288"/>
                  <a:gd name="T9" fmla="*/ 3 h 279"/>
                  <a:gd name="T10" fmla="*/ 258 w 288"/>
                  <a:gd name="T11" fmla="*/ 27 h 279"/>
                  <a:gd name="T12" fmla="*/ 276 w 288"/>
                  <a:gd name="T13" fmla="*/ 53 h 279"/>
                  <a:gd name="T14" fmla="*/ 288 w 288"/>
                  <a:gd name="T15" fmla="*/ 131 h 279"/>
                  <a:gd name="T16" fmla="*/ 280 w 288"/>
                  <a:gd name="T17" fmla="*/ 190 h 279"/>
                  <a:gd name="T18" fmla="*/ 252 w 288"/>
                  <a:gd name="T19" fmla="*/ 235 h 279"/>
                  <a:gd name="T20" fmla="*/ 213 w 288"/>
                  <a:gd name="T21" fmla="*/ 261 h 279"/>
                  <a:gd name="T22" fmla="*/ 160 w 288"/>
                  <a:gd name="T23" fmla="*/ 279 h 279"/>
                  <a:gd name="T24" fmla="*/ 102 w 288"/>
                  <a:gd name="T25" fmla="*/ 279 h 279"/>
                  <a:gd name="T26" fmla="*/ 51 w 288"/>
                  <a:gd name="T27" fmla="*/ 262 h 279"/>
                  <a:gd name="T28" fmla="*/ 21 w 288"/>
                  <a:gd name="T29" fmla="*/ 234 h 279"/>
                  <a:gd name="T30" fmla="*/ 6 w 288"/>
                  <a:gd name="T31" fmla="*/ 189 h 279"/>
                  <a:gd name="T32" fmla="*/ 0 w 288"/>
                  <a:gd name="T33" fmla="*/ 135 h 279"/>
                  <a:gd name="T34" fmla="*/ 12 w 288"/>
                  <a:gd name="T35" fmla="*/ 86 h 279"/>
                  <a:gd name="T36" fmla="*/ 30 w 288"/>
                  <a:gd name="T37" fmla="*/ 59 h 2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8"/>
                  <a:gd name="T58" fmla="*/ 0 h 279"/>
                  <a:gd name="T59" fmla="*/ 288 w 288"/>
                  <a:gd name="T60" fmla="*/ 279 h 2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8" h="279">
                    <a:moveTo>
                      <a:pt x="30" y="59"/>
                    </a:moveTo>
                    <a:lnTo>
                      <a:pt x="63" y="27"/>
                    </a:lnTo>
                    <a:lnTo>
                      <a:pt x="100" y="8"/>
                    </a:lnTo>
                    <a:lnTo>
                      <a:pt x="153" y="0"/>
                    </a:lnTo>
                    <a:lnTo>
                      <a:pt x="213" y="3"/>
                    </a:lnTo>
                    <a:lnTo>
                      <a:pt x="258" y="27"/>
                    </a:lnTo>
                    <a:lnTo>
                      <a:pt x="276" y="53"/>
                    </a:lnTo>
                    <a:lnTo>
                      <a:pt x="288" y="131"/>
                    </a:lnTo>
                    <a:lnTo>
                      <a:pt x="280" y="190"/>
                    </a:lnTo>
                    <a:lnTo>
                      <a:pt x="252" y="235"/>
                    </a:lnTo>
                    <a:lnTo>
                      <a:pt x="213" y="261"/>
                    </a:lnTo>
                    <a:lnTo>
                      <a:pt x="160" y="279"/>
                    </a:lnTo>
                    <a:lnTo>
                      <a:pt x="102" y="279"/>
                    </a:lnTo>
                    <a:lnTo>
                      <a:pt x="51" y="262"/>
                    </a:lnTo>
                    <a:lnTo>
                      <a:pt x="21" y="234"/>
                    </a:lnTo>
                    <a:lnTo>
                      <a:pt x="6" y="189"/>
                    </a:lnTo>
                    <a:lnTo>
                      <a:pt x="0" y="135"/>
                    </a:lnTo>
                    <a:lnTo>
                      <a:pt x="12" y="86"/>
                    </a:lnTo>
                    <a:lnTo>
                      <a:pt x="30" y="59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092" name="Group 693"/>
              <p:cNvGrpSpPr>
                <a:grpSpLocks/>
              </p:cNvGrpSpPr>
              <p:nvPr/>
            </p:nvGrpSpPr>
            <p:grpSpPr bwMode="auto">
              <a:xfrm>
                <a:off x="2445" y="2653"/>
                <a:ext cx="308" cy="295"/>
                <a:chOff x="2445" y="2653"/>
                <a:chExt cx="308" cy="295"/>
              </a:xfrm>
            </p:grpSpPr>
            <p:sp>
              <p:nvSpPr>
                <p:cNvPr id="2098" name="Freeform 694"/>
                <p:cNvSpPr>
                  <a:spLocks/>
                </p:cNvSpPr>
                <p:nvPr/>
              </p:nvSpPr>
              <p:spPr bwMode="auto">
                <a:xfrm>
                  <a:off x="2471" y="2653"/>
                  <a:ext cx="282" cy="295"/>
                </a:xfrm>
                <a:custGeom>
                  <a:avLst/>
                  <a:gdLst>
                    <a:gd name="T0" fmla="*/ 66 w 282"/>
                    <a:gd name="T1" fmla="*/ 17 h 295"/>
                    <a:gd name="T2" fmla="*/ 99 w 282"/>
                    <a:gd name="T3" fmla="*/ 5 h 295"/>
                    <a:gd name="T4" fmla="*/ 141 w 282"/>
                    <a:gd name="T5" fmla="*/ 0 h 295"/>
                    <a:gd name="T6" fmla="*/ 181 w 282"/>
                    <a:gd name="T7" fmla="*/ 2 h 295"/>
                    <a:gd name="T8" fmla="*/ 219 w 282"/>
                    <a:gd name="T9" fmla="*/ 9 h 295"/>
                    <a:gd name="T10" fmla="*/ 244 w 282"/>
                    <a:gd name="T11" fmla="*/ 26 h 295"/>
                    <a:gd name="T12" fmla="*/ 262 w 282"/>
                    <a:gd name="T13" fmla="*/ 47 h 295"/>
                    <a:gd name="T14" fmla="*/ 273 w 282"/>
                    <a:gd name="T15" fmla="*/ 78 h 295"/>
                    <a:gd name="T16" fmla="*/ 280 w 282"/>
                    <a:gd name="T17" fmla="*/ 111 h 295"/>
                    <a:gd name="T18" fmla="*/ 282 w 282"/>
                    <a:gd name="T19" fmla="*/ 149 h 295"/>
                    <a:gd name="T20" fmla="*/ 279 w 282"/>
                    <a:gd name="T21" fmla="*/ 176 h 295"/>
                    <a:gd name="T22" fmla="*/ 270 w 282"/>
                    <a:gd name="T23" fmla="*/ 207 h 295"/>
                    <a:gd name="T24" fmla="*/ 253 w 282"/>
                    <a:gd name="T25" fmla="*/ 232 h 295"/>
                    <a:gd name="T26" fmla="*/ 235 w 282"/>
                    <a:gd name="T27" fmla="*/ 255 h 295"/>
                    <a:gd name="T28" fmla="*/ 213 w 282"/>
                    <a:gd name="T29" fmla="*/ 273 h 295"/>
                    <a:gd name="T30" fmla="*/ 183 w 282"/>
                    <a:gd name="T31" fmla="*/ 286 h 295"/>
                    <a:gd name="T32" fmla="*/ 150 w 282"/>
                    <a:gd name="T33" fmla="*/ 294 h 295"/>
                    <a:gd name="T34" fmla="*/ 108 w 282"/>
                    <a:gd name="T35" fmla="*/ 295 h 295"/>
                    <a:gd name="T36" fmla="*/ 72 w 282"/>
                    <a:gd name="T37" fmla="*/ 292 h 295"/>
                    <a:gd name="T38" fmla="*/ 45 w 282"/>
                    <a:gd name="T39" fmla="*/ 280 h 295"/>
                    <a:gd name="T40" fmla="*/ 15 w 282"/>
                    <a:gd name="T41" fmla="*/ 262 h 295"/>
                    <a:gd name="T42" fmla="*/ 0 w 282"/>
                    <a:gd name="T43" fmla="*/ 241 h 295"/>
                    <a:gd name="T44" fmla="*/ 48 w 282"/>
                    <a:gd name="T45" fmla="*/ 267 h 295"/>
                    <a:gd name="T46" fmla="*/ 99 w 282"/>
                    <a:gd name="T47" fmla="*/ 280 h 295"/>
                    <a:gd name="T48" fmla="*/ 139 w 282"/>
                    <a:gd name="T49" fmla="*/ 277 h 295"/>
                    <a:gd name="T50" fmla="*/ 177 w 282"/>
                    <a:gd name="T51" fmla="*/ 267 h 295"/>
                    <a:gd name="T52" fmla="*/ 207 w 282"/>
                    <a:gd name="T53" fmla="*/ 253 h 295"/>
                    <a:gd name="T54" fmla="*/ 232 w 282"/>
                    <a:gd name="T55" fmla="*/ 229 h 295"/>
                    <a:gd name="T56" fmla="*/ 252 w 282"/>
                    <a:gd name="T57" fmla="*/ 201 h 295"/>
                    <a:gd name="T58" fmla="*/ 259 w 282"/>
                    <a:gd name="T59" fmla="*/ 165 h 295"/>
                    <a:gd name="T60" fmla="*/ 261 w 282"/>
                    <a:gd name="T61" fmla="*/ 126 h 295"/>
                    <a:gd name="T62" fmla="*/ 255 w 282"/>
                    <a:gd name="T63" fmla="*/ 87 h 295"/>
                    <a:gd name="T64" fmla="*/ 244 w 282"/>
                    <a:gd name="T65" fmla="*/ 54 h 295"/>
                    <a:gd name="T66" fmla="*/ 219 w 282"/>
                    <a:gd name="T67" fmla="*/ 32 h 295"/>
                    <a:gd name="T68" fmla="*/ 180 w 282"/>
                    <a:gd name="T69" fmla="*/ 18 h 295"/>
                    <a:gd name="T70" fmla="*/ 141 w 282"/>
                    <a:gd name="T71" fmla="*/ 17 h 295"/>
                    <a:gd name="T72" fmla="*/ 93 w 282"/>
                    <a:gd name="T73" fmla="*/ 21 h 295"/>
                    <a:gd name="T74" fmla="*/ 48 w 282"/>
                    <a:gd name="T75" fmla="*/ 35 h 295"/>
                    <a:gd name="T76" fmla="*/ 66 w 282"/>
                    <a:gd name="T77" fmla="*/ 17 h 2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2"/>
                    <a:gd name="T118" fmla="*/ 0 h 295"/>
                    <a:gd name="T119" fmla="*/ 282 w 282"/>
                    <a:gd name="T120" fmla="*/ 295 h 2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2" h="295">
                      <a:moveTo>
                        <a:pt x="66" y="17"/>
                      </a:moveTo>
                      <a:lnTo>
                        <a:pt x="99" y="5"/>
                      </a:lnTo>
                      <a:lnTo>
                        <a:pt x="141" y="0"/>
                      </a:lnTo>
                      <a:lnTo>
                        <a:pt x="181" y="2"/>
                      </a:lnTo>
                      <a:lnTo>
                        <a:pt x="219" y="9"/>
                      </a:lnTo>
                      <a:lnTo>
                        <a:pt x="244" y="26"/>
                      </a:lnTo>
                      <a:lnTo>
                        <a:pt x="262" y="47"/>
                      </a:lnTo>
                      <a:lnTo>
                        <a:pt x="273" y="78"/>
                      </a:lnTo>
                      <a:lnTo>
                        <a:pt x="280" y="111"/>
                      </a:lnTo>
                      <a:lnTo>
                        <a:pt x="282" y="149"/>
                      </a:lnTo>
                      <a:lnTo>
                        <a:pt x="279" y="176"/>
                      </a:lnTo>
                      <a:lnTo>
                        <a:pt x="270" y="207"/>
                      </a:lnTo>
                      <a:lnTo>
                        <a:pt x="253" y="232"/>
                      </a:lnTo>
                      <a:lnTo>
                        <a:pt x="235" y="255"/>
                      </a:lnTo>
                      <a:lnTo>
                        <a:pt x="213" y="273"/>
                      </a:lnTo>
                      <a:lnTo>
                        <a:pt x="183" y="286"/>
                      </a:lnTo>
                      <a:lnTo>
                        <a:pt x="150" y="294"/>
                      </a:lnTo>
                      <a:lnTo>
                        <a:pt x="108" y="295"/>
                      </a:lnTo>
                      <a:lnTo>
                        <a:pt x="72" y="292"/>
                      </a:lnTo>
                      <a:lnTo>
                        <a:pt x="45" y="280"/>
                      </a:lnTo>
                      <a:lnTo>
                        <a:pt x="15" y="262"/>
                      </a:lnTo>
                      <a:lnTo>
                        <a:pt x="0" y="241"/>
                      </a:lnTo>
                      <a:lnTo>
                        <a:pt x="48" y="267"/>
                      </a:lnTo>
                      <a:lnTo>
                        <a:pt x="99" y="280"/>
                      </a:lnTo>
                      <a:lnTo>
                        <a:pt x="139" y="277"/>
                      </a:lnTo>
                      <a:lnTo>
                        <a:pt x="177" y="267"/>
                      </a:lnTo>
                      <a:lnTo>
                        <a:pt x="207" y="253"/>
                      </a:lnTo>
                      <a:lnTo>
                        <a:pt x="232" y="229"/>
                      </a:lnTo>
                      <a:lnTo>
                        <a:pt x="252" y="201"/>
                      </a:lnTo>
                      <a:lnTo>
                        <a:pt x="259" y="165"/>
                      </a:lnTo>
                      <a:lnTo>
                        <a:pt x="261" y="126"/>
                      </a:lnTo>
                      <a:lnTo>
                        <a:pt x="255" y="87"/>
                      </a:lnTo>
                      <a:lnTo>
                        <a:pt x="244" y="54"/>
                      </a:lnTo>
                      <a:lnTo>
                        <a:pt x="219" y="32"/>
                      </a:lnTo>
                      <a:lnTo>
                        <a:pt x="180" y="18"/>
                      </a:lnTo>
                      <a:lnTo>
                        <a:pt x="141" y="17"/>
                      </a:lnTo>
                      <a:lnTo>
                        <a:pt x="93" y="21"/>
                      </a:lnTo>
                      <a:lnTo>
                        <a:pt x="48" y="35"/>
                      </a:lnTo>
                      <a:lnTo>
                        <a:pt x="6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99" name="Freeform 695"/>
                <p:cNvSpPr>
                  <a:spLocks/>
                </p:cNvSpPr>
                <p:nvPr/>
              </p:nvSpPr>
              <p:spPr bwMode="auto">
                <a:xfrm>
                  <a:off x="2445" y="2662"/>
                  <a:ext cx="131" cy="268"/>
                </a:xfrm>
                <a:custGeom>
                  <a:avLst/>
                  <a:gdLst>
                    <a:gd name="T0" fmla="*/ 131 w 131"/>
                    <a:gd name="T1" fmla="*/ 0 h 268"/>
                    <a:gd name="T2" fmla="*/ 89 w 131"/>
                    <a:gd name="T3" fmla="*/ 8 h 268"/>
                    <a:gd name="T4" fmla="*/ 57 w 131"/>
                    <a:gd name="T5" fmla="*/ 26 h 268"/>
                    <a:gd name="T6" fmla="*/ 30 w 131"/>
                    <a:gd name="T7" fmla="*/ 50 h 268"/>
                    <a:gd name="T8" fmla="*/ 14 w 131"/>
                    <a:gd name="T9" fmla="*/ 78 h 268"/>
                    <a:gd name="T10" fmla="*/ 6 w 131"/>
                    <a:gd name="T11" fmla="*/ 111 h 268"/>
                    <a:gd name="T12" fmla="*/ 0 w 131"/>
                    <a:gd name="T13" fmla="*/ 141 h 268"/>
                    <a:gd name="T14" fmla="*/ 2 w 131"/>
                    <a:gd name="T15" fmla="*/ 170 h 268"/>
                    <a:gd name="T16" fmla="*/ 8 w 131"/>
                    <a:gd name="T17" fmla="*/ 199 h 268"/>
                    <a:gd name="T18" fmla="*/ 14 w 131"/>
                    <a:gd name="T19" fmla="*/ 220 h 268"/>
                    <a:gd name="T20" fmla="*/ 27 w 131"/>
                    <a:gd name="T21" fmla="*/ 243 h 268"/>
                    <a:gd name="T22" fmla="*/ 50 w 131"/>
                    <a:gd name="T23" fmla="*/ 259 h 268"/>
                    <a:gd name="T24" fmla="*/ 81 w 131"/>
                    <a:gd name="T25" fmla="*/ 268 h 268"/>
                    <a:gd name="T26" fmla="*/ 77 w 131"/>
                    <a:gd name="T27" fmla="*/ 268 h 268"/>
                    <a:gd name="T28" fmla="*/ 47 w 131"/>
                    <a:gd name="T29" fmla="*/ 240 h 268"/>
                    <a:gd name="T30" fmla="*/ 29 w 131"/>
                    <a:gd name="T31" fmla="*/ 211 h 268"/>
                    <a:gd name="T32" fmla="*/ 21 w 131"/>
                    <a:gd name="T33" fmla="*/ 176 h 268"/>
                    <a:gd name="T34" fmla="*/ 21 w 131"/>
                    <a:gd name="T35" fmla="*/ 134 h 268"/>
                    <a:gd name="T36" fmla="*/ 27 w 131"/>
                    <a:gd name="T37" fmla="*/ 98 h 268"/>
                    <a:gd name="T38" fmla="*/ 38 w 131"/>
                    <a:gd name="T39" fmla="*/ 71 h 268"/>
                    <a:gd name="T40" fmla="*/ 54 w 131"/>
                    <a:gd name="T41" fmla="*/ 48 h 268"/>
                    <a:gd name="T42" fmla="*/ 77 w 131"/>
                    <a:gd name="T43" fmla="*/ 32 h 268"/>
                    <a:gd name="T44" fmla="*/ 125 w 131"/>
                    <a:gd name="T45" fmla="*/ 3 h 268"/>
                    <a:gd name="T46" fmla="*/ 131 w 131"/>
                    <a:gd name="T47" fmla="*/ 0 h 2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1"/>
                    <a:gd name="T73" fmla="*/ 0 h 268"/>
                    <a:gd name="T74" fmla="*/ 131 w 131"/>
                    <a:gd name="T75" fmla="*/ 268 h 2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1" h="268">
                      <a:moveTo>
                        <a:pt x="131" y="0"/>
                      </a:moveTo>
                      <a:lnTo>
                        <a:pt x="89" y="8"/>
                      </a:lnTo>
                      <a:lnTo>
                        <a:pt x="57" y="26"/>
                      </a:lnTo>
                      <a:lnTo>
                        <a:pt x="30" y="50"/>
                      </a:lnTo>
                      <a:lnTo>
                        <a:pt x="14" y="78"/>
                      </a:lnTo>
                      <a:lnTo>
                        <a:pt x="6" y="111"/>
                      </a:lnTo>
                      <a:lnTo>
                        <a:pt x="0" y="141"/>
                      </a:lnTo>
                      <a:lnTo>
                        <a:pt x="2" y="170"/>
                      </a:lnTo>
                      <a:lnTo>
                        <a:pt x="8" y="199"/>
                      </a:lnTo>
                      <a:lnTo>
                        <a:pt x="14" y="220"/>
                      </a:lnTo>
                      <a:lnTo>
                        <a:pt x="27" y="243"/>
                      </a:lnTo>
                      <a:lnTo>
                        <a:pt x="50" y="259"/>
                      </a:lnTo>
                      <a:lnTo>
                        <a:pt x="81" y="268"/>
                      </a:lnTo>
                      <a:lnTo>
                        <a:pt x="77" y="268"/>
                      </a:lnTo>
                      <a:lnTo>
                        <a:pt x="47" y="240"/>
                      </a:lnTo>
                      <a:lnTo>
                        <a:pt x="29" y="211"/>
                      </a:lnTo>
                      <a:lnTo>
                        <a:pt x="21" y="176"/>
                      </a:lnTo>
                      <a:lnTo>
                        <a:pt x="21" y="134"/>
                      </a:lnTo>
                      <a:lnTo>
                        <a:pt x="27" y="98"/>
                      </a:lnTo>
                      <a:lnTo>
                        <a:pt x="38" y="71"/>
                      </a:lnTo>
                      <a:lnTo>
                        <a:pt x="54" y="48"/>
                      </a:lnTo>
                      <a:lnTo>
                        <a:pt x="77" y="32"/>
                      </a:lnTo>
                      <a:lnTo>
                        <a:pt x="125" y="3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093" name="Freeform 696"/>
              <p:cNvSpPr>
                <a:spLocks/>
              </p:cNvSpPr>
              <p:nvPr/>
            </p:nvSpPr>
            <p:spPr bwMode="auto">
              <a:xfrm>
                <a:off x="2540" y="2751"/>
                <a:ext cx="111" cy="104"/>
              </a:xfrm>
              <a:custGeom>
                <a:avLst/>
                <a:gdLst>
                  <a:gd name="T0" fmla="*/ 18 w 111"/>
                  <a:gd name="T1" fmla="*/ 12 h 104"/>
                  <a:gd name="T2" fmla="*/ 34 w 111"/>
                  <a:gd name="T3" fmla="*/ 1 h 104"/>
                  <a:gd name="T4" fmla="*/ 63 w 111"/>
                  <a:gd name="T5" fmla="*/ 0 h 104"/>
                  <a:gd name="T6" fmla="*/ 88 w 111"/>
                  <a:gd name="T7" fmla="*/ 7 h 104"/>
                  <a:gd name="T8" fmla="*/ 108 w 111"/>
                  <a:gd name="T9" fmla="*/ 25 h 104"/>
                  <a:gd name="T10" fmla="*/ 111 w 111"/>
                  <a:gd name="T11" fmla="*/ 54 h 104"/>
                  <a:gd name="T12" fmla="*/ 105 w 111"/>
                  <a:gd name="T13" fmla="*/ 79 h 104"/>
                  <a:gd name="T14" fmla="*/ 90 w 111"/>
                  <a:gd name="T15" fmla="*/ 97 h 104"/>
                  <a:gd name="T16" fmla="*/ 63 w 111"/>
                  <a:gd name="T17" fmla="*/ 104 h 104"/>
                  <a:gd name="T18" fmla="*/ 39 w 111"/>
                  <a:gd name="T19" fmla="*/ 104 h 104"/>
                  <a:gd name="T20" fmla="*/ 18 w 111"/>
                  <a:gd name="T21" fmla="*/ 95 h 104"/>
                  <a:gd name="T22" fmla="*/ 4 w 111"/>
                  <a:gd name="T23" fmla="*/ 79 h 104"/>
                  <a:gd name="T24" fmla="*/ 0 w 111"/>
                  <a:gd name="T25" fmla="*/ 60 h 104"/>
                  <a:gd name="T26" fmla="*/ 7 w 111"/>
                  <a:gd name="T27" fmla="*/ 37 h 104"/>
                  <a:gd name="T28" fmla="*/ 13 w 111"/>
                  <a:gd name="T29" fmla="*/ 21 h 104"/>
                  <a:gd name="T30" fmla="*/ 18 w 111"/>
                  <a:gd name="T31" fmla="*/ 12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1"/>
                  <a:gd name="T49" fmla="*/ 0 h 104"/>
                  <a:gd name="T50" fmla="*/ 111 w 111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1" h="104">
                    <a:moveTo>
                      <a:pt x="18" y="12"/>
                    </a:moveTo>
                    <a:lnTo>
                      <a:pt x="34" y="1"/>
                    </a:lnTo>
                    <a:lnTo>
                      <a:pt x="63" y="0"/>
                    </a:lnTo>
                    <a:lnTo>
                      <a:pt x="88" y="7"/>
                    </a:lnTo>
                    <a:lnTo>
                      <a:pt x="108" y="25"/>
                    </a:lnTo>
                    <a:lnTo>
                      <a:pt x="111" y="54"/>
                    </a:lnTo>
                    <a:lnTo>
                      <a:pt x="105" y="79"/>
                    </a:lnTo>
                    <a:lnTo>
                      <a:pt x="90" y="97"/>
                    </a:lnTo>
                    <a:lnTo>
                      <a:pt x="63" y="104"/>
                    </a:lnTo>
                    <a:lnTo>
                      <a:pt x="39" y="104"/>
                    </a:lnTo>
                    <a:lnTo>
                      <a:pt x="18" y="95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7" y="37"/>
                    </a:lnTo>
                    <a:lnTo>
                      <a:pt x="13" y="21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094" name="Group 697"/>
              <p:cNvGrpSpPr>
                <a:grpSpLocks/>
              </p:cNvGrpSpPr>
              <p:nvPr/>
            </p:nvGrpSpPr>
            <p:grpSpPr bwMode="auto">
              <a:xfrm>
                <a:off x="2532" y="2743"/>
                <a:ext cx="128" cy="121"/>
                <a:chOff x="2532" y="2743"/>
                <a:chExt cx="128" cy="121"/>
              </a:xfrm>
            </p:grpSpPr>
            <p:sp>
              <p:nvSpPr>
                <p:cNvPr id="2096" name="Freeform 698"/>
                <p:cNvSpPr>
                  <a:spLocks/>
                </p:cNvSpPr>
                <p:nvPr/>
              </p:nvSpPr>
              <p:spPr bwMode="auto">
                <a:xfrm>
                  <a:off x="2541" y="2746"/>
                  <a:ext cx="119" cy="118"/>
                </a:xfrm>
                <a:custGeom>
                  <a:avLst/>
                  <a:gdLst>
                    <a:gd name="T0" fmla="*/ 57 w 119"/>
                    <a:gd name="T1" fmla="*/ 0 h 118"/>
                    <a:gd name="T2" fmla="*/ 84 w 119"/>
                    <a:gd name="T3" fmla="*/ 2 h 118"/>
                    <a:gd name="T4" fmla="*/ 105 w 119"/>
                    <a:gd name="T5" fmla="*/ 12 h 118"/>
                    <a:gd name="T6" fmla="*/ 114 w 119"/>
                    <a:gd name="T7" fmla="*/ 27 h 118"/>
                    <a:gd name="T8" fmla="*/ 119 w 119"/>
                    <a:gd name="T9" fmla="*/ 50 h 118"/>
                    <a:gd name="T10" fmla="*/ 116 w 119"/>
                    <a:gd name="T11" fmla="*/ 72 h 118"/>
                    <a:gd name="T12" fmla="*/ 110 w 119"/>
                    <a:gd name="T13" fmla="*/ 90 h 118"/>
                    <a:gd name="T14" fmla="*/ 98 w 119"/>
                    <a:gd name="T15" fmla="*/ 106 h 118"/>
                    <a:gd name="T16" fmla="*/ 78 w 119"/>
                    <a:gd name="T17" fmla="*/ 115 h 118"/>
                    <a:gd name="T18" fmla="*/ 50 w 119"/>
                    <a:gd name="T19" fmla="*/ 118 h 118"/>
                    <a:gd name="T20" fmla="*/ 29 w 119"/>
                    <a:gd name="T21" fmla="*/ 114 h 118"/>
                    <a:gd name="T22" fmla="*/ 11 w 119"/>
                    <a:gd name="T23" fmla="*/ 106 h 118"/>
                    <a:gd name="T24" fmla="*/ 0 w 119"/>
                    <a:gd name="T25" fmla="*/ 94 h 118"/>
                    <a:gd name="T26" fmla="*/ 2 w 119"/>
                    <a:gd name="T27" fmla="*/ 62 h 118"/>
                    <a:gd name="T28" fmla="*/ 14 w 119"/>
                    <a:gd name="T29" fmla="*/ 84 h 118"/>
                    <a:gd name="T30" fmla="*/ 36 w 119"/>
                    <a:gd name="T31" fmla="*/ 99 h 118"/>
                    <a:gd name="T32" fmla="*/ 59 w 119"/>
                    <a:gd name="T33" fmla="*/ 102 h 118"/>
                    <a:gd name="T34" fmla="*/ 77 w 119"/>
                    <a:gd name="T35" fmla="*/ 97 h 118"/>
                    <a:gd name="T36" fmla="*/ 95 w 119"/>
                    <a:gd name="T37" fmla="*/ 86 h 118"/>
                    <a:gd name="T38" fmla="*/ 102 w 119"/>
                    <a:gd name="T39" fmla="*/ 68 h 118"/>
                    <a:gd name="T40" fmla="*/ 102 w 119"/>
                    <a:gd name="T41" fmla="*/ 47 h 118"/>
                    <a:gd name="T42" fmla="*/ 93 w 119"/>
                    <a:gd name="T43" fmla="*/ 29 h 118"/>
                    <a:gd name="T44" fmla="*/ 77 w 119"/>
                    <a:gd name="T45" fmla="*/ 15 h 118"/>
                    <a:gd name="T46" fmla="*/ 62 w 119"/>
                    <a:gd name="T47" fmla="*/ 11 h 118"/>
                    <a:gd name="T48" fmla="*/ 41 w 119"/>
                    <a:gd name="T49" fmla="*/ 3 h 118"/>
                    <a:gd name="T50" fmla="*/ 57 w 119"/>
                    <a:gd name="T51" fmla="*/ 0 h 1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9"/>
                    <a:gd name="T79" fmla="*/ 0 h 118"/>
                    <a:gd name="T80" fmla="*/ 119 w 119"/>
                    <a:gd name="T81" fmla="*/ 118 h 11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9" h="118">
                      <a:moveTo>
                        <a:pt x="57" y="0"/>
                      </a:moveTo>
                      <a:lnTo>
                        <a:pt x="84" y="2"/>
                      </a:lnTo>
                      <a:lnTo>
                        <a:pt x="105" y="12"/>
                      </a:lnTo>
                      <a:lnTo>
                        <a:pt x="114" y="27"/>
                      </a:lnTo>
                      <a:lnTo>
                        <a:pt x="119" y="50"/>
                      </a:lnTo>
                      <a:lnTo>
                        <a:pt x="116" y="72"/>
                      </a:lnTo>
                      <a:lnTo>
                        <a:pt x="110" y="90"/>
                      </a:lnTo>
                      <a:lnTo>
                        <a:pt x="98" y="106"/>
                      </a:lnTo>
                      <a:lnTo>
                        <a:pt x="78" y="115"/>
                      </a:lnTo>
                      <a:lnTo>
                        <a:pt x="50" y="118"/>
                      </a:lnTo>
                      <a:lnTo>
                        <a:pt x="29" y="114"/>
                      </a:lnTo>
                      <a:lnTo>
                        <a:pt x="11" y="106"/>
                      </a:lnTo>
                      <a:lnTo>
                        <a:pt x="0" y="94"/>
                      </a:lnTo>
                      <a:lnTo>
                        <a:pt x="2" y="62"/>
                      </a:lnTo>
                      <a:lnTo>
                        <a:pt x="14" y="84"/>
                      </a:lnTo>
                      <a:lnTo>
                        <a:pt x="36" y="99"/>
                      </a:lnTo>
                      <a:lnTo>
                        <a:pt x="59" y="102"/>
                      </a:lnTo>
                      <a:lnTo>
                        <a:pt x="77" y="97"/>
                      </a:lnTo>
                      <a:lnTo>
                        <a:pt x="95" y="86"/>
                      </a:lnTo>
                      <a:lnTo>
                        <a:pt x="102" y="68"/>
                      </a:lnTo>
                      <a:lnTo>
                        <a:pt x="102" y="47"/>
                      </a:lnTo>
                      <a:lnTo>
                        <a:pt x="93" y="29"/>
                      </a:lnTo>
                      <a:lnTo>
                        <a:pt x="77" y="15"/>
                      </a:lnTo>
                      <a:lnTo>
                        <a:pt x="62" y="11"/>
                      </a:lnTo>
                      <a:lnTo>
                        <a:pt x="41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97" name="Freeform 699"/>
                <p:cNvSpPr>
                  <a:spLocks/>
                </p:cNvSpPr>
                <p:nvPr/>
              </p:nvSpPr>
              <p:spPr bwMode="auto">
                <a:xfrm>
                  <a:off x="2532" y="2743"/>
                  <a:ext cx="110" cy="111"/>
                </a:xfrm>
                <a:custGeom>
                  <a:avLst/>
                  <a:gdLst>
                    <a:gd name="T0" fmla="*/ 92 w 110"/>
                    <a:gd name="T1" fmla="*/ 8 h 111"/>
                    <a:gd name="T2" fmla="*/ 77 w 110"/>
                    <a:gd name="T3" fmla="*/ 0 h 111"/>
                    <a:gd name="T4" fmla="*/ 53 w 110"/>
                    <a:gd name="T5" fmla="*/ 0 h 111"/>
                    <a:gd name="T6" fmla="*/ 38 w 110"/>
                    <a:gd name="T7" fmla="*/ 3 h 111"/>
                    <a:gd name="T8" fmla="*/ 20 w 110"/>
                    <a:gd name="T9" fmla="*/ 15 h 111"/>
                    <a:gd name="T10" fmla="*/ 11 w 110"/>
                    <a:gd name="T11" fmla="*/ 30 h 111"/>
                    <a:gd name="T12" fmla="*/ 3 w 110"/>
                    <a:gd name="T13" fmla="*/ 50 h 111"/>
                    <a:gd name="T14" fmla="*/ 0 w 110"/>
                    <a:gd name="T15" fmla="*/ 68 h 111"/>
                    <a:gd name="T16" fmla="*/ 3 w 110"/>
                    <a:gd name="T17" fmla="*/ 87 h 111"/>
                    <a:gd name="T18" fmla="*/ 14 w 110"/>
                    <a:gd name="T19" fmla="*/ 99 h 111"/>
                    <a:gd name="T20" fmla="*/ 39 w 110"/>
                    <a:gd name="T21" fmla="*/ 111 h 111"/>
                    <a:gd name="T22" fmla="*/ 24 w 110"/>
                    <a:gd name="T23" fmla="*/ 87 h 111"/>
                    <a:gd name="T24" fmla="*/ 20 w 110"/>
                    <a:gd name="T25" fmla="*/ 62 h 111"/>
                    <a:gd name="T26" fmla="*/ 24 w 110"/>
                    <a:gd name="T27" fmla="*/ 41 h 111"/>
                    <a:gd name="T28" fmla="*/ 32 w 110"/>
                    <a:gd name="T29" fmla="*/ 27 h 111"/>
                    <a:gd name="T30" fmla="*/ 47 w 110"/>
                    <a:gd name="T31" fmla="*/ 17 h 111"/>
                    <a:gd name="T32" fmla="*/ 60 w 110"/>
                    <a:gd name="T33" fmla="*/ 14 h 111"/>
                    <a:gd name="T34" fmla="*/ 84 w 110"/>
                    <a:gd name="T35" fmla="*/ 18 h 111"/>
                    <a:gd name="T36" fmla="*/ 110 w 110"/>
                    <a:gd name="T37" fmla="*/ 30 h 111"/>
                    <a:gd name="T38" fmla="*/ 92 w 110"/>
                    <a:gd name="T39" fmla="*/ 8 h 1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0"/>
                    <a:gd name="T61" fmla="*/ 0 h 111"/>
                    <a:gd name="T62" fmla="*/ 110 w 110"/>
                    <a:gd name="T63" fmla="*/ 111 h 1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0" h="111">
                      <a:moveTo>
                        <a:pt x="92" y="8"/>
                      </a:move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8" y="3"/>
                      </a:lnTo>
                      <a:lnTo>
                        <a:pt x="20" y="15"/>
                      </a:lnTo>
                      <a:lnTo>
                        <a:pt x="11" y="30"/>
                      </a:lnTo>
                      <a:lnTo>
                        <a:pt x="3" y="50"/>
                      </a:lnTo>
                      <a:lnTo>
                        <a:pt x="0" y="68"/>
                      </a:lnTo>
                      <a:lnTo>
                        <a:pt x="3" y="87"/>
                      </a:lnTo>
                      <a:lnTo>
                        <a:pt x="14" y="99"/>
                      </a:lnTo>
                      <a:lnTo>
                        <a:pt x="39" y="111"/>
                      </a:lnTo>
                      <a:lnTo>
                        <a:pt x="24" y="87"/>
                      </a:lnTo>
                      <a:lnTo>
                        <a:pt x="20" y="62"/>
                      </a:lnTo>
                      <a:lnTo>
                        <a:pt x="24" y="41"/>
                      </a:lnTo>
                      <a:lnTo>
                        <a:pt x="32" y="27"/>
                      </a:lnTo>
                      <a:lnTo>
                        <a:pt x="47" y="17"/>
                      </a:lnTo>
                      <a:lnTo>
                        <a:pt x="60" y="14"/>
                      </a:lnTo>
                      <a:lnTo>
                        <a:pt x="84" y="18"/>
                      </a:lnTo>
                      <a:lnTo>
                        <a:pt x="110" y="30"/>
                      </a:lnTo>
                      <a:lnTo>
                        <a:pt x="9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095" name="Freeform 700"/>
              <p:cNvSpPr>
                <a:spLocks/>
              </p:cNvSpPr>
              <p:nvPr/>
            </p:nvSpPr>
            <p:spPr bwMode="auto">
              <a:xfrm>
                <a:off x="2938" y="2971"/>
                <a:ext cx="230" cy="654"/>
              </a:xfrm>
              <a:custGeom>
                <a:avLst/>
                <a:gdLst>
                  <a:gd name="T0" fmla="*/ 62 w 230"/>
                  <a:gd name="T1" fmla="*/ 0 h 654"/>
                  <a:gd name="T2" fmla="*/ 89 w 230"/>
                  <a:gd name="T3" fmla="*/ 113 h 654"/>
                  <a:gd name="T4" fmla="*/ 111 w 230"/>
                  <a:gd name="T5" fmla="*/ 212 h 654"/>
                  <a:gd name="T6" fmla="*/ 137 w 230"/>
                  <a:gd name="T7" fmla="*/ 318 h 654"/>
                  <a:gd name="T8" fmla="*/ 171 w 230"/>
                  <a:gd name="T9" fmla="*/ 429 h 654"/>
                  <a:gd name="T10" fmla="*/ 207 w 230"/>
                  <a:gd name="T11" fmla="*/ 543 h 654"/>
                  <a:gd name="T12" fmla="*/ 230 w 230"/>
                  <a:gd name="T13" fmla="*/ 613 h 654"/>
                  <a:gd name="T14" fmla="*/ 230 w 230"/>
                  <a:gd name="T15" fmla="*/ 628 h 654"/>
                  <a:gd name="T16" fmla="*/ 216 w 230"/>
                  <a:gd name="T17" fmla="*/ 645 h 654"/>
                  <a:gd name="T18" fmla="*/ 192 w 230"/>
                  <a:gd name="T19" fmla="*/ 654 h 654"/>
                  <a:gd name="T20" fmla="*/ 159 w 230"/>
                  <a:gd name="T21" fmla="*/ 654 h 654"/>
                  <a:gd name="T22" fmla="*/ 140 w 230"/>
                  <a:gd name="T23" fmla="*/ 640 h 654"/>
                  <a:gd name="T24" fmla="*/ 128 w 230"/>
                  <a:gd name="T25" fmla="*/ 613 h 654"/>
                  <a:gd name="T26" fmla="*/ 89 w 230"/>
                  <a:gd name="T27" fmla="*/ 459 h 654"/>
                  <a:gd name="T28" fmla="*/ 59 w 230"/>
                  <a:gd name="T29" fmla="*/ 351 h 654"/>
                  <a:gd name="T30" fmla="*/ 32 w 230"/>
                  <a:gd name="T31" fmla="*/ 240 h 654"/>
                  <a:gd name="T32" fmla="*/ 0 w 230"/>
                  <a:gd name="T33" fmla="*/ 120 h 654"/>
                  <a:gd name="T34" fmla="*/ 15 w 230"/>
                  <a:gd name="T35" fmla="*/ 96 h 654"/>
                  <a:gd name="T36" fmla="*/ 44 w 230"/>
                  <a:gd name="T37" fmla="*/ 219 h 654"/>
                  <a:gd name="T38" fmla="*/ 68 w 230"/>
                  <a:gd name="T39" fmla="*/ 314 h 654"/>
                  <a:gd name="T40" fmla="*/ 99 w 230"/>
                  <a:gd name="T41" fmla="*/ 435 h 654"/>
                  <a:gd name="T42" fmla="*/ 123 w 230"/>
                  <a:gd name="T43" fmla="*/ 529 h 654"/>
                  <a:gd name="T44" fmla="*/ 147 w 230"/>
                  <a:gd name="T45" fmla="*/ 618 h 654"/>
                  <a:gd name="T46" fmla="*/ 162 w 230"/>
                  <a:gd name="T47" fmla="*/ 631 h 654"/>
                  <a:gd name="T48" fmla="*/ 182 w 230"/>
                  <a:gd name="T49" fmla="*/ 639 h 654"/>
                  <a:gd name="T50" fmla="*/ 198 w 230"/>
                  <a:gd name="T51" fmla="*/ 633 h 654"/>
                  <a:gd name="T52" fmla="*/ 213 w 230"/>
                  <a:gd name="T53" fmla="*/ 616 h 654"/>
                  <a:gd name="T54" fmla="*/ 188 w 230"/>
                  <a:gd name="T55" fmla="*/ 543 h 654"/>
                  <a:gd name="T56" fmla="*/ 159 w 230"/>
                  <a:gd name="T57" fmla="*/ 454 h 654"/>
                  <a:gd name="T58" fmla="*/ 131 w 230"/>
                  <a:gd name="T59" fmla="*/ 357 h 654"/>
                  <a:gd name="T60" fmla="*/ 102 w 230"/>
                  <a:gd name="T61" fmla="*/ 248 h 654"/>
                  <a:gd name="T62" fmla="*/ 78 w 230"/>
                  <a:gd name="T63" fmla="*/ 135 h 654"/>
                  <a:gd name="T64" fmla="*/ 48 w 230"/>
                  <a:gd name="T65" fmla="*/ 21 h 654"/>
                  <a:gd name="T66" fmla="*/ 62 w 230"/>
                  <a:gd name="T67" fmla="*/ 0 h 6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0"/>
                  <a:gd name="T103" fmla="*/ 0 h 654"/>
                  <a:gd name="T104" fmla="*/ 230 w 230"/>
                  <a:gd name="T105" fmla="*/ 654 h 6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0" h="654">
                    <a:moveTo>
                      <a:pt x="62" y="0"/>
                    </a:moveTo>
                    <a:lnTo>
                      <a:pt x="89" y="113"/>
                    </a:lnTo>
                    <a:lnTo>
                      <a:pt x="111" y="212"/>
                    </a:lnTo>
                    <a:lnTo>
                      <a:pt x="137" y="318"/>
                    </a:lnTo>
                    <a:lnTo>
                      <a:pt x="171" y="429"/>
                    </a:lnTo>
                    <a:lnTo>
                      <a:pt x="207" y="543"/>
                    </a:lnTo>
                    <a:lnTo>
                      <a:pt x="230" y="613"/>
                    </a:lnTo>
                    <a:lnTo>
                      <a:pt x="230" y="628"/>
                    </a:lnTo>
                    <a:lnTo>
                      <a:pt x="216" y="645"/>
                    </a:lnTo>
                    <a:lnTo>
                      <a:pt x="192" y="654"/>
                    </a:lnTo>
                    <a:lnTo>
                      <a:pt x="159" y="654"/>
                    </a:lnTo>
                    <a:lnTo>
                      <a:pt x="140" y="640"/>
                    </a:lnTo>
                    <a:lnTo>
                      <a:pt x="128" y="613"/>
                    </a:lnTo>
                    <a:lnTo>
                      <a:pt x="89" y="459"/>
                    </a:lnTo>
                    <a:lnTo>
                      <a:pt x="59" y="351"/>
                    </a:lnTo>
                    <a:lnTo>
                      <a:pt x="32" y="240"/>
                    </a:lnTo>
                    <a:lnTo>
                      <a:pt x="0" y="120"/>
                    </a:lnTo>
                    <a:lnTo>
                      <a:pt x="15" y="96"/>
                    </a:lnTo>
                    <a:lnTo>
                      <a:pt x="44" y="219"/>
                    </a:lnTo>
                    <a:lnTo>
                      <a:pt x="68" y="314"/>
                    </a:lnTo>
                    <a:lnTo>
                      <a:pt x="99" y="435"/>
                    </a:lnTo>
                    <a:lnTo>
                      <a:pt x="123" y="529"/>
                    </a:lnTo>
                    <a:lnTo>
                      <a:pt x="147" y="618"/>
                    </a:lnTo>
                    <a:lnTo>
                      <a:pt x="162" y="631"/>
                    </a:lnTo>
                    <a:lnTo>
                      <a:pt x="182" y="639"/>
                    </a:lnTo>
                    <a:lnTo>
                      <a:pt x="198" y="633"/>
                    </a:lnTo>
                    <a:lnTo>
                      <a:pt x="213" y="616"/>
                    </a:lnTo>
                    <a:lnTo>
                      <a:pt x="188" y="543"/>
                    </a:lnTo>
                    <a:lnTo>
                      <a:pt x="159" y="454"/>
                    </a:lnTo>
                    <a:lnTo>
                      <a:pt x="131" y="357"/>
                    </a:lnTo>
                    <a:lnTo>
                      <a:pt x="102" y="248"/>
                    </a:lnTo>
                    <a:lnTo>
                      <a:pt x="78" y="135"/>
                    </a:lnTo>
                    <a:lnTo>
                      <a:pt x="48" y="2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075" name="Group 701"/>
            <p:cNvGrpSpPr>
              <a:grpSpLocks/>
            </p:cNvGrpSpPr>
            <p:nvPr/>
          </p:nvGrpSpPr>
          <p:grpSpPr bwMode="auto">
            <a:xfrm>
              <a:off x="1897" y="2471"/>
              <a:ext cx="699" cy="360"/>
              <a:chOff x="1897" y="2471"/>
              <a:chExt cx="699" cy="360"/>
            </a:xfrm>
          </p:grpSpPr>
          <p:sp>
            <p:nvSpPr>
              <p:cNvPr id="2080" name="Freeform 702"/>
              <p:cNvSpPr>
                <a:spLocks/>
              </p:cNvSpPr>
              <p:nvPr/>
            </p:nvSpPr>
            <p:spPr bwMode="auto">
              <a:xfrm>
                <a:off x="1920" y="2479"/>
                <a:ext cx="174" cy="145"/>
              </a:xfrm>
              <a:custGeom>
                <a:avLst/>
                <a:gdLst>
                  <a:gd name="T0" fmla="*/ 169 w 174"/>
                  <a:gd name="T1" fmla="*/ 114 h 145"/>
                  <a:gd name="T2" fmla="*/ 174 w 174"/>
                  <a:gd name="T3" fmla="*/ 60 h 145"/>
                  <a:gd name="T4" fmla="*/ 30 w 174"/>
                  <a:gd name="T5" fmla="*/ 0 h 145"/>
                  <a:gd name="T6" fmla="*/ 28 w 174"/>
                  <a:gd name="T7" fmla="*/ 54 h 145"/>
                  <a:gd name="T8" fmla="*/ 24 w 174"/>
                  <a:gd name="T9" fmla="*/ 54 h 145"/>
                  <a:gd name="T10" fmla="*/ 0 w 174"/>
                  <a:gd name="T11" fmla="*/ 100 h 145"/>
                  <a:gd name="T12" fmla="*/ 112 w 174"/>
                  <a:gd name="T13" fmla="*/ 145 h 145"/>
                  <a:gd name="T14" fmla="*/ 169 w 174"/>
                  <a:gd name="T15" fmla="*/ 114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45"/>
                  <a:gd name="T26" fmla="*/ 174 w 17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45">
                    <a:moveTo>
                      <a:pt x="169" y="114"/>
                    </a:moveTo>
                    <a:lnTo>
                      <a:pt x="174" y="60"/>
                    </a:lnTo>
                    <a:lnTo>
                      <a:pt x="30" y="0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0" y="100"/>
                    </a:lnTo>
                    <a:lnTo>
                      <a:pt x="112" y="145"/>
                    </a:lnTo>
                    <a:lnTo>
                      <a:pt x="169" y="114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1" name="Freeform 703"/>
              <p:cNvSpPr>
                <a:spLocks/>
              </p:cNvSpPr>
              <p:nvPr/>
            </p:nvSpPr>
            <p:spPr bwMode="auto">
              <a:xfrm>
                <a:off x="1897" y="2476"/>
                <a:ext cx="63" cy="106"/>
              </a:xfrm>
              <a:custGeom>
                <a:avLst/>
                <a:gdLst>
                  <a:gd name="T0" fmla="*/ 51 w 63"/>
                  <a:gd name="T1" fmla="*/ 0 h 106"/>
                  <a:gd name="T2" fmla="*/ 44 w 63"/>
                  <a:gd name="T3" fmla="*/ 49 h 106"/>
                  <a:gd name="T4" fmla="*/ 6 w 63"/>
                  <a:gd name="T5" fmla="*/ 31 h 106"/>
                  <a:gd name="T6" fmla="*/ 0 w 63"/>
                  <a:gd name="T7" fmla="*/ 40 h 106"/>
                  <a:gd name="T8" fmla="*/ 36 w 63"/>
                  <a:gd name="T9" fmla="*/ 63 h 106"/>
                  <a:gd name="T10" fmla="*/ 15 w 63"/>
                  <a:gd name="T11" fmla="*/ 106 h 106"/>
                  <a:gd name="T12" fmla="*/ 33 w 63"/>
                  <a:gd name="T13" fmla="*/ 105 h 106"/>
                  <a:gd name="T14" fmla="*/ 56 w 63"/>
                  <a:gd name="T15" fmla="*/ 57 h 106"/>
                  <a:gd name="T16" fmla="*/ 63 w 63"/>
                  <a:gd name="T17" fmla="*/ 9 h 106"/>
                  <a:gd name="T18" fmla="*/ 51 w 63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106"/>
                  <a:gd name="T32" fmla="*/ 63 w 63"/>
                  <a:gd name="T33" fmla="*/ 106 h 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106">
                    <a:moveTo>
                      <a:pt x="51" y="0"/>
                    </a:moveTo>
                    <a:lnTo>
                      <a:pt x="44" y="49"/>
                    </a:lnTo>
                    <a:lnTo>
                      <a:pt x="6" y="31"/>
                    </a:lnTo>
                    <a:lnTo>
                      <a:pt x="0" y="40"/>
                    </a:lnTo>
                    <a:lnTo>
                      <a:pt x="36" y="63"/>
                    </a:lnTo>
                    <a:lnTo>
                      <a:pt x="15" y="106"/>
                    </a:lnTo>
                    <a:lnTo>
                      <a:pt x="33" y="105"/>
                    </a:lnTo>
                    <a:lnTo>
                      <a:pt x="56" y="57"/>
                    </a:lnTo>
                    <a:lnTo>
                      <a:pt x="63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2" name="Freeform 704"/>
              <p:cNvSpPr>
                <a:spLocks/>
              </p:cNvSpPr>
              <p:nvPr/>
            </p:nvSpPr>
            <p:spPr bwMode="auto">
              <a:xfrm>
                <a:off x="1909" y="2471"/>
                <a:ext cx="687" cy="360"/>
              </a:xfrm>
              <a:custGeom>
                <a:avLst/>
                <a:gdLst>
                  <a:gd name="T0" fmla="*/ 246 w 687"/>
                  <a:gd name="T1" fmla="*/ 140 h 360"/>
                  <a:gd name="T2" fmla="*/ 676 w 687"/>
                  <a:gd name="T3" fmla="*/ 330 h 360"/>
                  <a:gd name="T4" fmla="*/ 687 w 687"/>
                  <a:gd name="T5" fmla="*/ 332 h 360"/>
                  <a:gd name="T6" fmla="*/ 684 w 687"/>
                  <a:gd name="T7" fmla="*/ 347 h 360"/>
                  <a:gd name="T8" fmla="*/ 672 w 687"/>
                  <a:gd name="T9" fmla="*/ 360 h 360"/>
                  <a:gd name="T10" fmla="*/ 658 w 687"/>
                  <a:gd name="T11" fmla="*/ 360 h 360"/>
                  <a:gd name="T12" fmla="*/ 654 w 687"/>
                  <a:gd name="T13" fmla="*/ 353 h 360"/>
                  <a:gd name="T14" fmla="*/ 171 w 687"/>
                  <a:gd name="T15" fmla="*/ 134 h 360"/>
                  <a:gd name="T16" fmla="*/ 129 w 687"/>
                  <a:gd name="T17" fmla="*/ 162 h 360"/>
                  <a:gd name="T18" fmla="*/ 0 w 687"/>
                  <a:gd name="T19" fmla="*/ 110 h 360"/>
                  <a:gd name="T20" fmla="*/ 15 w 687"/>
                  <a:gd name="T21" fmla="*/ 101 h 360"/>
                  <a:gd name="T22" fmla="*/ 123 w 687"/>
                  <a:gd name="T23" fmla="*/ 146 h 360"/>
                  <a:gd name="T24" fmla="*/ 167 w 687"/>
                  <a:gd name="T25" fmla="*/ 120 h 360"/>
                  <a:gd name="T26" fmla="*/ 48 w 687"/>
                  <a:gd name="T27" fmla="*/ 66 h 360"/>
                  <a:gd name="T28" fmla="*/ 174 w 687"/>
                  <a:gd name="T29" fmla="*/ 111 h 360"/>
                  <a:gd name="T30" fmla="*/ 176 w 687"/>
                  <a:gd name="T31" fmla="*/ 72 h 360"/>
                  <a:gd name="T32" fmla="*/ 48 w 687"/>
                  <a:gd name="T33" fmla="*/ 18 h 360"/>
                  <a:gd name="T34" fmla="*/ 39 w 687"/>
                  <a:gd name="T35" fmla="*/ 0 h 360"/>
                  <a:gd name="T36" fmla="*/ 192 w 687"/>
                  <a:gd name="T37" fmla="*/ 65 h 360"/>
                  <a:gd name="T38" fmla="*/ 191 w 687"/>
                  <a:gd name="T39" fmla="*/ 113 h 360"/>
                  <a:gd name="T40" fmla="*/ 246 w 687"/>
                  <a:gd name="T41" fmla="*/ 140 h 3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7"/>
                  <a:gd name="T64" fmla="*/ 0 h 360"/>
                  <a:gd name="T65" fmla="*/ 687 w 687"/>
                  <a:gd name="T66" fmla="*/ 360 h 3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7" h="360">
                    <a:moveTo>
                      <a:pt x="246" y="140"/>
                    </a:moveTo>
                    <a:lnTo>
                      <a:pt x="676" y="330"/>
                    </a:lnTo>
                    <a:lnTo>
                      <a:pt x="687" y="332"/>
                    </a:lnTo>
                    <a:lnTo>
                      <a:pt x="684" y="347"/>
                    </a:lnTo>
                    <a:lnTo>
                      <a:pt x="672" y="360"/>
                    </a:lnTo>
                    <a:lnTo>
                      <a:pt x="658" y="360"/>
                    </a:lnTo>
                    <a:lnTo>
                      <a:pt x="654" y="353"/>
                    </a:lnTo>
                    <a:lnTo>
                      <a:pt x="171" y="134"/>
                    </a:lnTo>
                    <a:lnTo>
                      <a:pt x="129" y="162"/>
                    </a:lnTo>
                    <a:lnTo>
                      <a:pt x="0" y="110"/>
                    </a:lnTo>
                    <a:lnTo>
                      <a:pt x="15" y="101"/>
                    </a:lnTo>
                    <a:lnTo>
                      <a:pt x="123" y="146"/>
                    </a:lnTo>
                    <a:lnTo>
                      <a:pt x="167" y="120"/>
                    </a:lnTo>
                    <a:lnTo>
                      <a:pt x="48" y="66"/>
                    </a:lnTo>
                    <a:lnTo>
                      <a:pt x="174" y="111"/>
                    </a:lnTo>
                    <a:lnTo>
                      <a:pt x="176" y="72"/>
                    </a:lnTo>
                    <a:lnTo>
                      <a:pt x="48" y="18"/>
                    </a:lnTo>
                    <a:lnTo>
                      <a:pt x="39" y="0"/>
                    </a:lnTo>
                    <a:lnTo>
                      <a:pt x="192" y="65"/>
                    </a:lnTo>
                    <a:lnTo>
                      <a:pt x="191" y="113"/>
                    </a:lnTo>
                    <a:lnTo>
                      <a:pt x="246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076" name="Group 705"/>
            <p:cNvGrpSpPr>
              <a:grpSpLocks/>
            </p:cNvGrpSpPr>
            <p:nvPr/>
          </p:nvGrpSpPr>
          <p:grpSpPr bwMode="auto">
            <a:xfrm>
              <a:off x="2195" y="1968"/>
              <a:ext cx="493" cy="522"/>
              <a:chOff x="2195" y="1968"/>
              <a:chExt cx="493" cy="522"/>
            </a:xfrm>
          </p:grpSpPr>
          <p:sp>
            <p:nvSpPr>
              <p:cNvPr id="2077" name="Freeform 706"/>
              <p:cNvSpPr>
                <a:spLocks/>
              </p:cNvSpPr>
              <p:nvPr/>
            </p:nvSpPr>
            <p:spPr bwMode="auto">
              <a:xfrm>
                <a:off x="2206" y="1976"/>
                <a:ext cx="177" cy="166"/>
              </a:xfrm>
              <a:custGeom>
                <a:avLst/>
                <a:gdLst>
                  <a:gd name="T0" fmla="*/ 150 w 177"/>
                  <a:gd name="T1" fmla="*/ 159 h 166"/>
                  <a:gd name="T2" fmla="*/ 177 w 177"/>
                  <a:gd name="T3" fmla="*/ 112 h 166"/>
                  <a:gd name="T4" fmla="*/ 67 w 177"/>
                  <a:gd name="T5" fmla="*/ 0 h 166"/>
                  <a:gd name="T6" fmla="*/ 44 w 177"/>
                  <a:gd name="T7" fmla="*/ 49 h 166"/>
                  <a:gd name="T8" fmla="*/ 40 w 177"/>
                  <a:gd name="T9" fmla="*/ 47 h 166"/>
                  <a:gd name="T10" fmla="*/ 0 w 177"/>
                  <a:gd name="T11" fmla="*/ 80 h 166"/>
                  <a:gd name="T12" fmla="*/ 86 w 177"/>
                  <a:gd name="T13" fmla="*/ 166 h 166"/>
                  <a:gd name="T14" fmla="*/ 150 w 177"/>
                  <a:gd name="T15" fmla="*/ 159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166"/>
                  <a:gd name="T26" fmla="*/ 177 w 177"/>
                  <a:gd name="T27" fmla="*/ 166 h 1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166">
                    <a:moveTo>
                      <a:pt x="150" y="159"/>
                    </a:moveTo>
                    <a:lnTo>
                      <a:pt x="177" y="112"/>
                    </a:lnTo>
                    <a:lnTo>
                      <a:pt x="67" y="0"/>
                    </a:lnTo>
                    <a:lnTo>
                      <a:pt x="44" y="49"/>
                    </a:lnTo>
                    <a:lnTo>
                      <a:pt x="40" y="47"/>
                    </a:lnTo>
                    <a:lnTo>
                      <a:pt x="0" y="80"/>
                    </a:lnTo>
                    <a:lnTo>
                      <a:pt x="86" y="166"/>
                    </a:lnTo>
                    <a:lnTo>
                      <a:pt x="150" y="15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8" name="Freeform 707"/>
              <p:cNvSpPr>
                <a:spLocks/>
              </p:cNvSpPr>
              <p:nvPr/>
            </p:nvSpPr>
            <p:spPr bwMode="auto">
              <a:xfrm>
                <a:off x="2198" y="1972"/>
                <a:ext cx="82" cy="90"/>
              </a:xfrm>
              <a:custGeom>
                <a:avLst/>
                <a:gdLst>
                  <a:gd name="T0" fmla="*/ 74 w 82"/>
                  <a:gd name="T1" fmla="*/ 0 h 90"/>
                  <a:gd name="T2" fmla="*/ 48 w 82"/>
                  <a:gd name="T3" fmla="*/ 43 h 90"/>
                  <a:gd name="T4" fmla="*/ 21 w 82"/>
                  <a:gd name="T5" fmla="*/ 11 h 90"/>
                  <a:gd name="T6" fmla="*/ 11 w 82"/>
                  <a:gd name="T7" fmla="*/ 17 h 90"/>
                  <a:gd name="T8" fmla="*/ 36 w 82"/>
                  <a:gd name="T9" fmla="*/ 53 h 90"/>
                  <a:gd name="T10" fmla="*/ 0 w 82"/>
                  <a:gd name="T11" fmla="*/ 84 h 90"/>
                  <a:gd name="T12" fmla="*/ 16 w 82"/>
                  <a:gd name="T13" fmla="*/ 90 h 90"/>
                  <a:gd name="T14" fmla="*/ 56 w 82"/>
                  <a:gd name="T15" fmla="*/ 55 h 90"/>
                  <a:gd name="T16" fmla="*/ 82 w 82"/>
                  <a:gd name="T17" fmla="*/ 13 h 90"/>
                  <a:gd name="T18" fmla="*/ 74 w 82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90"/>
                  <a:gd name="T32" fmla="*/ 82 w 82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90">
                    <a:moveTo>
                      <a:pt x="74" y="0"/>
                    </a:moveTo>
                    <a:lnTo>
                      <a:pt x="48" y="43"/>
                    </a:lnTo>
                    <a:lnTo>
                      <a:pt x="21" y="11"/>
                    </a:lnTo>
                    <a:lnTo>
                      <a:pt x="11" y="17"/>
                    </a:lnTo>
                    <a:lnTo>
                      <a:pt x="36" y="53"/>
                    </a:lnTo>
                    <a:lnTo>
                      <a:pt x="0" y="84"/>
                    </a:lnTo>
                    <a:lnTo>
                      <a:pt x="16" y="90"/>
                    </a:lnTo>
                    <a:lnTo>
                      <a:pt x="56" y="55"/>
                    </a:lnTo>
                    <a:lnTo>
                      <a:pt x="82" y="1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9" name="Freeform 708"/>
              <p:cNvSpPr>
                <a:spLocks/>
              </p:cNvSpPr>
              <p:nvPr/>
            </p:nvSpPr>
            <p:spPr bwMode="auto">
              <a:xfrm>
                <a:off x="2195" y="1968"/>
                <a:ext cx="493" cy="522"/>
              </a:xfrm>
              <a:custGeom>
                <a:avLst/>
                <a:gdLst>
                  <a:gd name="T0" fmla="*/ 216 w 493"/>
                  <a:gd name="T1" fmla="*/ 210 h 522"/>
                  <a:gd name="T2" fmla="*/ 488 w 493"/>
                  <a:gd name="T3" fmla="*/ 498 h 522"/>
                  <a:gd name="T4" fmla="*/ 493 w 493"/>
                  <a:gd name="T5" fmla="*/ 507 h 522"/>
                  <a:gd name="T6" fmla="*/ 493 w 493"/>
                  <a:gd name="T7" fmla="*/ 515 h 522"/>
                  <a:gd name="T8" fmla="*/ 485 w 493"/>
                  <a:gd name="T9" fmla="*/ 522 h 522"/>
                  <a:gd name="T10" fmla="*/ 473 w 493"/>
                  <a:gd name="T11" fmla="*/ 521 h 522"/>
                  <a:gd name="T12" fmla="*/ 461 w 493"/>
                  <a:gd name="T13" fmla="*/ 515 h 522"/>
                  <a:gd name="T14" fmla="*/ 148 w 493"/>
                  <a:gd name="T15" fmla="*/ 175 h 522"/>
                  <a:gd name="T16" fmla="*/ 99 w 493"/>
                  <a:gd name="T17" fmla="*/ 184 h 522"/>
                  <a:gd name="T18" fmla="*/ 0 w 493"/>
                  <a:gd name="T19" fmla="*/ 86 h 522"/>
                  <a:gd name="T20" fmla="*/ 17 w 493"/>
                  <a:gd name="T21" fmla="*/ 83 h 522"/>
                  <a:gd name="T22" fmla="*/ 99 w 493"/>
                  <a:gd name="T23" fmla="*/ 167 h 522"/>
                  <a:gd name="T24" fmla="*/ 150 w 493"/>
                  <a:gd name="T25" fmla="*/ 160 h 522"/>
                  <a:gd name="T26" fmla="*/ 62 w 493"/>
                  <a:gd name="T27" fmla="*/ 64 h 522"/>
                  <a:gd name="T28" fmla="*/ 160 w 493"/>
                  <a:gd name="T29" fmla="*/ 155 h 522"/>
                  <a:gd name="T30" fmla="*/ 178 w 493"/>
                  <a:gd name="T31" fmla="*/ 120 h 522"/>
                  <a:gd name="T32" fmla="*/ 80 w 493"/>
                  <a:gd name="T33" fmla="*/ 20 h 522"/>
                  <a:gd name="T34" fmla="*/ 79 w 493"/>
                  <a:gd name="T35" fmla="*/ 0 h 522"/>
                  <a:gd name="T36" fmla="*/ 195 w 493"/>
                  <a:gd name="T37" fmla="*/ 119 h 522"/>
                  <a:gd name="T38" fmla="*/ 176 w 493"/>
                  <a:gd name="T39" fmla="*/ 163 h 522"/>
                  <a:gd name="T40" fmla="*/ 216 w 493"/>
                  <a:gd name="T41" fmla="*/ 21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3"/>
                  <a:gd name="T64" fmla="*/ 0 h 522"/>
                  <a:gd name="T65" fmla="*/ 493 w 493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3" h="522">
                    <a:moveTo>
                      <a:pt x="216" y="210"/>
                    </a:moveTo>
                    <a:lnTo>
                      <a:pt x="488" y="498"/>
                    </a:lnTo>
                    <a:lnTo>
                      <a:pt x="493" y="507"/>
                    </a:lnTo>
                    <a:lnTo>
                      <a:pt x="493" y="515"/>
                    </a:lnTo>
                    <a:lnTo>
                      <a:pt x="485" y="522"/>
                    </a:lnTo>
                    <a:lnTo>
                      <a:pt x="473" y="521"/>
                    </a:lnTo>
                    <a:lnTo>
                      <a:pt x="461" y="515"/>
                    </a:lnTo>
                    <a:lnTo>
                      <a:pt x="148" y="175"/>
                    </a:lnTo>
                    <a:lnTo>
                      <a:pt x="99" y="184"/>
                    </a:lnTo>
                    <a:lnTo>
                      <a:pt x="0" y="86"/>
                    </a:lnTo>
                    <a:lnTo>
                      <a:pt x="17" y="83"/>
                    </a:lnTo>
                    <a:lnTo>
                      <a:pt x="99" y="167"/>
                    </a:lnTo>
                    <a:lnTo>
                      <a:pt x="150" y="160"/>
                    </a:lnTo>
                    <a:lnTo>
                      <a:pt x="62" y="64"/>
                    </a:lnTo>
                    <a:lnTo>
                      <a:pt x="160" y="155"/>
                    </a:lnTo>
                    <a:lnTo>
                      <a:pt x="178" y="120"/>
                    </a:lnTo>
                    <a:lnTo>
                      <a:pt x="80" y="20"/>
                    </a:lnTo>
                    <a:lnTo>
                      <a:pt x="79" y="0"/>
                    </a:lnTo>
                    <a:lnTo>
                      <a:pt x="195" y="119"/>
                    </a:lnTo>
                    <a:lnTo>
                      <a:pt x="176" y="163"/>
                    </a:lnTo>
                    <a:lnTo>
                      <a:pt x="216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2067" name="Picture 35" descr="C:\Program Files\Microsoft Office\Media\CntCD1\Animated\j028359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438400"/>
            <a:ext cx="1219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kstvak 77"/>
          <p:cNvSpPr txBox="1">
            <a:spLocks noChangeArrowheads="1"/>
          </p:cNvSpPr>
          <p:nvPr/>
        </p:nvSpPr>
        <p:spPr bwMode="auto">
          <a:xfrm>
            <a:off x="8250238" y="220345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74" name="Rectangle 718"/>
          <p:cNvSpPr txBox="1">
            <a:spLocks noChangeArrowheads="1"/>
          </p:cNvSpPr>
          <p:nvPr/>
        </p:nvSpPr>
        <p:spPr bwMode="auto">
          <a:xfrm>
            <a:off x="0" y="0"/>
            <a:ext cx="9144000" cy="5667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85813"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defTabSz="785813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defTabSz="785813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defTabSz="785813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defTabSz="785813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¿La </a:t>
            </a:r>
            <a:r>
              <a:rPr lang="es-MX" sz="3200" b="1" dirty="0" smtClean="0">
                <a:solidFill>
                  <a:srgbClr val="000090"/>
                </a:solidFill>
                <a:latin typeface="Arial" charset="0"/>
              </a:rPr>
              <a:t>balanza?</a:t>
            </a:r>
            <a:endParaRPr lang="es-MX" sz="3200" b="1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2" name="Picture 35" descr="C:\Program Files\Microsoft Office\Media\CntCD1\Animated\j028359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37313" y="1292225"/>
            <a:ext cx="1219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9" name="Rechte verbindingslijn met pijl 78"/>
          <p:cNvCxnSpPr/>
          <p:nvPr/>
        </p:nvCxnSpPr>
        <p:spPr>
          <a:xfrm rot="16200000" flipV="1">
            <a:off x="1331913" y="1568450"/>
            <a:ext cx="1781175" cy="1323975"/>
          </a:xfrm>
          <a:prstGeom prst="straightConnector1">
            <a:avLst/>
          </a:prstGeom>
          <a:ln w="76200">
            <a:solidFill>
              <a:srgbClr val="00E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2" name="Picture 75" descr="C:\Users\bob\AppData\Local\Microsoft\Windows\Temporary Internet Files\Content.IE5\A7MPV1ZY\MCj0311512000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1439863"/>
            <a:ext cx="6302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ijdelijke aanduiding voor dianummer 7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76EFBA-6BF7-4D48-A7EE-5459B5459E4D}" type="slidenum">
              <a:rPr lang="nl-NL">
                <a:latin typeface="Arial" charset="0"/>
              </a:rPr>
              <a:pPr eaLnBrk="1" hangingPunct="1"/>
              <a:t>23</a:t>
            </a:fld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0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712788"/>
            <a:ext cx="87391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s-CO" sz="3000" dirty="0">
              <a:solidFill>
                <a:schemeClr val="tx2"/>
              </a:solidFill>
            </a:endParaRPr>
          </a:p>
        </p:txBody>
      </p:sp>
      <p:sp>
        <p:nvSpPr>
          <p:cNvPr id="9" name="Vijfhoek 8"/>
          <p:cNvSpPr/>
          <p:nvPr/>
        </p:nvSpPr>
        <p:spPr>
          <a:xfrm>
            <a:off x="1317344" y="4256152"/>
            <a:ext cx="2633428" cy="134157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Vijfhoek 9"/>
          <p:cNvSpPr/>
          <p:nvPr/>
        </p:nvSpPr>
        <p:spPr>
          <a:xfrm>
            <a:off x="5090767" y="4303105"/>
            <a:ext cx="2732389" cy="1325981"/>
          </a:xfrm>
          <a:prstGeom prst="homePlate">
            <a:avLst/>
          </a:prstGeom>
          <a:solidFill>
            <a:srgbClr val="DA82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78861" name="Picture 13" descr="C:\Program Files\Microsoft Office\Media\CntCD1\ClipArt7\j03009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97038"/>
            <a:ext cx="9810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7" descr="C:\Users\bob\AppData\Local\Microsoft\Windows\Temporary Internet Files\Content.IE5\X0YGPFAY\MCj019832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48" y="4383323"/>
            <a:ext cx="1514162" cy="11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4" name="Picture 1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0850" y="2688089"/>
            <a:ext cx="739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20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45" y="2632075"/>
            <a:ext cx="887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21" descr="C:\Program Files\Microsoft Office\Media\CntCD1\ClipArt4\j024036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833492"/>
            <a:ext cx="18256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echte verbindingslijn 18"/>
          <p:cNvCxnSpPr/>
          <p:nvPr/>
        </p:nvCxnSpPr>
        <p:spPr>
          <a:xfrm rot="5400000">
            <a:off x="2271312" y="3893747"/>
            <a:ext cx="725487" cy="15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rot="5400000">
            <a:off x="6327828" y="3889375"/>
            <a:ext cx="72548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rot="5400000">
            <a:off x="3972719" y="2012156"/>
            <a:ext cx="123825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2633848" y="2602865"/>
            <a:ext cx="4123229" cy="156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10800000">
            <a:off x="3825875" y="2044700"/>
            <a:ext cx="765175" cy="47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0" name="Tijdelijke aanduiding voor dianummer 3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858A6289-254C-8B4F-B8B8-5D7E99255AC5}" type="slidenum">
              <a:rPr lang="nl-NL" sz="1400">
                <a:latin typeface="Arial" charset="0"/>
              </a:rPr>
              <a:pPr eaLnBrk="1" hangingPunct="1"/>
              <a:t>24</a:t>
            </a:fld>
            <a:endParaRPr lang="nl-NL" sz="1400" dirty="0">
              <a:latin typeface="Arial" charset="0"/>
            </a:endParaRPr>
          </a:p>
        </p:txBody>
      </p:sp>
      <p:sp>
        <p:nvSpPr>
          <p:cNvPr id="32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705597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Relaciones de la persona “X”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pic>
        <p:nvPicPr>
          <p:cNvPr id="7" name="Picture 6" descr="MH9000561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55" y="4296296"/>
            <a:ext cx="1270073" cy="1270073"/>
          </a:xfrm>
          <a:prstGeom prst="rect">
            <a:avLst/>
          </a:prstGeom>
        </p:spPr>
      </p:pic>
      <p:sp>
        <p:nvSpPr>
          <p:cNvPr id="11" name="Line Callout 2 10"/>
          <p:cNvSpPr/>
          <p:nvPr/>
        </p:nvSpPr>
        <p:spPr>
          <a:xfrm>
            <a:off x="517363" y="846715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60714"/>
              <a:gd name="adj6" fmla="val 19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director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0" y="230054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15000"/>
              <a:gd name="adj6" fmla="val 144242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A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39" name="Line Callout 2 38"/>
          <p:cNvSpPr/>
          <p:nvPr/>
        </p:nvSpPr>
        <p:spPr>
          <a:xfrm>
            <a:off x="6498458" y="1246378"/>
            <a:ext cx="1724544" cy="548797"/>
          </a:xfrm>
          <a:prstGeom prst="borderCallout2">
            <a:avLst>
              <a:gd name="adj1" fmla="val 108858"/>
              <a:gd name="adj2" fmla="val 50145"/>
              <a:gd name="adj3" fmla="val 100619"/>
              <a:gd name="adj4" fmla="val 50098"/>
              <a:gd name="adj5" fmla="val 274362"/>
              <a:gd name="adj6" fmla="val 23778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jefe </a:t>
            </a:r>
          </a:p>
          <a:p>
            <a:pPr algn="ctr"/>
            <a:r>
              <a:rPr lang="es-MX" dirty="0">
                <a:solidFill>
                  <a:srgbClr val="000090"/>
                </a:solidFill>
              </a:rPr>
              <a:t>d</a:t>
            </a:r>
            <a:r>
              <a:rPr lang="es-MX" dirty="0" smtClean="0">
                <a:solidFill>
                  <a:srgbClr val="000090"/>
                </a:solidFill>
              </a:rPr>
              <a:t>e depart.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0" name="Line Callout 2 39"/>
          <p:cNvSpPr/>
          <p:nvPr/>
        </p:nvSpPr>
        <p:spPr>
          <a:xfrm>
            <a:off x="591375" y="5918207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A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1" name="Line Callout 2 40"/>
          <p:cNvSpPr/>
          <p:nvPr/>
        </p:nvSpPr>
        <p:spPr>
          <a:xfrm>
            <a:off x="4882679" y="5976528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-99286"/>
              <a:gd name="adj6" fmla="val 118787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equipo B </a:t>
            </a:r>
          </a:p>
          <a:p>
            <a:pPr algn="ctr"/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3451635" y="3620142"/>
            <a:ext cx="1724544" cy="548797"/>
          </a:xfrm>
          <a:prstGeom prst="borderCallout2">
            <a:avLst>
              <a:gd name="adj1" fmla="val 60892"/>
              <a:gd name="adj2" fmla="val 100758"/>
              <a:gd name="adj3" fmla="val 55178"/>
              <a:gd name="adj4" fmla="val 101514"/>
              <a:gd name="adj5" fmla="val 160714"/>
              <a:gd name="adj6" fmla="val 149696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El lider del equipo B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7276985" y="3651502"/>
            <a:ext cx="1724544" cy="548797"/>
          </a:xfrm>
          <a:prstGeom prst="borderCallout2">
            <a:avLst>
              <a:gd name="adj1" fmla="val 106606"/>
              <a:gd name="adj2" fmla="val 47122"/>
              <a:gd name="adj3" fmla="val 106607"/>
              <a:gd name="adj4" fmla="val 46969"/>
              <a:gd name="adj5" fmla="val 229285"/>
              <a:gd name="adj6" fmla="val -19395"/>
            </a:avLst>
          </a:prstGeom>
          <a:solidFill>
            <a:schemeClr val="accent3">
              <a:lumMod val="85000"/>
            </a:schemeClr>
          </a:solidFill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90"/>
                </a:solidFill>
              </a:rPr>
              <a:t>Persona</a:t>
            </a:r>
          </a:p>
          <a:p>
            <a:pPr algn="ctr"/>
            <a:r>
              <a:rPr lang="es-MX" dirty="0" smtClean="0">
                <a:solidFill>
                  <a:srgbClr val="000090"/>
                </a:solidFill>
              </a:rPr>
              <a:t>“X”</a:t>
            </a:r>
            <a:endParaRPr lang="es-MX" dirty="0">
              <a:solidFill>
                <a:srgbClr val="00009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19241519">
            <a:off x="5004654" y="357556"/>
            <a:ext cx="974776" cy="5655885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57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n-US" sz="3200" b="1" dirty="0">
                <a:solidFill>
                  <a:srgbClr val="222268"/>
                </a:solidFill>
                <a:latin typeface="Arial" charset="0"/>
              </a:rPr>
              <a:t> ¿</a:t>
            </a:r>
            <a:r>
              <a:rPr lang="es-CO" sz="3200" b="1" dirty="0">
                <a:solidFill>
                  <a:srgbClr val="222268"/>
                </a:solidFill>
                <a:latin typeface="Arial" charset="0"/>
              </a:rPr>
              <a:t>De la visión a los resultados</a:t>
            </a:r>
            <a:r>
              <a:rPr lang="en-US" sz="3200" b="1" dirty="0">
                <a:solidFill>
                  <a:srgbClr val="222268"/>
                </a:solidFill>
                <a:latin typeface="Arial" charset="0"/>
              </a:rPr>
              <a:t>?</a:t>
            </a:r>
          </a:p>
        </p:txBody>
      </p:sp>
      <p:sp>
        <p:nvSpPr>
          <p:cNvPr id="7" name="Draaiende pijl 6"/>
          <p:cNvSpPr/>
          <p:nvPr/>
        </p:nvSpPr>
        <p:spPr>
          <a:xfrm flipH="1">
            <a:off x="500063" y="4030663"/>
            <a:ext cx="1000125" cy="1000125"/>
          </a:xfrm>
          <a:prstGeom prst="circularArrow">
            <a:avLst>
              <a:gd name="adj1" fmla="val 9274"/>
              <a:gd name="adj2" fmla="val 2228129"/>
              <a:gd name="adj3" fmla="val 20638247"/>
              <a:gd name="adj4" fmla="val 15750832"/>
              <a:gd name="adj5" fmla="val 1660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Draaiende pijl 7"/>
          <p:cNvSpPr/>
          <p:nvPr/>
        </p:nvSpPr>
        <p:spPr>
          <a:xfrm flipH="1">
            <a:off x="642938" y="2738438"/>
            <a:ext cx="1000125" cy="1000125"/>
          </a:xfrm>
          <a:prstGeom prst="circularArrow">
            <a:avLst>
              <a:gd name="adj1" fmla="val 9274"/>
              <a:gd name="adj2" fmla="val 2228129"/>
              <a:gd name="adj3" fmla="val 20638247"/>
              <a:gd name="adj4" fmla="val 15750832"/>
              <a:gd name="adj5" fmla="val 1660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9" name="Draaiende pijl 8"/>
          <p:cNvSpPr/>
          <p:nvPr/>
        </p:nvSpPr>
        <p:spPr>
          <a:xfrm flipH="1">
            <a:off x="4429125" y="4030663"/>
            <a:ext cx="1000125" cy="1000125"/>
          </a:xfrm>
          <a:prstGeom prst="circularArrow">
            <a:avLst>
              <a:gd name="adj1" fmla="val 9274"/>
              <a:gd name="adj2" fmla="val 2228129"/>
              <a:gd name="adj3" fmla="val 20638247"/>
              <a:gd name="adj4" fmla="val 15750832"/>
              <a:gd name="adj5" fmla="val 1660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0" name="Draaiende pijl 9"/>
          <p:cNvSpPr/>
          <p:nvPr/>
        </p:nvSpPr>
        <p:spPr>
          <a:xfrm flipH="1">
            <a:off x="4357688" y="5316538"/>
            <a:ext cx="1000125" cy="1000125"/>
          </a:xfrm>
          <a:prstGeom prst="circularArrow">
            <a:avLst>
              <a:gd name="adj1" fmla="val 9274"/>
              <a:gd name="adj2" fmla="val 2228129"/>
              <a:gd name="adj3" fmla="val 20638247"/>
              <a:gd name="adj4" fmla="val 15750832"/>
              <a:gd name="adj5" fmla="val 1660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2171700" y="1347788"/>
            <a:ext cx="165100" cy="10001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2" name="Wolk 11"/>
          <p:cNvSpPr>
            <a:spLocks noChangeArrowheads="1"/>
          </p:cNvSpPr>
          <p:nvPr/>
        </p:nvSpPr>
        <p:spPr bwMode="auto">
          <a:xfrm>
            <a:off x="1301750" y="673100"/>
            <a:ext cx="1912938" cy="642938"/>
          </a:xfrm>
          <a:custGeom>
            <a:avLst/>
            <a:gdLst>
              <a:gd name="T0" fmla="*/ 1911344 w 43200"/>
              <a:gd name="T1" fmla="*/ 321469 h 43200"/>
              <a:gd name="T2" fmla="*/ 956469 w 43200"/>
              <a:gd name="T3" fmla="*/ 642253 h 43200"/>
              <a:gd name="T4" fmla="*/ 5934 w 43200"/>
              <a:gd name="T5" fmla="*/ 321469 h 43200"/>
              <a:gd name="T6" fmla="*/ 956469 w 43200"/>
              <a:gd name="T7" fmla="*/ 36761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62FC24"/>
          </a:solidFill>
          <a:ln>
            <a:noFill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CO" sz="24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Visi</a:t>
            </a:r>
            <a:r>
              <a:rPr lang="es-CO" sz="2400" b="1" dirty="0">
                <a:solidFill>
                  <a:srgbClr val="262673"/>
                </a:solidFill>
                <a:latin typeface="Arial" charset="0"/>
                <a:cs typeface="Arial" charset="0"/>
              </a:rPr>
              <a:t>ó</a:t>
            </a:r>
            <a:r>
              <a:rPr lang="es-CO" sz="24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n</a:t>
            </a:r>
          </a:p>
        </p:txBody>
      </p:sp>
      <p:sp>
        <p:nvSpPr>
          <p:cNvPr id="13" name="Afgeronde rechthoek 12"/>
          <p:cNvSpPr>
            <a:spLocks noChangeArrowheads="1"/>
          </p:cNvSpPr>
          <p:nvPr/>
        </p:nvSpPr>
        <p:spPr bwMode="auto">
          <a:xfrm>
            <a:off x="1146175" y="1530350"/>
            <a:ext cx="2211388" cy="500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Comunicar</a:t>
            </a:r>
          </a:p>
        </p:txBody>
      </p:sp>
      <p:sp>
        <p:nvSpPr>
          <p:cNvPr id="14" name="Draaiende pijl 13"/>
          <p:cNvSpPr/>
          <p:nvPr/>
        </p:nvSpPr>
        <p:spPr>
          <a:xfrm rot="5400000" flipH="1">
            <a:off x="2775744" y="2802731"/>
            <a:ext cx="1670050" cy="1214438"/>
          </a:xfrm>
          <a:prstGeom prst="circularArrow">
            <a:avLst>
              <a:gd name="adj1" fmla="val 7283"/>
              <a:gd name="adj2" fmla="val 1142319"/>
              <a:gd name="adj3" fmla="val 20612646"/>
              <a:gd name="adj4" fmla="val 10578782"/>
              <a:gd name="adj5" fmla="val 119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5" name="Draaiende pijl 14"/>
          <p:cNvSpPr/>
          <p:nvPr/>
        </p:nvSpPr>
        <p:spPr>
          <a:xfrm rot="5400000" flipV="1">
            <a:off x="86519" y="2759869"/>
            <a:ext cx="1612900" cy="1214438"/>
          </a:xfrm>
          <a:prstGeom prst="circularArrow">
            <a:avLst>
              <a:gd name="adj1" fmla="val 7283"/>
              <a:gd name="adj2" fmla="val 1142319"/>
              <a:gd name="adj3" fmla="val 20612646"/>
              <a:gd name="adj4" fmla="val 10800000"/>
              <a:gd name="adj5" fmla="val 119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>
            <a:spLocks noChangeArrowheads="1"/>
          </p:cNvSpPr>
          <p:nvPr/>
        </p:nvSpPr>
        <p:spPr bwMode="auto">
          <a:xfrm>
            <a:off x="719138" y="2332038"/>
            <a:ext cx="2909887" cy="7874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D5E8EA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rgbClr val="262673"/>
                </a:solidFill>
                <a:latin typeface="Arial" charset="0"/>
                <a:cs typeface="Arial" charset="0"/>
              </a:rPr>
              <a:t>¿Comprender</a:t>
            </a:r>
            <a:r>
              <a:rPr lang="es-CO" sz="20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?</a:t>
            </a:r>
          </a:p>
        </p:txBody>
      </p:sp>
      <p:sp>
        <p:nvSpPr>
          <p:cNvPr id="17" name="Ovaal 16"/>
          <p:cNvSpPr>
            <a:spLocks noChangeArrowheads="1"/>
          </p:cNvSpPr>
          <p:nvPr/>
        </p:nvSpPr>
        <p:spPr bwMode="auto">
          <a:xfrm>
            <a:off x="4643438" y="4959350"/>
            <a:ext cx="1985962" cy="787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D5E8EA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¿Querer?</a:t>
            </a:r>
          </a:p>
        </p:txBody>
      </p:sp>
      <p:sp>
        <p:nvSpPr>
          <p:cNvPr id="18" name="Draaiende pijl 17"/>
          <p:cNvSpPr/>
          <p:nvPr/>
        </p:nvSpPr>
        <p:spPr>
          <a:xfrm rot="5400000" flipH="1">
            <a:off x="5772944" y="4074319"/>
            <a:ext cx="1670050" cy="1214438"/>
          </a:xfrm>
          <a:prstGeom prst="circularArrow">
            <a:avLst>
              <a:gd name="adj1" fmla="val 7283"/>
              <a:gd name="adj2" fmla="val 1142319"/>
              <a:gd name="adj3" fmla="val 20612646"/>
              <a:gd name="adj4" fmla="val 10578782"/>
              <a:gd name="adj5" fmla="val 119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9" name="Draaiende pijl 18"/>
          <p:cNvSpPr/>
          <p:nvPr/>
        </p:nvSpPr>
        <p:spPr>
          <a:xfrm rot="5400000" flipV="1">
            <a:off x="3884613" y="4032250"/>
            <a:ext cx="1611312" cy="1214438"/>
          </a:xfrm>
          <a:prstGeom prst="circularArrow">
            <a:avLst>
              <a:gd name="adj1" fmla="val 7283"/>
              <a:gd name="adj2" fmla="val 1142319"/>
              <a:gd name="adj3" fmla="val 20612646"/>
              <a:gd name="adj4" fmla="val 10800000"/>
              <a:gd name="adj5" fmla="val 119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0" name="Ovaal 19"/>
          <p:cNvSpPr>
            <a:spLocks noChangeArrowheads="1"/>
          </p:cNvSpPr>
          <p:nvPr/>
        </p:nvSpPr>
        <p:spPr bwMode="auto">
          <a:xfrm>
            <a:off x="4629150" y="3603625"/>
            <a:ext cx="1987550" cy="787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D5E8EA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rgbClr val="262673"/>
                </a:solidFill>
                <a:latin typeface="Arial" charset="0"/>
                <a:cs typeface="Arial" charset="0"/>
              </a:rPr>
              <a:t>¿Poder</a:t>
            </a:r>
            <a:r>
              <a:rPr lang="es-CO" sz="20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?</a:t>
            </a:r>
          </a:p>
        </p:txBody>
      </p:sp>
      <p:sp>
        <p:nvSpPr>
          <p:cNvPr id="21" name="Gebogen pijl 20"/>
          <p:cNvSpPr/>
          <p:nvPr/>
        </p:nvSpPr>
        <p:spPr>
          <a:xfrm flipV="1">
            <a:off x="2209800" y="4530725"/>
            <a:ext cx="2012950" cy="714375"/>
          </a:xfrm>
          <a:prstGeom prst="bentArrow">
            <a:avLst>
              <a:gd name="adj1" fmla="val 14083"/>
              <a:gd name="adj2" fmla="val 25000"/>
              <a:gd name="adj3" fmla="val 25000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3" name="Afgeronde rechthoek 22"/>
          <p:cNvSpPr>
            <a:spLocks noChangeArrowheads="1"/>
          </p:cNvSpPr>
          <p:nvPr/>
        </p:nvSpPr>
        <p:spPr bwMode="auto">
          <a:xfrm>
            <a:off x="2017713" y="6316663"/>
            <a:ext cx="2252662" cy="500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38100">
            <a:solidFill>
              <a:srgbClr val="CCCC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161645"/>
                </a:solidFill>
                <a:latin typeface="Arial" charset="0"/>
                <a:cs typeface="Arial" charset="0"/>
              </a:rPr>
              <a:t>¡</a:t>
            </a:r>
            <a:r>
              <a:rPr lang="es-CO" sz="2000" b="1" dirty="0">
                <a:solidFill>
                  <a:srgbClr val="161645"/>
                </a:solidFill>
                <a:latin typeface="Arial" charset="0"/>
                <a:cs typeface="Arial" charset="0"/>
              </a:rPr>
              <a:t>Recompensar</a:t>
            </a:r>
            <a:r>
              <a:rPr lang="en-US" sz="2000" b="1" dirty="0">
                <a:solidFill>
                  <a:srgbClr val="161645"/>
                </a:solidFill>
                <a:latin typeface="Comic Sans MS" charset="0"/>
                <a:cs typeface="Arial" charset="0"/>
              </a:rPr>
              <a:t>!</a:t>
            </a:r>
          </a:p>
        </p:txBody>
      </p:sp>
      <p:sp>
        <p:nvSpPr>
          <p:cNvPr id="24" name="Gebogen pijl 23"/>
          <p:cNvSpPr/>
          <p:nvPr/>
        </p:nvSpPr>
        <p:spPr>
          <a:xfrm flipH="1" flipV="1">
            <a:off x="4286250" y="6245225"/>
            <a:ext cx="3214688" cy="642938"/>
          </a:xfrm>
          <a:prstGeom prst="bentArrow">
            <a:avLst>
              <a:gd name="adj1" fmla="val 16206"/>
              <a:gd name="adj2" fmla="val 38646"/>
              <a:gd name="adj3" fmla="val 25000"/>
              <a:gd name="adj4" fmla="val 49209"/>
            </a:avLst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Explosie 2 24"/>
          <p:cNvSpPr/>
          <p:nvPr/>
        </p:nvSpPr>
        <p:spPr>
          <a:xfrm>
            <a:off x="6605588" y="4816475"/>
            <a:ext cx="2538412" cy="1928813"/>
          </a:xfrm>
          <a:prstGeom prst="irregularSeal2">
            <a:avLst/>
          </a:prstGeom>
          <a:solidFill>
            <a:srgbClr val="62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rgbClr val="161645"/>
                </a:solidFill>
                <a:latin typeface="Comic Sans MS" charset="0"/>
                <a:ea typeface="ＭＳ Ｐゴシック" charset="0"/>
                <a:cs typeface="Arial" charset="0"/>
              </a:rPr>
              <a:t>¡Hecho</a:t>
            </a:r>
            <a:r>
              <a:rPr lang="en-US" sz="2000" b="1" dirty="0">
                <a:solidFill>
                  <a:srgbClr val="161645"/>
                </a:solidFill>
                <a:latin typeface="Comic Sans MS" charset="0"/>
                <a:ea typeface="ＭＳ Ｐゴシック" charset="0"/>
                <a:cs typeface="Arial" charset="0"/>
              </a:rPr>
              <a:t>!</a:t>
            </a:r>
          </a:p>
        </p:txBody>
      </p:sp>
      <p:sp>
        <p:nvSpPr>
          <p:cNvPr id="29" name="Ovaal 28"/>
          <p:cNvSpPr>
            <a:spLocks noChangeArrowheads="1"/>
          </p:cNvSpPr>
          <p:nvPr/>
        </p:nvSpPr>
        <p:spPr bwMode="auto">
          <a:xfrm>
            <a:off x="846138" y="3751263"/>
            <a:ext cx="2782887" cy="7874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D5E8EA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rgbClr val="262673"/>
                </a:solidFill>
                <a:latin typeface="Arial" charset="0"/>
                <a:cs typeface="Arial" charset="0"/>
              </a:rPr>
              <a:t>¿Aceptar</a:t>
            </a:r>
            <a:r>
              <a:rPr lang="es-CO" sz="2000" b="1" dirty="0">
                <a:solidFill>
                  <a:srgbClr val="262673"/>
                </a:solidFill>
                <a:latin typeface="Comic Sans MS" charset="0"/>
                <a:cs typeface="Arial" charset="0"/>
              </a:rPr>
              <a:t>?</a:t>
            </a:r>
          </a:p>
        </p:txBody>
      </p:sp>
      <p:pic>
        <p:nvPicPr>
          <p:cNvPr id="56342" name="Picture 31" descr="C:\Program Files\Microsoft Office\Media\CntCD1\ClipArt6\j02955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195638"/>
            <a:ext cx="581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3" name="Picture 31" descr="C:\Program Files\Microsoft Office\Media\CntCD1\ClipArt6\j02955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624388"/>
            <a:ext cx="5810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31" descr="C:\Program Files\Microsoft Office\Media\CntCD1\ClipArt6\j02955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4498975"/>
            <a:ext cx="581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5" name="Picture 31" descr="C:\Program Files\Microsoft Office\Media\CntCD1\ClipArt6\j02955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5827713"/>
            <a:ext cx="581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ebogen pijl 21"/>
          <p:cNvSpPr/>
          <p:nvPr/>
        </p:nvSpPr>
        <p:spPr>
          <a:xfrm flipV="1">
            <a:off x="5643563" y="5745163"/>
            <a:ext cx="1214437" cy="642937"/>
          </a:xfrm>
          <a:prstGeom prst="bentArrow">
            <a:avLst>
              <a:gd name="adj1" fmla="val 16206"/>
              <a:gd name="adj2" fmla="val 38646"/>
              <a:gd name="adj3" fmla="val 25000"/>
              <a:gd name="adj4" fmla="val 492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425450" y="5534025"/>
            <a:ext cx="12112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1600" b="1" dirty="0">
                <a:latin typeface="+mj-lt"/>
                <a:ea typeface="+mn-ea"/>
                <a:cs typeface="Arial" pitchFamily="34" charset="0"/>
              </a:rPr>
              <a:t>La gente </a:t>
            </a:r>
            <a:br>
              <a:rPr lang="es-CO" sz="1600" b="1" dirty="0">
                <a:latin typeface="+mj-lt"/>
                <a:ea typeface="+mn-ea"/>
                <a:cs typeface="Arial" pitchFamily="34" charset="0"/>
              </a:rPr>
            </a:br>
            <a:r>
              <a:rPr lang="es-CO" sz="1600" b="1" dirty="0">
                <a:latin typeface="+mj-lt"/>
                <a:ea typeface="+mn-ea"/>
                <a:cs typeface="Arial" pitchFamily="34" charset="0"/>
              </a:rPr>
              <a:t>abandona</a:t>
            </a:r>
          </a:p>
          <a:p>
            <a:pPr>
              <a:defRPr/>
            </a:pPr>
            <a:r>
              <a:rPr lang="es-CO" sz="1600" b="1" dirty="0">
                <a:latin typeface="+mj-lt"/>
                <a:ea typeface="+mn-ea"/>
                <a:cs typeface="Arial" pitchFamily="34" charset="0"/>
              </a:rPr>
              <a:t>el proces</a:t>
            </a:r>
            <a:r>
              <a:rPr lang="nl-NL" sz="1600" b="1" dirty="0">
                <a:latin typeface="+mj-lt"/>
                <a:ea typeface="+mn-ea"/>
                <a:cs typeface="Arial" pitchFamily="34" charset="0"/>
              </a:rPr>
              <a:t>o</a:t>
            </a:r>
          </a:p>
        </p:txBody>
      </p:sp>
      <p:cxnSp>
        <p:nvCxnSpPr>
          <p:cNvPr id="34" name="Rechte verbindingslijn met pijl 33"/>
          <p:cNvCxnSpPr/>
          <p:nvPr/>
        </p:nvCxnSpPr>
        <p:spPr>
          <a:xfrm rot="16200000" flipH="1">
            <a:off x="819944" y="5312569"/>
            <a:ext cx="425450" cy="20478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50" name="Tijdelijke aanduiding voor dianummer 3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5B1775B3-A66B-6143-99C6-02C9CFB6C71D}" type="slidenum">
              <a:rPr lang="nl-NL" sz="1400">
                <a:latin typeface="Arial" charset="0"/>
              </a:rPr>
              <a:pPr eaLnBrk="1" hangingPunct="1"/>
              <a:t>25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2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n-US" sz="3200" b="1" dirty="0">
                <a:solidFill>
                  <a:srgbClr val="2D2D8A"/>
                </a:solidFill>
                <a:latin typeface="Arial" charset="0"/>
              </a:rPr>
              <a:t>El </a:t>
            </a:r>
            <a:r>
              <a:rPr lang="es-CO" sz="3200" b="1" dirty="0">
                <a:solidFill>
                  <a:srgbClr val="2D2D8A"/>
                </a:solidFill>
                <a:latin typeface="Arial" charset="0"/>
              </a:rPr>
              <a:t>plan y la realización de la comunicación</a:t>
            </a:r>
          </a:p>
        </p:txBody>
      </p:sp>
      <p:graphicFrame>
        <p:nvGraphicFramePr>
          <p:cNvPr id="8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49325"/>
              </p:ext>
            </p:extLst>
          </p:nvPr>
        </p:nvGraphicFramePr>
        <p:xfrm>
          <a:off x="38687" y="1599048"/>
          <a:ext cx="8980618" cy="4071440"/>
        </p:xfrm>
        <a:graphic>
          <a:graphicData uri="http://schemas.openxmlformats.org/drawingml/2006/table">
            <a:tbl>
              <a:tblPr/>
              <a:tblGrid>
                <a:gridCol w="8074393"/>
                <a:gridCol w="906225"/>
              </a:tblGrid>
              <a:tr h="414404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¿Se han considerado los siguientes aspectos? </a:t>
                      </a: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Sí/No</a:t>
                      </a: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14404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¿Se han identificado a los receptores?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404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 efectos esperamos de la comunicación?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404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¿Cómo se </a:t>
                      </a: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podrían </a:t>
                      </a: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medir los efectos de la comunicación?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404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¿El modo de comunicación es adecuado?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9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Cuál es el momento más adecuado para la comunicación?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404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¿Los resultados de la comunicación son los esperados? 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9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¿Si no, por qué no?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9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  riesgos tiene el plan de comunicación?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9"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¿Quién comunica y a quién?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85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6" marR="8440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9367" name="Picture 153" descr="C:\Users\bob\AppData\Local\Microsoft\Windows\Temporary Internet Files\Content.IE5\A7MPV1ZY\MCj0433947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68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0CB142F1-FC3E-6D4F-B4FA-0BB0AD248B91}" type="slidenum">
              <a:rPr lang="nl-NL" sz="1400">
                <a:latin typeface="Arial" charset="0"/>
              </a:rPr>
              <a:pPr eaLnBrk="1" hangingPunct="1"/>
              <a:t>26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02177FDF-6BCE-9942-93FA-D84145DF1308}" type="slidenum">
              <a:rPr lang="nl-NL" sz="1400">
                <a:latin typeface="Arial" charset="0"/>
              </a:rPr>
              <a:pPr eaLnBrk="1" hangingPunct="1"/>
              <a:t>27</a:t>
            </a:fld>
            <a:endParaRPr lang="nl-NL" sz="1400" dirty="0">
              <a:latin typeface="Arial" charset="0"/>
            </a:endParaRPr>
          </a:p>
        </p:txBody>
      </p:sp>
      <p:sp>
        <p:nvSpPr>
          <p:cNvPr id="93187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CO" sz="3200" b="1" dirty="0">
                <a:solidFill>
                  <a:srgbClr val="2D2D8A"/>
                </a:solidFill>
                <a:latin typeface="Arial" charset="0"/>
              </a:rPr>
              <a:t>ISO 9004 Autoevaluación - Comunicación</a:t>
            </a:r>
          </a:p>
        </p:txBody>
      </p:sp>
      <p:sp>
        <p:nvSpPr>
          <p:cNvPr id="93188" name="Tekstvak 18"/>
          <p:cNvSpPr txBox="1">
            <a:spLocks noChangeArrowheads="1"/>
          </p:cNvSpPr>
          <p:nvPr/>
        </p:nvSpPr>
        <p:spPr bwMode="auto">
          <a:xfrm>
            <a:off x="696913" y="5258660"/>
            <a:ext cx="8447087" cy="83026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Arial" charset="0"/>
              </a:rPr>
              <a:t>La comunicación se lleva a cabo de una manera reactiva.</a:t>
            </a:r>
          </a:p>
        </p:txBody>
      </p:sp>
      <p:sp>
        <p:nvSpPr>
          <p:cNvPr id="93189" name="Tekstvak 19"/>
          <p:cNvSpPr txBox="1">
            <a:spLocks noChangeArrowheads="1"/>
          </p:cNvSpPr>
          <p:nvPr/>
        </p:nvSpPr>
        <p:spPr bwMode="auto">
          <a:xfrm>
            <a:off x="688975" y="3381233"/>
            <a:ext cx="8455025" cy="8302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Arial" charset="0"/>
              </a:rPr>
              <a:t>Un proceso de comunicación Interna y externa está definido e implementado.</a:t>
            </a:r>
          </a:p>
        </p:txBody>
      </p:sp>
      <p:sp>
        <p:nvSpPr>
          <p:cNvPr id="93190" name="Tekstvak 21"/>
          <p:cNvSpPr txBox="1">
            <a:spLocks noChangeArrowheads="1"/>
          </p:cNvSpPr>
          <p:nvPr/>
        </p:nvSpPr>
        <p:spPr bwMode="auto">
          <a:xfrm>
            <a:off x="738188" y="1446665"/>
            <a:ext cx="8405812" cy="12001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Arial" charset="0"/>
              </a:rPr>
              <a:t>Los sistemas </a:t>
            </a:r>
            <a:r>
              <a:rPr lang="es-MX" b="1" dirty="0" smtClean="0">
                <a:solidFill>
                  <a:srgbClr val="0070C0"/>
                </a:solidFill>
                <a:latin typeface="Arial" charset="0"/>
              </a:rPr>
              <a:t>eficaces </a:t>
            </a:r>
            <a:r>
              <a:rPr lang="es-MX" b="1" dirty="0">
                <a:solidFill>
                  <a:srgbClr val="0070C0"/>
                </a:solidFill>
                <a:latin typeface="Arial" charset="0"/>
              </a:rPr>
              <a:t>están en el lugar para comunicar cambios en la estrategia y en los planes para la gente relevante dentro de la organización.</a:t>
            </a:r>
          </a:p>
        </p:txBody>
      </p:sp>
      <p:sp>
        <p:nvSpPr>
          <p:cNvPr id="24" name="PIJL-OMHOOG 23"/>
          <p:cNvSpPr/>
          <p:nvPr/>
        </p:nvSpPr>
        <p:spPr>
          <a:xfrm>
            <a:off x="193675" y="788988"/>
            <a:ext cx="411163" cy="5675312"/>
          </a:xfrm>
          <a:prstGeom prst="upArrow">
            <a:avLst>
              <a:gd name="adj1" fmla="val 57693"/>
              <a:gd name="adj2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179388" y="5422900"/>
            <a:ext cx="441325" cy="504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6" name="Ovaal 25"/>
          <p:cNvSpPr/>
          <p:nvPr/>
        </p:nvSpPr>
        <p:spPr>
          <a:xfrm>
            <a:off x="179388" y="1744663"/>
            <a:ext cx="441325" cy="504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7" name="Ovaal 26"/>
          <p:cNvSpPr/>
          <p:nvPr/>
        </p:nvSpPr>
        <p:spPr>
          <a:xfrm>
            <a:off x="179388" y="3489325"/>
            <a:ext cx="441325" cy="504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462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9F2239D9-CE49-7E44-84D0-DAFC4A416078}" type="slidenum">
              <a:rPr lang="nl-NL" sz="1400">
                <a:latin typeface="Arial" charset="0"/>
              </a:rPr>
              <a:pPr eaLnBrk="1" hangingPunct="1"/>
              <a:t>28</a:t>
            </a:fld>
            <a:endParaRPr lang="nl-NL" sz="1400" dirty="0">
              <a:latin typeface="Arial" charset="0"/>
            </a:endParaRPr>
          </a:p>
        </p:txBody>
      </p:sp>
      <p:sp>
        <p:nvSpPr>
          <p:cNvPr id="95235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CO" sz="3200" b="1" dirty="0">
                <a:solidFill>
                  <a:srgbClr val="2D2D8A"/>
                </a:solidFill>
                <a:latin typeface="Arial" charset="0"/>
              </a:rPr>
              <a:t>ISO 9004 Autoevaluación - Comunicación</a:t>
            </a:r>
          </a:p>
        </p:txBody>
      </p:sp>
      <p:sp>
        <p:nvSpPr>
          <p:cNvPr id="95236" name="Tekstvak 18"/>
          <p:cNvSpPr txBox="1">
            <a:spLocks noChangeArrowheads="1"/>
          </p:cNvSpPr>
          <p:nvPr/>
        </p:nvSpPr>
        <p:spPr bwMode="auto">
          <a:xfrm>
            <a:off x="696913" y="5060950"/>
            <a:ext cx="8447087" cy="12001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Arial" charset="0"/>
              </a:rPr>
              <a:t>Los cambios en la política son comunicados a las partes interesadas relevantes y a todos los niveles de la organización. </a:t>
            </a:r>
          </a:p>
        </p:txBody>
      </p:sp>
      <p:sp>
        <p:nvSpPr>
          <p:cNvPr id="95237" name="Tekstvak 21"/>
          <p:cNvSpPr txBox="1">
            <a:spLocks noChangeArrowheads="1"/>
          </p:cNvSpPr>
          <p:nvPr/>
        </p:nvSpPr>
        <p:spPr bwMode="auto">
          <a:xfrm>
            <a:off x="738188" y="977900"/>
            <a:ext cx="8405812" cy="15700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Arial" charset="0"/>
              </a:rPr>
              <a:t>La eficacia de los procesos de comunicación es revisada periódicamente.</a:t>
            </a:r>
          </a:p>
          <a:p>
            <a:pPr eaLnBrk="1" hangingPunct="1">
              <a:buFont typeface="Arial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Arial" charset="0"/>
              </a:rPr>
              <a:t>Hay evidencia de que los procesos de comunicación conocen las necesidades de las partes interesadas.</a:t>
            </a:r>
          </a:p>
        </p:txBody>
      </p:sp>
      <p:sp>
        <p:nvSpPr>
          <p:cNvPr id="24" name="PIJL-OMHOOG 23"/>
          <p:cNvSpPr/>
          <p:nvPr/>
        </p:nvSpPr>
        <p:spPr>
          <a:xfrm>
            <a:off x="193675" y="788988"/>
            <a:ext cx="411163" cy="5675312"/>
          </a:xfrm>
          <a:prstGeom prst="upArrow">
            <a:avLst>
              <a:gd name="adj1" fmla="val 57693"/>
              <a:gd name="adj2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179388" y="5218113"/>
            <a:ext cx="441325" cy="504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6" name="Ovaal 25"/>
          <p:cNvSpPr/>
          <p:nvPr/>
        </p:nvSpPr>
        <p:spPr>
          <a:xfrm>
            <a:off x="179388" y="1366838"/>
            <a:ext cx="441325" cy="5032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836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CO" sz="3200" b="1" dirty="0" smtClean="0">
                <a:solidFill>
                  <a:srgbClr val="2D2D8A"/>
                </a:solidFill>
                <a:latin typeface="Arial" charset="0"/>
              </a:rPr>
              <a:t>Las decisiones  - ¿cómo las hacemos? </a:t>
            </a:r>
            <a:endParaRPr lang="es-CO" sz="3200" b="1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99368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0CB142F1-FC3E-6D4F-B4FA-0BB0AD248B91}" type="slidenum">
              <a:rPr lang="nl-NL" sz="1400">
                <a:latin typeface="Arial" charset="0"/>
              </a:rPr>
              <a:pPr eaLnBrk="1" hangingPunct="1"/>
              <a:t>29</a:t>
            </a:fld>
            <a:endParaRPr lang="nl-NL" sz="1400" dirty="0"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0843" y="4547168"/>
            <a:ext cx="5910481" cy="9878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0000FF"/>
                </a:solidFill>
              </a:rPr>
              <a:t>1. La dirección toma las decisiones y las comunica a los empleados.  </a:t>
            </a:r>
            <a:endParaRPr lang="es-MX" sz="2000" b="1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71448" y="3304056"/>
            <a:ext cx="5910481" cy="9878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0000FF"/>
                </a:solidFill>
              </a:rPr>
              <a:t>2. La dirección busca las sugerencias de los empleados y después toma la decisiones.  </a:t>
            </a:r>
            <a:endParaRPr lang="es-MX" sz="2000" b="1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35277" y="2067140"/>
            <a:ext cx="5910481" cy="9878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0000FF"/>
                </a:solidFill>
              </a:rPr>
              <a:t>3. La dirección usa el diálogo con los empleados en la preparación de la decisiones.  </a:t>
            </a:r>
            <a:endParaRPr lang="es-MX" sz="2000" b="1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24527" y="776989"/>
            <a:ext cx="5910481" cy="9878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0000FF"/>
                </a:solidFill>
              </a:rPr>
              <a:t>4. La dirección y los empleados colaboran en </a:t>
            </a:r>
            <a:br>
              <a:rPr lang="es-MX" sz="2000" b="1" dirty="0" smtClean="0">
                <a:solidFill>
                  <a:srgbClr val="0000FF"/>
                </a:solidFill>
              </a:rPr>
            </a:br>
            <a:r>
              <a:rPr lang="es-MX" sz="2000" b="1" dirty="0" smtClean="0">
                <a:solidFill>
                  <a:srgbClr val="0000FF"/>
                </a:solidFill>
              </a:rPr>
              <a:t>el proceso de decisiones.  </a:t>
            </a:r>
            <a:endParaRPr lang="es-MX" sz="2000" b="1" dirty="0">
              <a:solidFill>
                <a:srgbClr val="0000FF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7353248">
            <a:off x="-421576" y="2197566"/>
            <a:ext cx="3237478" cy="486570"/>
          </a:xfrm>
          <a:prstGeom prst="leftArrow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329231" y="5989725"/>
            <a:ext cx="890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  <a:latin typeface="+mn-lt"/>
              </a:rPr>
              <a:t>Este proceso no es conveniente para todas las situaciones. </a:t>
            </a:r>
            <a:endParaRPr lang="es-MX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31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1160313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Hay muchos escritos sobre el cambio, pero …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387350" y="1253660"/>
            <a:ext cx="8407400" cy="5410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 type="none" w="sm" len="sm"/>
            <a:tailEnd type="none" w="med" len="lg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 sz="2800" b="1" dirty="0" smtClean="0">
                <a:solidFill>
                  <a:srgbClr val="222268"/>
                </a:solidFill>
                <a:latin typeface="Arial" charset="0"/>
              </a:rPr>
              <a:t>¿Qué no es posible cambiar? </a:t>
            </a:r>
            <a:endParaRPr lang="es-ES" sz="2800" dirty="0" smtClean="0">
              <a:solidFill>
                <a:srgbClr val="222268"/>
              </a:solidFill>
              <a:latin typeface="Arial" charset="0"/>
            </a:endParaRPr>
          </a:p>
          <a:p>
            <a:pPr marL="514350" indent="-514350">
              <a:spcBef>
                <a:spcPct val="50000"/>
              </a:spcBef>
              <a:buFont typeface="Wingdings" charset="2"/>
              <a:buChar char="§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Las emociones de una persona.</a:t>
            </a:r>
          </a:p>
          <a:p>
            <a:pPr marL="514350" indent="-514350">
              <a:spcBef>
                <a:spcPct val="50000"/>
              </a:spcBef>
              <a:buFont typeface="Wingdings" charset="2"/>
              <a:buChar char="§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La cultura de una organización por un proceso de cambio en 6 meses.</a:t>
            </a:r>
          </a:p>
          <a:p>
            <a:pPr marL="514350" indent="-514350">
              <a:spcBef>
                <a:spcPct val="50000"/>
              </a:spcBef>
              <a:buFont typeface="Wingdings" charset="2"/>
              <a:buChar char="§"/>
            </a:pPr>
            <a:endParaRPr lang="es-ES" sz="2800" dirty="0">
              <a:solidFill>
                <a:srgbClr val="222268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2800" b="1" dirty="0" smtClean="0">
                <a:solidFill>
                  <a:srgbClr val="222268"/>
                </a:solidFill>
                <a:latin typeface="Arial" charset="0"/>
              </a:rPr>
              <a:t>¿Qué es difícil de cambiar?</a:t>
            </a:r>
          </a:p>
          <a:p>
            <a:pPr marL="457200" indent="-457200">
              <a:spcBef>
                <a:spcPct val="50000"/>
              </a:spcBef>
              <a:buFont typeface="Wingdings" charset="2"/>
              <a:buChar char="§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Las percepciones que una persona tiene.</a:t>
            </a:r>
          </a:p>
          <a:p>
            <a:pPr marL="457200" indent="-457200">
              <a:spcBef>
                <a:spcPct val="50000"/>
              </a:spcBef>
              <a:buFont typeface="Wingdings" charset="2"/>
              <a:buChar char="§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La disciplina.</a:t>
            </a:r>
          </a:p>
          <a:p>
            <a:pPr marL="457200" indent="-457200">
              <a:spcBef>
                <a:spcPct val="50000"/>
              </a:spcBef>
              <a:buFont typeface="Wingdings" charset="2"/>
              <a:buChar char="§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El comportamiento de una persona.</a:t>
            </a:r>
            <a:endParaRPr lang="es-ES" sz="2800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3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3CE4495-F5A7-5446-86BF-0B21328640BE}" type="slidenum">
              <a:rPr lang="nl-NL" sz="1400">
                <a:latin typeface="Arial" charset="0"/>
              </a:rPr>
              <a:pPr eaLnBrk="1" hangingPunct="1"/>
              <a:t>3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1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jdelijke aanduiding voor inhoud 2"/>
          <p:cNvSpPr>
            <a:spLocks noGrp="1"/>
          </p:cNvSpPr>
          <p:nvPr>
            <p:ph idx="1"/>
          </p:nvPr>
        </p:nvSpPr>
        <p:spPr>
          <a:xfrm>
            <a:off x="50708" y="844449"/>
            <a:ext cx="9010162" cy="550364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MX" sz="2800" dirty="0" smtClean="0">
                <a:solidFill>
                  <a:srgbClr val="000090"/>
                </a:solidFill>
                <a:latin typeface="Arial" charset="0"/>
              </a:rPr>
              <a:t>Definiciones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MX" sz="2800" dirty="0" smtClean="0">
                <a:solidFill>
                  <a:srgbClr val="000090"/>
                </a:solidFill>
                <a:latin typeface="Arial" charset="0"/>
              </a:rPr>
              <a:t>La gestión de la competencia e involucramento de la gente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MX" sz="2800" dirty="0" smtClean="0">
                <a:solidFill>
                  <a:srgbClr val="000090"/>
                </a:solidFill>
                <a:latin typeface="Arial" charset="0"/>
              </a:rPr>
              <a:t>La responabilidad de la dirección para la competencia y el involucramento de la gente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MX" sz="2800" dirty="0" smtClean="0">
                <a:solidFill>
                  <a:srgbClr val="000090"/>
                </a:solidFill>
                <a:latin typeface="Arial" charset="0"/>
              </a:rPr>
              <a:t>La gestión de los recursos para la competencia y el involucramento de la gente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MX" sz="2800" dirty="0" smtClean="0">
                <a:solidFill>
                  <a:srgbClr val="000090"/>
                </a:solidFill>
                <a:latin typeface="Arial" charset="0"/>
              </a:rPr>
              <a:t>La realización del producto para la competencia y el involucramento de la gente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MX" sz="2800" dirty="0" smtClean="0">
                <a:solidFill>
                  <a:srgbClr val="000090"/>
                </a:solidFill>
                <a:latin typeface="Arial" charset="0"/>
              </a:rPr>
              <a:t>Medición, análisis y mejora consideraciones para la competencia y el involucramento de la gente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rgbClr val="000090"/>
                </a:solidFill>
                <a:latin typeface="Arial" charset="0"/>
              </a:rPr>
              <a:t>Anexos (incluyendo auto-evaluación de la competencia)    </a:t>
            </a:r>
          </a:p>
          <a:p>
            <a:pPr marL="0" indent="0">
              <a:buNone/>
            </a:pPr>
            <a:endParaRPr lang="es-MX" sz="2800" dirty="0" smtClean="0">
              <a:solidFill>
                <a:srgbClr val="000090"/>
              </a:solidFill>
              <a:latin typeface="Arial" charset="0"/>
            </a:endParaRPr>
          </a:p>
          <a:p>
            <a:pPr marL="0" indent="0">
              <a:buNone/>
            </a:pPr>
            <a:endParaRPr lang="es-MX" sz="2800" dirty="0" smtClean="0">
              <a:solidFill>
                <a:srgbClr val="000090"/>
              </a:solidFill>
              <a:latin typeface="Arial" charset="0"/>
            </a:endParaRPr>
          </a:p>
          <a:p>
            <a:pPr marL="0" indent="0">
              <a:buNone/>
            </a:pPr>
            <a:endParaRPr lang="es-MX" sz="280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117763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D8D6D04D-BB9C-3C40-ABA1-2AB669A68700}" type="slidenum">
              <a:rPr lang="nl-NL" sz="1400">
                <a:latin typeface="Arial" charset="0"/>
              </a:rPr>
              <a:pPr eaLnBrk="1" hangingPunct="1"/>
              <a:t>30</a:t>
            </a:fld>
            <a:endParaRPr lang="nl-NL" sz="1400" dirty="0">
              <a:latin typeface="Arial" charset="0"/>
            </a:endParaRPr>
          </a:p>
        </p:txBody>
      </p:sp>
      <p:sp>
        <p:nvSpPr>
          <p:cNvPr id="117764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CO" sz="3200" b="1" dirty="0">
                <a:solidFill>
                  <a:srgbClr val="2D2D8A"/>
                </a:solidFill>
                <a:latin typeface="Arial" charset="0"/>
              </a:rPr>
              <a:t>ISO </a:t>
            </a:r>
            <a:r>
              <a:rPr lang="es-CO" sz="3200" b="1" dirty="0" smtClean="0">
                <a:solidFill>
                  <a:srgbClr val="2D2D8A"/>
                </a:solidFill>
                <a:latin typeface="Arial" charset="0"/>
              </a:rPr>
              <a:t>10018:  Participación  y competencia</a:t>
            </a:r>
            <a:endParaRPr lang="es-CO" sz="3200" b="1" dirty="0">
              <a:solidFill>
                <a:srgbClr val="2D2D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6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5ED668A2-9C67-4446-8626-DF0FC6940634}" type="slidenum">
              <a:rPr lang="nl-NL"/>
              <a:pPr/>
              <a:t>31</a:t>
            </a:fld>
            <a:endParaRPr lang="nl-NL" dirty="0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4023804" y="3019426"/>
            <a:ext cx="1056543" cy="1306513"/>
          </a:xfrm>
          <a:custGeom>
            <a:avLst/>
            <a:gdLst/>
            <a:ahLst/>
            <a:cxnLst>
              <a:cxn ang="0">
                <a:pos x="390" y="78"/>
              </a:cxn>
              <a:cxn ang="0">
                <a:pos x="432" y="264"/>
              </a:cxn>
              <a:cxn ang="0">
                <a:pos x="468" y="348"/>
              </a:cxn>
              <a:cxn ang="0">
                <a:pos x="720" y="522"/>
              </a:cxn>
              <a:cxn ang="0">
                <a:pos x="648" y="774"/>
              </a:cxn>
              <a:cxn ang="0">
                <a:pos x="384" y="822"/>
              </a:cxn>
              <a:cxn ang="0">
                <a:pos x="198" y="678"/>
              </a:cxn>
              <a:cxn ang="0">
                <a:pos x="150" y="486"/>
              </a:cxn>
              <a:cxn ang="0">
                <a:pos x="0" y="348"/>
              </a:cxn>
              <a:cxn ang="0">
                <a:pos x="108" y="204"/>
              </a:cxn>
              <a:cxn ang="0">
                <a:pos x="168" y="0"/>
              </a:cxn>
              <a:cxn ang="0">
                <a:pos x="390" y="78"/>
              </a:cxn>
            </a:cxnLst>
            <a:rect l="0" t="0" r="r" b="b"/>
            <a:pathLst>
              <a:path w="721" h="823">
                <a:moveTo>
                  <a:pt x="390" y="78"/>
                </a:moveTo>
                <a:lnTo>
                  <a:pt x="432" y="264"/>
                </a:lnTo>
                <a:lnTo>
                  <a:pt x="468" y="348"/>
                </a:lnTo>
                <a:lnTo>
                  <a:pt x="720" y="522"/>
                </a:lnTo>
                <a:lnTo>
                  <a:pt x="648" y="774"/>
                </a:lnTo>
                <a:lnTo>
                  <a:pt x="384" y="822"/>
                </a:lnTo>
                <a:lnTo>
                  <a:pt x="198" y="678"/>
                </a:lnTo>
                <a:lnTo>
                  <a:pt x="150" y="486"/>
                </a:lnTo>
                <a:lnTo>
                  <a:pt x="0" y="348"/>
                </a:lnTo>
                <a:lnTo>
                  <a:pt x="108" y="204"/>
                </a:lnTo>
                <a:lnTo>
                  <a:pt x="168" y="0"/>
                </a:lnTo>
                <a:lnTo>
                  <a:pt x="390" y="78"/>
                </a:lnTo>
              </a:path>
            </a:pathLst>
          </a:custGeom>
          <a:solidFill>
            <a:schemeClr val="bg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345332" y="2357670"/>
            <a:ext cx="2489688" cy="2557229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086566" y="3573463"/>
            <a:ext cx="499256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4587977" y="1142984"/>
            <a:ext cx="45719" cy="513399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420674" y="2324101"/>
            <a:ext cx="4336317" cy="253365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381958" y="1500175"/>
            <a:ext cx="2582871" cy="4357718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3247456" y="1446455"/>
            <a:ext cx="2620962" cy="4411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2421638" y="2300969"/>
            <a:ext cx="4343642" cy="2576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2096824" y="1142984"/>
            <a:ext cx="4982308" cy="5100654"/>
          </a:xfrm>
          <a:prstGeom prst="ellips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2709355" y="1736370"/>
            <a:ext cx="3758711" cy="3861156"/>
          </a:xfrm>
          <a:prstGeom prst="ellipse">
            <a:avLst/>
          </a:prstGeom>
          <a:noFill/>
          <a:ln w="50800">
            <a:solidFill>
              <a:srgbClr val="00D1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976913" y="2994902"/>
            <a:ext cx="1222131" cy="1254837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228959" y="1070909"/>
            <a:ext cx="62036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100 %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319812" y="1704321"/>
            <a:ext cx="53540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75 %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4365240" y="2347259"/>
            <a:ext cx="51728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365240" y="3010834"/>
            <a:ext cx="49212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4228959" y="6010275"/>
            <a:ext cx="62036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100 %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319812" y="5321300"/>
            <a:ext cx="53540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75 %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4365240" y="4640263"/>
            <a:ext cx="51728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nl-NL" sz="1200"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4365240" y="3983038"/>
            <a:ext cx="49212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69" name="Rechthoek 68"/>
          <p:cNvSpPr/>
          <p:nvPr/>
        </p:nvSpPr>
        <p:spPr>
          <a:xfrm>
            <a:off x="3833521" y="491324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El enfoque</a:t>
            </a:r>
            <a:endParaRPr lang="es-CO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hthoek 69"/>
          <p:cNvSpPr/>
          <p:nvPr/>
        </p:nvSpPr>
        <p:spPr>
          <a:xfrm>
            <a:off x="5964829" y="854034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Decisiones</a:t>
            </a:r>
            <a:endParaRPr lang="es-CO" sz="14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hthoek 70"/>
          <p:cNvSpPr/>
          <p:nvPr/>
        </p:nvSpPr>
        <p:spPr>
          <a:xfrm>
            <a:off x="6901454" y="1785926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Realización</a:t>
            </a:r>
            <a:br>
              <a:rPr lang="es-CO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(planteamiento)</a:t>
            </a:r>
            <a:endParaRPr lang="es-CO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hthoek 71"/>
          <p:cNvSpPr/>
          <p:nvPr/>
        </p:nvSpPr>
        <p:spPr>
          <a:xfrm>
            <a:off x="7195467" y="3293376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Disciplina</a:t>
            </a:r>
            <a:endParaRPr lang="es-CO" sz="14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hthoek 72"/>
          <p:cNvSpPr/>
          <p:nvPr/>
        </p:nvSpPr>
        <p:spPr>
          <a:xfrm>
            <a:off x="6871969" y="4892308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Mejora</a:t>
            </a:r>
            <a:b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(planteamiento)</a:t>
            </a:r>
          </a:p>
          <a:p>
            <a:pPr algn="ctr"/>
            <a:endParaRPr lang="es-CO" sz="14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hthoek 73"/>
          <p:cNvSpPr/>
          <p:nvPr/>
        </p:nvSpPr>
        <p:spPr>
          <a:xfrm>
            <a:off x="5960722" y="5919736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Aprendizaje</a:t>
            </a:r>
            <a:endParaRPr lang="es-CO" sz="14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hthoek 74"/>
          <p:cNvSpPr/>
          <p:nvPr/>
        </p:nvSpPr>
        <p:spPr>
          <a:xfrm>
            <a:off x="3731895" y="6290574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Consistencia</a:t>
            </a:r>
            <a:b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coherencia</a:t>
            </a:r>
          </a:p>
        </p:txBody>
      </p:sp>
      <p:sp>
        <p:nvSpPr>
          <p:cNvPr id="76" name="Rechthoek 75"/>
          <p:cNvSpPr/>
          <p:nvPr/>
        </p:nvSpPr>
        <p:spPr>
          <a:xfrm>
            <a:off x="1624663" y="6014570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Motivos</a:t>
            </a:r>
          </a:p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 la mejora</a:t>
            </a:r>
            <a:endParaRPr lang="es-CO" sz="14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hthoek 76"/>
          <p:cNvSpPr/>
          <p:nvPr/>
        </p:nvSpPr>
        <p:spPr>
          <a:xfrm>
            <a:off x="585607" y="4998672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9.Relaciones con</a:t>
            </a:r>
            <a:b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clientes y proveedores.</a:t>
            </a:r>
            <a:endParaRPr lang="es-CO" sz="14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hthoek 77"/>
          <p:cNvSpPr/>
          <p:nvPr/>
        </p:nvSpPr>
        <p:spPr>
          <a:xfrm>
            <a:off x="228417" y="3290916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 Libertad en</a:t>
            </a:r>
            <a:b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modo del trabajo</a:t>
            </a:r>
            <a:endParaRPr lang="es-CO" sz="14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hthoek 78"/>
          <p:cNvSpPr/>
          <p:nvPr/>
        </p:nvSpPr>
        <p:spPr>
          <a:xfrm>
            <a:off x="632905" y="1717686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11. Agilidad</a:t>
            </a:r>
            <a:endParaRPr lang="es-CO" sz="14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hthoek 79"/>
          <p:cNvSpPr/>
          <p:nvPr/>
        </p:nvSpPr>
        <p:spPr>
          <a:xfrm>
            <a:off x="1640429" y="817326"/>
            <a:ext cx="1714767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12. Comportamiento</a:t>
            </a:r>
            <a:b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liderazgo</a:t>
            </a:r>
            <a:endParaRPr lang="es-CO" sz="14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718"/>
          <p:cNvSpPr txBox="1">
            <a:spLocks noChangeArrowheads="1"/>
          </p:cNvSpPr>
          <p:nvPr/>
        </p:nvSpPr>
        <p:spPr>
          <a:xfrm>
            <a:off x="0" y="0"/>
            <a:ext cx="9144000" cy="568325"/>
          </a:xfrm>
          <a:prstGeom prst="rect">
            <a:avLst/>
          </a:prstGeom>
          <a:solidFill>
            <a:srgbClr val="FF0000"/>
          </a:solidFill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defTabSz="785813"/>
            <a:r>
              <a:rPr lang="es-CO" sz="2800" b="1" dirty="0" smtClean="0">
                <a:solidFill>
                  <a:srgbClr val="2D2D8A"/>
                </a:solidFill>
                <a:latin typeface="Arial" charset="0"/>
              </a:rPr>
              <a:t>Doce dimensiones del desarollo de organización</a:t>
            </a:r>
            <a:endParaRPr lang="es-CO" sz="2800" b="1" dirty="0">
              <a:solidFill>
                <a:srgbClr val="2D2D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2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390900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defTabSz="785813"/>
            <a:r>
              <a:rPr lang="nl-NL" sz="4800" b="1">
                <a:solidFill>
                  <a:srgbClr val="222268"/>
                </a:solidFill>
                <a:latin typeface="Arial" charset="0"/>
              </a:rPr>
              <a:t>¿</a:t>
            </a:r>
            <a:r>
              <a:rPr lang="es-CO" sz="4800" b="1" dirty="0">
                <a:solidFill>
                  <a:srgbClr val="222268"/>
                </a:solidFill>
                <a:latin typeface="Arial" charset="0"/>
              </a:rPr>
              <a:t>Preguntas?</a:t>
            </a:r>
          </a:p>
        </p:txBody>
      </p:sp>
      <p:sp>
        <p:nvSpPr>
          <p:cNvPr id="128002" name="Tekstvak 5"/>
          <p:cNvSpPr txBox="1">
            <a:spLocks noChangeArrowheads="1"/>
          </p:cNvSpPr>
          <p:nvPr/>
        </p:nvSpPr>
        <p:spPr bwMode="auto">
          <a:xfrm>
            <a:off x="915499" y="4353503"/>
            <a:ext cx="74142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4800" b="1" dirty="0" smtClean="0">
                <a:solidFill>
                  <a:srgbClr val="222268"/>
                </a:solidFill>
                <a:latin typeface="Arial" charset="0"/>
              </a:rPr>
              <a:t>Gracias </a:t>
            </a:r>
            <a:r>
              <a:rPr lang="es-CO" sz="4800" b="1" dirty="0">
                <a:solidFill>
                  <a:srgbClr val="222268"/>
                </a:solidFill>
                <a:latin typeface="Arial" charset="0"/>
              </a:rPr>
              <a:t>por su atención</a:t>
            </a:r>
            <a:r>
              <a:rPr lang="nl-NL" sz="4800" b="1" dirty="0">
                <a:solidFill>
                  <a:srgbClr val="222268"/>
                </a:solidFill>
                <a:latin typeface="Arial" charset="0"/>
              </a:rPr>
              <a:t>!</a:t>
            </a:r>
          </a:p>
        </p:txBody>
      </p:sp>
      <p:sp>
        <p:nvSpPr>
          <p:cNvPr id="12800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037C755D-E323-DA46-A4B7-3F6FF82189AA}" type="slidenum">
              <a:rPr lang="nl-NL" sz="1400">
                <a:latin typeface="Arial" charset="0"/>
              </a:rPr>
              <a:pPr eaLnBrk="1" hangingPunct="1"/>
              <a:t>32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3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2649906"/>
          </a:xfrm>
          <a:solidFill>
            <a:srgbClr val="FF0000"/>
          </a:solidFill>
        </p:spPr>
        <p:txBody>
          <a:bodyPr lIns="92075" tIns="46038" rIns="92075" bIns="46038" anchor="b"/>
          <a:lstStyle/>
          <a:p>
            <a:pPr algn="l" defTabSz="785813"/>
            <a:r>
              <a:rPr lang="es-CO" sz="3200" dirty="0" smtClean="0">
                <a:solidFill>
                  <a:srgbClr val="222268"/>
                </a:solidFill>
                <a:latin typeface="Arial" charset="0"/>
              </a:rPr>
              <a:t>           </a:t>
            </a:r>
            <a:r>
              <a:rPr lang="es-CO" sz="3200" b="1" dirty="0" smtClean="0">
                <a:solidFill>
                  <a:srgbClr val="222268"/>
                </a:solidFill>
                <a:latin typeface="Arial" charset="0"/>
              </a:rPr>
              <a:t>Información de contacto</a:t>
            </a:r>
            <a:br>
              <a:rPr lang="es-CO" sz="3200" b="1" dirty="0" smtClean="0">
                <a:solidFill>
                  <a:srgbClr val="222268"/>
                </a:solidFill>
                <a:latin typeface="Arial" charset="0"/>
              </a:rPr>
            </a:br>
            <a:endParaRPr lang="es-CO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130052" name="Tekstvak 7"/>
          <p:cNvSpPr txBox="1">
            <a:spLocks noChangeArrowheads="1"/>
          </p:cNvSpPr>
          <p:nvPr/>
        </p:nvSpPr>
        <p:spPr bwMode="auto">
          <a:xfrm>
            <a:off x="1244798" y="2629843"/>
            <a:ext cx="74485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FF9900"/>
                </a:solidFill>
                <a:latin typeface="Arial" charset="0"/>
              </a:rPr>
              <a:t>ActinQ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b="1" dirty="0">
                <a:solidFill>
                  <a:schemeClr val="bg2"/>
                </a:solidFill>
                <a:latin typeface="Arial" charset="0"/>
              </a:rPr>
            </a:br>
            <a:r>
              <a:rPr lang="es-CO" dirty="0">
                <a:solidFill>
                  <a:srgbClr val="404040"/>
                </a:solidFill>
                <a:latin typeface="Arial" charset="0"/>
              </a:rPr>
              <a:t>consultoría, entrenamiento y </a:t>
            </a:r>
            <a:r>
              <a:rPr lang="es-CO" dirty="0" smtClean="0">
                <a:solidFill>
                  <a:srgbClr val="404040"/>
                </a:solidFill>
                <a:latin typeface="Arial" charset="0"/>
              </a:rPr>
              <a:t>auditorías de </a:t>
            </a:r>
            <a:r>
              <a:rPr lang="es-CO" dirty="0">
                <a:solidFill>
                  <a:srgbClr val="404040"/>
                </a:solidFill>
                <a:latin typeface="Arial" charset="0"/>
              </a:rPr>
              <a:t>la calidad</a:t>
            </a:r>
          </a:p>
          <a:p>
            <a:pPr eaLnBrk="1" hangingPunct="1"/>
            <a:endParaRPr lang="es-CO" dirty="0">
              <a:solidFill>
                <a:srgbClr val="DA8200"/>
              </a:solidFill>
              <a:latin typeface="Arial" charset="0"/>
            </a:endParaRPr>
          </a:p>
          <a:p>
            <a:pPr eaLnBrk="1" hangingPunct="1"/>
            <a:r>
              <a:rPr lang="es-CO" sz="2800" b="1" dirty="0">
                <a:solidFill>
                  <a:srgbClr val="FF9900"/>
                </a:solidFill>
                <a:latin typeface="Arial" charset="0"/>
              </a:rPr>
              <a:t>Bob Alisic</a:t>
            </a:r>
          </a:p>
          <a:p>
            <a:pPr eaLnBrk="1" hangingPunct="1"/>
            <a:endParaRPr lang="es-CO" dirty="0">
              <a:solidFill>
                <a:srgbClr val="222268"/>
              </a:solidFill>
              <a:latin typeface="Arial" charset="0"/>
            </a:endParaRPr>
          </a:p>
          <a:p>
            <a:pPr eaLnBrk="1" hangingPunct="1"/>
            <a:r>
              <a:rPr lang="es-CO" dirty="0">
                <a:solidFill>
                  <a:srgbClr val="222268"/>
                </a:solidFill>
                <a:latin typeface="Arial" charset="0"/>
              </a:rPr>
              <a:t>Celular:		</a:t>
            </a:r>
            <a:r>
              <a:rPr lang="es-CO" dirty="0" smtClean="0">
                <a:solidFill>
                  <a:srgbClr val="222268"/>
                </a:solidFill>
                <a:latin typeface="Arial" charset="0"/>
              </a:rPr>
              <a:t>			+</a:t>
            </a:r>
            <a:r>
              <a:rPr lang="es-CO" dirty="0">
                <a:solidFill>
                  <a:srgbClr val="222268"/>
                </a:solidFill>
                <a:latin typeface="Arial" charset="0"/>
              </a:rPr>
              <a:t>31 621 227 354</a:t>
            </a:r>
            <a:br>
              <a:rPr lang="es-CO" dirty="0">
                <a:solidFill>
                  <a:srgbClr val="222268"/>
                </a:solidFill>
                <a:latin typeface="Arial" charset="0"/>
              </a:rPr>
            </a:br>
            <a:endParaRPr lang="es-CO" dirty="0">
              <a:solidFill>
                <a:srgbClr val="222268"/>
              </a:solidFill>
              <a:latin typeface="Arial" charset="0"/>
            </a:endParaRPr>
          </a:p>
          <a:p>
            <a:pPr eaLnBrk="1" hangingPunct="1"/>
            <a:r>
              <a:rPr lang="es-CO" dirty="0">
                <a:solidFill>
                  <a:srgbClr val="222268"/>
                </a:solidFill>
                <a:latin typeface="Arial" charset="0"/>
              </a:rPr>
              <a:t>Correo electrónico:	</a:t>
            </a:r>
            <a:r>
              <a:rPr lang="es-CO" dirty="0" smtClean="0">
                <a:solidFill>
                  <a:srgbClr val="222268"/>
                </a:solidFill>
                <a:latin typeface="Arial" charset="0"/>
              </a:rPr>
              <a:t>	</a:t>
            </a:r>
            <a:r>
              <a:rPr lang="es-CO" dirty="0" smtClean="0">
                <a:solidFill>
                  <a:srgbClr val="222268"/>
                </a:solidFill>
                <a:latin typeface="Arial" charset="0"/>
                <a:hlinkClick r:id="rId3"/>
              </a:rPr>
              <a:t>bob.alisic</a:t>
            </a:r>
            <a:r>
              <a:rPr lang="es-CO" dirty="0">
                <a:solidFill>
                  <a:srgbClr val="222268"/>
                </a:solidFill>
                <a:latin typeface="Arial" charset="0"/>
                <a:hlinkClick r:id="rId3"/>
              </a:rPr>
              <a:t>@ActinQ.nl</a:t>
            </a:r>
            <a:r>
              <a:rPr lang="es-CO" dirty="0">
                <a:solidFill>
                  <a:srgbClr val="222268"/>
                </a:solidFill>
                <a:latin typeface="Arial" charset="0"/>
              </a:rPr>
              <a:t/>
            </a:r>
            <a:br>
              <a:rPr lang="es-CO" dirty="0">
                <a:solidFill>
                  <a:srgbClr val="222268"/>
                </a:solidFill>
                <a:latin typeface="Arial" charset="0"/>
              </a:rPr>
            </a:br>
            <a:endParaRPr lang="es-CO" dirty="0">
              <a:solidFill>
                <a:srgbClr val="222268"/>
              </a:solidFill>
              <a:latin typeface="Arial" charset="0"/>
            </a:endParaRPr>
          </a:p>
          <a:p>
            <a:pPr eaLnBrk="1" hangingPunct="1"/>
            <a:r>
              <a:rPr lang="es-CO" dirty="0">
                <a:solidFill>
                  <a:srgbClr val="222268"/>
                </a:solidFill>
                <a:latin typeface="Arial" charset="0"/>
              </a:rPr>
              <a:t>Sitio web:		</a:t>
            </a:r>
            <a:r>
              <a:rPr lang="es-CO" dirty="0" smtClean="0">
                <a:solidFill>
                  <a:srgbClr val="222268"/>
                </a:solidFill>
                <a:latin typeface="Arial" charset="0"/>
              </a:rPr>
              <a:t>			www.ActinQ.nl</a:t>
            </a:r>
            <a:endParaRPr lang="es-CO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130054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EF4FEE4C-9734-074B-8125-60E478881512}" type="slidenum">
              <a:rPr lang="nl-NL" sz="1400">
                <a:latin typeface="Arial" charset="0"/>
              </a:rPr>
              <a:pPr eaLnBrk="1" hangingPunct="1"/>
              <a:t>33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0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1160313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ES" b="1" dirty="0" smtClean="0">
                <a:solidFill>
                  <a:srgbClr val="222268"/>
                </a:solidFill>
                <a:latin typeface="Arial" charset="0"/>
              </a:rPr>
              <a:t>¿……?   </a:t>
            </a:r>
            <a:endParaRPr lang="es-MX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611429" y="1165056"/>
            <a:ext cx="8183742" cy="538914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 type="none" w="sm" len="sm"/>
            <a:tailEnd type="none" w="med" len="lg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" sz="3200" b="1" dirty="0" smtClean="0">
              <a:solidFill>
                <a:srgbClr val="222268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222268"/>
                </a:solidFill>
                <a:latin typeface="Arial" charset="0"/>
              </a:rPr>
              <a:t>Esto </a:t>
            </a:r>
            <a:r>
              <a:rPr lang="es-ES" sz="3200" b="1" dirty="0">
                <a:solidFill>
                  <a:srgbClr val="222268"/>
                </a:solidFill>
                <a:latin typeface="Arial" charset="0"/>
              </a:rPr>
              <a:t>es.</a:t>
            </a:r>
          </a:p>
          <a:p>
            <a:pPr>
              <a:spcBef>
                <a:spcPct val="50000"/>
              </a:spcBef>
            </a:pPr>
            <a:r>
              <a:rPr lang="es-ES" sz="3200" b="1" dirty="0">
                <a:solidFill>
                  <a:srgbClr val="222268"/>
                </a:solidFill>
                <a:latin typeface="Arial" charset="0"/>
              </a:rPr>
              <a:t>¡Gracias por su atención!</a:t>
            </a:r>
          </a:p>
          <a:p>
            <a:pPr>
              <a:spcBef>
                <a:spcPct val="50000"/>
              </a:spcBef>
            </a:pPr>
            <a:r>
              <a:rPr lang="es-ES" sz="3200" b="1" dirty="0">
                <a:solidFill>
                  <a:srgbClr val="222268"/>
                </a:solidFill>
                <a:latin typeface="Arial" charset="0"/>
              </a:rPr>
              <a:t>¿O no?</a:t>
            </a:r>
          </a:p>
          <a:p>
            <a:pPr>
              <a:spcBef>
                <a:spcPct val="50000"/>
              </a:spcBef>
            </a:pPr>
            <a:endParaRPr lang="es-ES" sz="3200" b="1" dirty="0" smtClean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3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3CE4495-F5A7-5446-86BF-0B21328640BE}" type="slidenum">
              <a:rPr lang="nl-NL" sz="1400">
                <a:latin typeface="Arial" charset="0"/>
              </a:rPr>
              <a:pPr eaLnBrk="1" hangingPunct="1"/>
              <a:t>4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2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1160313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ES" b="1" dirty="0" smtClean="0">
                <a:solidFill>
                  <a:srgbClr val="222268"/>
                </a:solidFill>
                <a:latin typeface="Arial" charset="0"/>
              </a:rPr>
              <a:t>¿……?   </a:t>
            </a:r>
            <a:endParaRPr lang="es-MX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611429" y="1165056"/>
            <a:ext cx="8183742" cy="538914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 type="none" w="sm" len="sm"/>
            <a:tailEnd type="none" w="med" len="lg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" sz="3200" b="1" dirty="0" smtClean="0">
              <a:solidFill>
                <a:srgbClr val="222268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222268"/>
                </a:solidFill>
                <a:latin typeface="Arial" charset="0"/>
              </a:rPr>
              <a:t>Esto es.</a:t>
            </a:r>
          </a:p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222268"/>
                </a:solidFill>
                <a:latin typeface="Arial" charset="0"/>
              </a:rPr>
              <a:t>¡Gracias </a:t>
            </a:r>
            <a:r>
              <a:rPr lang="es-ES" sz="3200" b="1" dirty="0">
                <a:solidFill>
                  <a:srgbClr val="222268"/>
                </a:solidFill>
                <a:latin typeface="Arial" charset="0"/>
              </a:rPr>
              <a:t>por su </a:t>
            </a:r>
            <a:r>
              <a:rPr lang="es-ES" sz="3200" b="1" dirty="0" smtClean="0">
                <a:solidFill>
                  <a:srgbClr val="222268"/>
                </a:solidFill>
                <a:latin typeface="Arial" charset="0"/>
              </a:rPr>
              <a:t>atención</a:t>
            </a:r>
            <a:r>
              <a:rPr lang="es-ES" sz="3200" b="1" dirty="0">
                <a:solidFill>
                  <a:srgbClr val="222268"/>
                </a:solidFill>
                <a:latin typeface="Arial" charset="0"/>
              </a:rPr>
              <a:t>!</a:t>
            </a:r>
            <a:endParaRPr lang="es-ES" sz="3200" b="1" dirty="0" smtClean="0">
              <a:solidFill>
                <a:srgbClr val="222268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222268"/>
                </a:solidFill>
                <a:latin typeface="Arial" charset="0"/>
              </a:rPr>
              <a:t>¿O no?</a:t>
            </a:r>
          </a:p>
          <a:p>
            <a:pPr>
              <a:spcBef>
                <a:spcPct val="50000"/>
              </a:spcBef>
            </a:pPr>
            <a:endParaRPr lang="es-ES" sz="3200" b="1" dirty="0" smtClean="0">
              <a:solidFill>
                <a:srgbClr val="222268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222268"/>
                </a:solidFill>
                <a:latin typeface="Arial" charset="0"/>
              </a:rPr>
              <a:t>¡No!, no porque hay maneras de cambiar </a:t>
            </a:r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el comportamiento </a:t>
            </a:r>
            <a:r>
              <a:rPr lang="es-ES" sz="3200" b="1" dirty="0" smtClean="0">
                <a:solidFill>
                  <a:srgbClr val="222268"/>
                </a:solidFill>
                <a:latin typeface="Arial" charset="0"/>
              </a:rPr>
              <a:t>de las personas</a:t>
            </a:r>
            <a:r>
              <a:rPr lang="es-ES" sz="3200" dirty="0" smtClean="0">
                <a:solidFill>
                  <a:srgbClr val="222268"/>
                </a:solidFill>
                <a:latin typeface="Arial" charset="0"/>
              </a:rPr>
              <a:t>.    </a:t>
            </a:r>
            <a:endParaRPr lang="es-ES" sz="3200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3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3CE4495-F5A7-5446-86BF-0B21328640BE}" type="slidenum">
              <a:rPr lang="nl-NL" sz="1400">
                <a:latin typeface="Arial" charset="0"/>
              </a:rPr>
              <a:pPr eaLnBrk="1" hangingPunct="1"/>
              <a:t>5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3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721277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Algunos ejemplos de lo que es posible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27515" y="943716"/>
            <a:ext cx="8622296" cy="557290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 type="none" w="sm" len="sm"/>
            <a:tailEnd type="none" w="med" len="lg"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Mejorar la eficacia de un equipo.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Incrementar el conocimiento que una persona tiene sobre su comportamiento.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Cambiar la actitud de una persona.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Mejorar la calidad de la relación.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Ganar más confianza.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Incrementar velocidad y eficacia del aprendizaje.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Incrementar el nivel de la creatividad de un equipo.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s-ES" sz="2800" dirty="0" smtClean="0">
                <a:solidFill>
                  <a:srgbClr val="222268"/>
                </a:solidFill>
                <a:latin typeface="Arial" charset="0"/>
              </a:rPr>
              <a:t>Mejorar la disciplina.     </a:t>
            </a:r>
            <a:endParaRPr lang="es-ES" sz="2800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3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3CE4495-F5A7-5446-86BF-0B21328640BE}" type="slidenum">
              <a:rPr lang="nl-NL" sz="1400">
                <a:latin typeface="Arial" charset="0"/>
              </a:rPr>
              <a:pPr eaLnBrk="1" hangingPunct="1"/>
              <a:t>6</a:t>
            </a:fld>
            <a:endParaRPr lang="nl-N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6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18"/>
          <p:cNvSpPr>
            <a:spLocks noGrp="1" noChangeArrowheads="1"/>
          </p:cNvSpPr>
          <p:nvPr>
            <p:ph type="title"/>
          </p:nvPr>
        </p:nvSpPr>
        <p:spPr>
          <a:xfrm>
            <a:off x="3175" y="-1"/>
            <a:ext cx="9144000" cy="721277"/>
          </a:xfrm>
          <a:solidFill>
            <a:srgbClr val="FF0000"/>
          </a:solidFill>
        </p:spPr>
        <p:txBody>
          <a:bodyPr lIns="92075" tIns="46038" rIns="92075" bIns="46038"/>
          <a:lstStyle/>
          <a:p>
            <a:pPr algn="r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Sobre participación …..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415650" y="2069748"/>
            <a:ext cx="2978727" cy="50579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 type="none" w="sm" len="sm"/>
            <a:tailEnd type="none" w="med" len="lg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222268"/>
                </a:solidFill>
                <a:latin typeface="Arial" charset="0"/>
              </a:rPr>
              <a:t>¿Qué haces?</a:t>
            </a:r>
            <a:endParaRPr lang="es-ES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37893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3CE4495-F5A7-5446-86BF-0B21328640BE}" type="slidenum">
              <a:rPr lang="nl-NL" sz="1400">
                <a:latin typeface="Arial" charset="0"/>
              </a:rPr>
              <a:pPr eaLnBrk="1" hangingPunct="1"/>
              <a:t>7</a:t>
            </a:fld>
            <a:endParaRPr lang="nl-NL" sz="1400" dirty="0">
              <a:latin typeface="Arial" charset="0"/>
            </a:endParaRPr>
          </a:p>
        </p:txBody>
      </p:sp>
      <p:pic>
        <p:nvPicPr>
          <p:cNvPr id="3" name="Picture 2" descr="MH9003186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18" y="4923493"/>
            <a:ext cx="1767338" cy="1767338"/>
          </a:xfrm>
          <a:prstGeom prst="rect">
            <a:avLst/>
          </a:prstGeom>
        </p:spPr>
      </p:pic>
      <p:pic>
        <p:nvPicPr>
          <p:cNvPr id="4" name="Picture 3" descr="MB90023153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7" y="4808772"/>
            <a:ext cx="1828800" cy="1828800"/>
          </a:xfrm>
          <a:prstGeom prst="rect">
            <a:avLst/>
          </a:prstGeom>
        </p:spPr>
      </p:pic>
      <p:pic>
        <p:nvPicPr>
          <p:cNvPr id="5" name="Picture 4" descr="MB9003609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8" y="4840131"/>
            <a:ext cx="1828800" cy="1828800"/>
          </a:xfrm>
          <a:prstGeom prst="rect">
            <a:avLst/>
          </a:prstGeom>
        </p:spPr>
      </p:pic>
      <p:pic>
        <p:nvPicPr>
          <p:cNvPr id="6" name="Picture 5" descr="MH90003078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03" y="721347"/>
            <a:ext cx="2033819" cy="203381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1102" y="3360738"/>
            <a:ext cx="2022419" cy="1081914"/>
          </a:xfrm>
          <a:prstGeom prst="wedgeRoundRectCallout">
            <a:avLst>
              <a:gd name="adj1" fmla="val -8496"/>
              <a:gd name="adj2" fmla="val 958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222268"/>
                </a:solidFill>
                <a:latin typeface="Arial" charset="0"/>
              </a:rPr>
              <a:t>Pego </a:t>
            </a:r>
          </a:p>
          <a:p>
            <a:pPr algn="ctr"/>
            <a:r>
              <a:rPr lang="es-ES" sz="2400" b="1" dirty="0" smtClean="0">
                <a:solidFill>
                  <a:srgbClr val="222268"/>
                </a:solidFill>
                <a:latin typeface="Arial" charset="0"/>
              </a:rPr>
              <a:t>ladrillos. </a:t>
            </a:r>
            <a:endParaRPr lang="es-MX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559203" y="3360738"/>
            <a:ext cx="2022419" cy="1081914"/>
          </a:xfrm>
          <a:prstGeom prst="wedgeRoundRectCallout">
            <a:avLst>
              <a:gd name="adj1" fmla="val -3070"/>
              <a:gd name="adj2" fmla="val 987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222268"/>
                </a:solidFill>
                <a:latin typeface="Arial" charset="0"/>
              </a:rPr>
              <a:t>Levanto un muro.</a:t>
            </a:r>
            <a:endParaRPr lang="es-MX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980483" y="3360738"/>
            <a:ext cx="2022419" cy="1081914"/>
          </a:xfrm>
          <a:prstGeom prst="wedgeRoundRectCallout">
            <a:avLst>
              <a:gd name="adj1" fmla="val -8496"/>
              <a:gd name="adj2" fmla="val 958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222268"/>
                </a:solidFill>
                <a:latin typeface="Arial" charset="0"/>
              </a:rPr>
              <a:t>Edifico una catedral.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57585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Rechte verbindingslijn met pijl 208"/>
          <p:cNvCxnSpPr/>
          <p:nvPr/>
        </p:nvCxnSpPr>
        <p:spPr>
          <a:xfrm>
            <a:off x="1506538" y="3832225"/>
            <a:ext cx="6389687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Vijfhoek 201"/>
          <p:cNvSpPr/>
          <p:nvPr/>
        </p:nvSpPr>
        <p:spPr>
          <a:xfrm>
            <a:off x="2989263" y="2886743"/>
            <a:ext cx="3467100" cy="1897063"/>
          </a:xfrm>
          <a:prstGeom prst="homePlate">
            <a:avLst>
              <a:gd name="adj" fmla="val 38524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926263" y="64928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2E5CDF-7B28-B249-92AE-84BCF3A1344D}" type="slidenum">
              <a:rPr lang="es-ES_tradnl" smtClean="0">
                <a:latin typeface="Arial" charset="0"/>
              </a:rPr>
              <a:pPr eaLnBrk="1" hangingPunct="1"/>
              <a:t>8</a:t>
            </a:fld>
            <a:endParaRPr lang="es-ES_tradnl" dirty="0">
              <a:latin typeface="Arial" charset="0"/>
            </a:endParaRPr>
          </a:p>
        </p:txBody>
      </p:sp>
      <p:sp>
        <p:nvSpPr>
          <p:cNvPr id="203" name="Ovaal 202"/>
          <p:cNvSpPr/>
          <p:nvPr/>
        </p:nvSpPr>
        <p:spPr>
          <a:xfrm rot="5400000">
            <a:off x="288131" y="2978945"/>
            <a:ext cx="1158875" cy="17065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04" name="Ovaal 203"/>
          <p:cNvSpPr/>
          <p:nvPr/>
        </p:nvSpPr>
        <p:spPr>
          <a:xfrm>
            <a:off x="7900988" y="2976563"/>
            <a:ext cx="1158875" cy="180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05" name="Vijfhoek 204"/>
          <p:cNvSpPr/>
          <p:nvPr/>
        </p:nvSpPr>
        <p:spPr>
          <a:xfrm>
            <a:off x="1959655" y="3512218"/>
            <a:ext cx="792162" cy="641350"/>
          </a:xfrm>
          <a:prstGeom prst="homePlate">
            <a:avLst>
              <a:gd name="adj" fmla="val 318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s-ES_tradnl" sz="32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6" name="Vijfhoek 205"/>
          <p:cNvSpPr/>
          <p:nvPr/>
        </p:nvSpPr>
        <p:spPr>
          <a:xfrm>
            <a:off x="6734177" y="3512218"/>
            <a:ext cx="793750" cy="641350"/>
          </a:xfrm>
          <a:prstGeom prst="homePlate">
            <a:avLst>
              <a:gd name="adj" fmla="val 364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es-ES_tradnl" sz="32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76" name="Picture 200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305175"/>
            <a:ext cx="671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01" descr="C:\Users\bob\AppData\Local\Microsoft\Windows\Temporary Internet Files\Content.IE5\A7MPV1ZY\MCj0433700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485">
            <a:off x="731838" y="3240087"/>
            <a:ext cx="3937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01" descr="C:\Users\bob\AppData\Local\Microsoft\Windows\Temporary Internet Files\Content.IE5\A7MPV1ZY\MCj0433700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206750"/>
            <a:ext cx="3937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9" name="Groep 4952"/>
          <p:cNvGrpSpPr>
            <a:grpSpLocks/>
          </p:cNvGrpSpPr>
          <p:nvPr/>
        </p:nvGrpSpPr>
        <p:grpSpPr bwMode="auto">
          <a:xfrm>
            <a:off x="3759200" y="2786063"/>
            <a:ext cx="2090738" cy="2030412"/>
            <a:chOff x="2532063" y="427038"/>
            <a:chExt cx="5475287" cy="5203825"/>
          </a:xfrm>
        </p:grpSpPr>
        <p:sp>
          <p:nvSpPr>
            <p:cNvPr id="1538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32063" y="427038"/>
              <a:ext cx="5475287" cy="520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88" name="Freeform 6"/>
            <p:cNvSpPr>
              <a:spLocks/>
            </p:cNvSpPr>
            <p:nvPr/>
          </p:nvSpPr>
          <p:spPr bwMode="auto">
            <a:xfrm>
              <a:off x="5611813" y="4217988"/>
              <a:ext cx="106362" cy="128588"/>
            </a:xfrm>
            <a:custGeom>
              <a:avLst/>
              <a:gdLst>
                <a:gd name="T0" fmla="*/ 0 w 67"/>
                <a:gd name="T1" fmla="*/ 2147483647 h 81"/>
                <a:gd name="T2" fmla="*/ 0 w 67"/>
                <a:gd name="T3" fmla="*/ 2147483647 h 81"/>
                <a:gd name="T4" fmla="*/ 2147483647 w 67"/>
                <a:gd name="T5" fmla="*/ 2147483647 h 81"/>
                <a:gd name="T6" fmla="*/ 2147483647 w 67"/>
                <a:gd name="T7" fmla="*/ 2147483647 h 81"/>
                <a:gd name="T8" fmla="*/ 2147483647 w 67"/>
                <a:gd name="T9" fmla="*/ 2147483647 h 81"/>
                <a:gd name="T10" fmla="*/ 2147483647 w 67"/>
                <a:gd name="T11" fmla="*/ 2147483647 h 81"/>
                <a:gd name="T12" fmla="*/ 2147483647 w 67"/>
                <a:gd name="T13" fmla="*/ 2147483647 h 81"/>
                <a:gd name="T14" fmla="*/ 2147483647 w 67"/>
                <a:gd name="T15" fmla="*/ 2147483647 h 81"/>
                <a:gd name="T16" fmla="*/ 2147483647 w 67"/>
                <a:gd name="T17" fmla="*/ 2147483647 h 81"/>
                <a:gd name="T18" fmla="*/ 2147483647 w 67"/>
                <a:gd name="T19" fmla="*/ 2147483647 h 81"/>
                <a:gd name="T20" fmla="*/ 2147483647 w 67"/>
                <a:gd name="T21" fmla="*/ 2147483647 h 81"/>
                <a:gd name="T22" fmla="*/ 2147483647 w 67"/>
                <a:gd name="T23" fmla="*/ 2147483647 h 81"/>
                <a:gd name="T24" fmla="*/ 2147483647 w 67"/>
                <a:gd name="T25" fmla="*/ 2147483647 h 81"/>
                <a:gd name="T26" fmla="*/ 2147483647 w 67"/>
                <a:gd name="T27" fmla="*/ 2147483647 h 81"/>
                <a:gd name="T28" fmla="*/ 2147483647 w 67"/>
                <a:gd name="T29" fmla="*/ 2147483647 h 81"/>
                <a:gd name="T30" fmla="*/ 2147483647 w 67"/>
                <a:gd name="T31" fmla="*/ 2147483647 h 81"/>
                <a:gd name="T32" fmla="*/ 2147483647 w 67"/>
                <a:gd name="T33" fmla="*/ 2147483647 h 81"/>
                <a:gd name="T34" fmla="*/ 2147483647 w 67"/>
                <a:gd name="T35" fmla="*/ 2147483647 h 81"/>
                <a:gd name="T36" fmla="*/ 2147483647 w 67"/>
                <a:gd name="T37" fmla="*/ 2147483647 h 81"/>
                <a:gd name="T38" fmla="*/ 2147483647 w 67"/>
                <a:gd name="T39" fmla="*/ 2147483647 h 81"/>
                <a:gd name="T40" fmla="*/ 2147483647 w 67"/>
                <a:gd name="T41" fmla="*/ 2147483647 h 81"/>
                <a:gd name="T42" fmla="*/ 2147483647 w 67"/>
                <a:gd name="T43" fmla="*/ 0 h 81"/>
                <a:gd name="T44" fmla="*/ 2147483647 w 67"/>
                <a:gd name="T45" fmla="*/ 0 h 81"/>
                <a:gd name="T46" fmla="*/ 2147483647 w 67"/>
                <a:gd name="T47" fmla="*/ 0 h 81"/>
                <a:gd name="T48" fmla="*/ 2147483647 w 67"/>
                <a:gd name="T49" fmla="*/ 0 h 81"/>
                <a:gd name="T50" fmla="*/ 2147483647 w 67"/>
                <a:gd name="T51" fmla="*/ 0 h 81"/>
                <a:gd name="T52" fmla="*/ 2147483647 w 67"/>
                <a:gd name="T53" fmla="*/ 2147483647 h 81"/>
                <a:gd name="T54" fmla="*/ 2147483647 w 67"/>
                <a:gd name="T55" fmla="*/ 2147483647 h 81"/>
                <a:gd name="T56" fmla="*/ 0 w 67"/>
                <a:gd name="T57" fmla="*/ 2147483647 h 81"/>
                <a:gd name="T58" fmla="*/ 0 w 67"/>
                <a:gd name="T59" fmla="*/ 2147483647 h 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7"/>
                <a:gd name="T91" fmla="*/ 0 h 81"/>
                <a:gd name="T92" fmla="*/ 67 w 67"/>
                <a:gd name="T93" fmla="*/ 81 h 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7" h="81">
                  <a:moveTo>
                    <a:pt x="0" y="6"/>
                  </a:moveTo>
                  <a:lnTo>
                    <a:pt x="0" y="54"/>
                  </a:lnTo>
                  <a:lnTo>
                    <a:pt x="18" y="81"/>
                  </a:lnTo>
                  <a:lnTo>
                    <a:pt x="21" y="81"/>
                  </a:lnTo>
                  <a:lnTo>
                    <a:pt x="35" y="79"/>
                  </a:lnTo>
                  <a:lnTo>
                    <a:pt x="40" y="76"/>
                  </a:lnTo>
                  <a:lnTo>
                    <a:pt x="46" y="76"/>
                  </a:lnTo>
                  <a:lnTo>
                    <a:pt x="51" y="73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54" y="65"/>
                  </a:lnTo>
                  <a:lnTo>
                    <a:pt x="56" y="57"/>
                  </a:lnTo>
                  <a:lnTo>
                    <a:pt x="59" y="49"/>
                  </a:lnTo>
                  <a:lnTo>
                    <a:pt x="62" y="41"/>
                  </a:lnTo>
                  <a:lnTo>
                    <a:pt x="64" y="35"/>
                  </a:lnTo>
                  <a:lnTo>
                    <a:pt x="67" y="30"/>
                  </a:lnTo>
                  <a:lnTo>
                    <a:pt x="62" y="25"/>
                  </a:lnTo>
                  <a:lnTo>
                    <a:pt x="51" y="14"/>
                  </a:lnTo>
                  <a:lnTo>
                    <a:pt x="46" y="8"/>
                  </a:lnTo>
                  <a:lnTo>
                    <a:pt x="40" y="6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3"/>
                  </a:lnTo>
                  <a:lnTo>
                    <a:pt x="2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89" name="Freeform 7"/>
            <p:cNvSpPr>
              <a:spLocks/>
            </p:cNvSpPr>
            <p:nvPr/>
          </p:nvSpPr>
          <p:spPr bwMode="auto">
            <a:xfrm>
              <a:off x="3486150" y="2414588"/>
              <a:ext cx="690562" cy="476250"/>
            </a:xfrm>
            <a:custGeom>
              <a:avLst/>
              <a:gdLst>
                <a:gd name="T0" fmla="*/ 2147483647 w 435"/>
                <a:gd name="T1" fmla="*/ 2147483647 h 300"/>
                <a:gd name="T2" fmla="*/ 2147483647 w 435"/>
                <a:gd name="T3" fmla="*/ 2147483647 h 300"/>
                <a:gd name="T4" fmla="*/ 2147483647 w 435"/>
                <a:gd name="T5" fmla="*/ 2147483647 h 300"/>
                <a:gd name="T6" fmla="*/ 2147483647 w 435"/>
                <a:gd name="T7" fmla="*/ 2147483647 h 300"/>
                <a:gd name="T8" fmla="*/ 2147483647 w 435"/>
                <a:gd name="T9" fmla="*/ 2147483647 h 300"/>
                <a:gd name="T10" fmla="*/ 2147483647 w 435"/>
                <a:gd name="T11" fmla="*/ 2147483647 h 300"/>
                <a:gd name="T12" fmla="*/ 2147483647 w 435"/>
                <a:gd name="T13" fmla="*/ 2147483647 h 300"/>
                <a:gd name="T14" fmla="*/ 2147483647 w 435"/>
                <a:gd name="T15" fmla="*/ 2147483647 h 300"/>
                <a:gd name="T16" fmla="*/ 2147483647 w 435"/>
                <a:gd name="T17" fmla="*/ 2147483647 h 300"/>
                <a:gd name="T18" fmla="*/ 2147483647 w 435"/>
                <a:gd name="T19" fmla="*/ 2147483647 h 300"/>
                <a:gd name="T20" fmla="*/ 2147483647 w 435"/>
                <a:gd name="T21" fmla="*/ 2147483647 h 300"/>
                <a:gd name="T22" fmla="*/ 2147483647 w 435"/>
                <a:gd name="T23" fmla="*/ 0 h 300"/>
                <a:gd name="T24" fmla="*/ 2147483647 w 435"/>
                <a:gd name="T25" fmla="*/ 0 h 300"/>
                <a:gd name="T26" fmla="*/ 2147483647 w 435"/>
                <a:gd name="T27" fmla="*/ 2147483647 h 300"/>
                <a:gd name="T28" fmla="*/ 2147483647 w 435"/>
                <a:gd name="T29" fmla="*/ 2147483647 h 300"/>
                <a:gd name="T30" fmla="*/ 2147483647 w 435"/>
                <a:gd name="T31" fmla="*/ 2147483647 h 300"/>
                <a:gd name="T32" fmla="*/ 2147483647 w 435"/>
                <a:gd name="T33" fmla="*/ 2147483647 h 300"/>
                <a:gd name="T34" fmla="*/ 2147483647 w 435"/>
                <a:gd name="T35" fmla="*/ 2147483647 h 300"/>
                <a:gd name="T36" fmla="*/ 2147483647 w 435"/>
                <a:gd name="T37" fmla="*/ 2147483647 h 300"/>
                <a:gd name="T38" fmla="*/ 2147483647 w 435"/>
                <a:gd name="T39" fmla="*/ 2147483647 h 300"/>
                <a:gd name="T40" fmla="*/ 2147483647 w 435"/>
                <a:gd name="T41" fmla="*/ 2147483647 h 300"/>
                <a:gd name="T42" fmla="*/ 2147483647 w 435"/>
                <a:gd name="T43" fmla="*/ 2147483647 h 300"/>
                <a:gd name="T44" fmla="*/ 2147483647 w 435"/>
                <a:gd name="T45" fmla="*/ 2147483647 h 300"/>
                <a:gd name="T46" fmla="*/ 2147483647 w 435"/>
                <a:gd name="T47" fmla="*/ 2147483647 h 300"/>
                <a:gd name="T48" fmla="*/ 2147483647 w 435"/>
                <a:gd name="T49" fmla="*/ 2147483647 h 300"/>
                <a:gd name="T50" fmla="*/ 2147483647 w 435"/>
                <a:gd name="T51" fmla="*/ 2147483647 h 300"/>
                <a:gd name="T52" fmla="*/ 2147483647 w 435"/>
                <a:gd name="T53" fmla="*/ 2147483647 h 300"/>
                <a:gd name="T54" fmla="*/ 2147483647 w 435"/>
                <a:gd name="T55" fmla="*/ 2147483647 h 300"/>
                <a:gd name="T56" fmla="*/ 2147483647 w 435"/>
                <a:gd name="T57" fmla="*/ 2147483647 h 300"/>
                <a:gd name="T58" fmla="*/ 2147483647 w 435"/>
                <a:gd name="T59" fmla="*/ 2147483647 h 300"/>
                <a:gd name="T60" fmla="*/ 2147483647 w 435"/>
                <a:gd name="T61" fmla="*/ 2147483647 h 300"/>
                <a:gd name="T62" fmla="*/ 2147483647 w 435"/>
                <a:gd name="T63" fmla="*/ 2147483647 h 300"/>
                <a:gd name="T64" fmla="*/ 2147483647 w 435"/>
                <a:gd name="T65" fmla="*/ 2147483647 h 300"/>
                <a:gd name="T66" fmla="*/ 2147483647 w 435"/>
                <a:gd name="T67" fmla="*/ 2147483647 h 300"/>
                <a:gd name="T68" fmla="*/ 2147483647 w 435"/>
                <a:gd name="T69" fmla="*/ 2147483647 h 300"/>
                <a:gd name="T70" fmla="*/ 2147483647 w 435"/>
                <a:gd name="T71" fmla="*/ 2147483647 h 300"/>
                <a:gd name="T72" fmla="*/ 0 w 435"/>
                <a:gd name="T73" fmla="*/ 2147483647 h 300"/>
                <a:gd name="T74" fmla="*/ 2147483647 w 435"/>
                <a:gd name="T75" fmla="*/ 2147483647 h 300"/>
                <a:gd name="T76" fmla="*/ 2147483647 w 435"/>
                <a:gd name="T77" fmla="*/ 2147483647 h 300"/>
                <a:gd name="T78" fmla="*/ 2147483647 w 435"/>
                <a:gd name="T79" fmla="*/ 2147483647 h 300"/>
                <a:gd name="T80" fmla="*/ 2147483647 w 435"/>
                <a:gd name="T81" fmla="*/ 2147483647 h 300"/>
                <a:gd name="T82" fmla="*/ 2147483647 w 435"/>
                <a:gd name="T83" fmla="*/ 2147483647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5"/>
                <a:gd name="T127" fmla="*/ 0 h 300"/>
                <a:gd name="T128" fmla="*/ 435 w 435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5" h="300">
                  <a:moveTo>
                    <a:pt x="121" y="71"/>
                  </a:moveTo>
                  <a:lnTo>
                    <a:pt x="162" y="41"/>
                  </a:lnTo>
                  <a:lnTo>
                    <a:pt x="205" y="11"/>
                  </a:lnTo>
                  <a:lnTo>
                    <a:pt x="262" y="11"/>
                  </a:lnTo>
                  <a:lnTo>
                    <a:pt x="267" y="8"/>
                  </a:lnTo>
                  <a:lnTo>
                    <a:pt x="270" y="6"/>
                  </a:lnTo>
                  <a:lnTo>
                    <a:pt x="275" y="6"/>
                  </a:lnTo>
                  <a:lnTo>
                    <a:pt x="281" y="3"/>
                  </a:lnTo>
                  <a:lnTo>
                    <a:pt x="286" y="3"/>
                  </a:lnTo>
                  <a:lnTo>
                    <a:pt x="294" y="3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9" y="3"/>
                  </a:lnTo>
                  <a:lnTo>
                    <a:pt x="327" y="3"/>
                  </a:lnTo>
                  <a:lnTo>
                    <a:pt x="338" y="6"/>
                  </a:lnTo>
                  <a:lnTo>
                    <a:pt x="348" y="11"/>
                  </a:lnTo>
                  <a:lnTo>
                    <a:pt x="362" y="16"/>
                  </a:lnTo>
                  <a:lnTo>
                    <a:pt x="370" y="19"/>
                  </a:lnTo>
                  <a:lnTo>
                    <a:pt x="381" y="27"/>
                  </a:lnTo>
                  <a:lnTo>
                    <a:pt x="389" y="30"/>
                  </a:lnTo>
                  <a:lnTo>
                    <a:pt x="397" y="38"/>
                  </a:lnTo>
                  <a:lnTo>
                    <a:pt x="405" y="44"/>
                  </a:lnTo>
                  <a:lnTo>
                    <a:pt x="411" y="49"/>
                  </a:lnTo>
                  <a:lnTo>
                    <a:pt x="416" y="54"/>
                  </a:lnTo>
                  <a:lnTo>
                    <a:pt x="422" y="60"/>
                  </a:lnTo>
                  <a:lnTo>
                    <a:pt x="427" y="68"/>
                  </a:lnTo>
                  <a:lnTo>
                    <a:pt x="432" y="76"/>
                  </a:lnTo>
                  <a:lnTo>
                    <a:pt x="432" y="81"/>
                  </a:lnTo>
                  <a:lnTo>
                    <a:pt x="435" y="84"/>
                  </a:lnTo>
                  <a:lnTo>
                    <a:pt x="427" y="160"/>
                  </a:lnTo>
                  <a:lnTo>
                    <a:pt x="386" y="206"/>
                  </a:lnTo>
                  <a:lnTo>
                    <a:pt x="281" y="203"/>
                  </a:lnTo>
                  <a:lnTo>
                    <a:pt x="102" y="271"/>
                  </a:lnTo>
                  <a:lnTo>
                    <a:pt x="62" y="300"/>
                  </a:lnTo>
                  <a:lnTo>
                    <a:pt x="13" y="249"/>
                  </a:lnTo>
                  <a:lnTo>
                    <a:pt x="0" y="208"/>
                  </a:lnTo>
                  <a:lnTo>
                    <a:pt x="16" y="171"/>
                  </a:lnTo>
                  <a:lnTo>
                    <a:pt x="46" y="146"/>
                  </a:lnTo>
                  <a:lnTo>
                    <a:pt x="70" y="106"/>
                  </a:lnTo>
                  <a:lnTo>
                    <a:pt x="121" y="71"/>
                  </a:lnTo>
                  <a:close/>
                </a:path>
              </a:pathLst>
            </a:custGeom>
            <a:solidFill>
              <a:srgbClr val="6EF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0" name="Freeform 8"/>
            <p:cNvSpPr>
              <a:spLocks/>
            </p:cNvSpPr>
            <p:nvPr/>
          </p:nvSpPr>
          <p:spPr bwMode="auto">
            <a:xfrm>
              <a:off x="3824288" y="3471863"/>
              <a:ext cx="1387475" cy="665163"/>
            </a:xfrm>
            <a:custGeom>
              <a:avLst/>
              <a:gdLst>
                <a:gd name="T0" fmla="*/ 2147483647 w 874"/>
                <a:gd name="T1" fmla="*/ 2147483647 h 419"/>
                <a:gd name="T2" fmla="*/ 2147483647 w 874"/>
                <a:gd name="T3" fmla="*/ 2147483647 h 419"/>
                <a:gd name="T4" fmla="*/ 2147483647 w 874"/>
                <a:gd name="T5" fmla="*/ 2147483647 h 419"/>
                <a:gd name="T6" fmla="*/ 2147483647 w 874"/>
                <a:gd name="T7" fmla="*/ 2147483647 h 419"/>
                <a:gd name="T8" fmla="*/ 2147483647 w 874"/>
                <a:gd name="T9" fmla="*/ 2147483647 h 419"/>
                <a:gd name="T10" fmla="*/ 2147483647 w 874"/>
                <a:gd name="T11" fmla="*/ 2147483647 h 419"/>
                <a:gd name="T12" fmla="*/ 2147483647 w 874"/>
                <a:gd name="T13" fmla="*/ 2147483647 h 419"/>
                <a:gd name="T14" fmla="*/ 2147483647 w 874"/>
                <a:gd name="T15" fmla="*/ 2147483647 h 419"/>
                <a:gd name="T16" fmla="*/ 2147483647 w 874"/>
                <a:gd name="T17" fmla="*/ 2147483647 h 419"/>
                <a:gd name="T18" fmla="*/ 2147483647 w 874"/>
                <a:gd name="T19" fmla="*/ 2147483647 h 419"/>
                <a:gd name="T20" fmla="*/ 2147483647 w 874"/>
                <a:gd name="T21" fmla="*/ 2147483647 h 419"/>
                <a:gd name="T22" fmla="*/ 2147483647 w 874"/>
                <a:gd name="T23" fmla="*/ 2147483647 h 419"/>
                <a:gd name="T24" fmla="*/ 2147483647 w 874"/>
                <a:gd name="T25" fmla="*/ 2147483647 h 419"/>
                <a:gd name="T26" fmla="*/ 2147483647 w 874"/>
                <a:gd name="T27" fmla="*/ 2147483647 h 419"/>
                <a:gd name="T28" fmla="*/ 2147483647 w 874"/>
                <a:gd name="T29" fmla="*/ 2147483647 h 419"/>
                <a:gd name="T30" fmla="*/ 2147483647 w 874"/>
                <a:gd name="T31" fmla="*/ 2147483647 h 419"/>
                <a:gd name="T32" fmla="*/ 2147483647 w 874"/>
                <a:gd name="T33" fmla="*/ 2147483647 h 419"/>
                <a:gd name="T34" fmla="*/ 2147483647 w 874"/>
                <a:gd name="T35" fmla="*/ 2147483647 h 419"/>
                <a:gd name="T36" fmla="*/ 2147483647 w 874"/>
                <a:gd name="T37" fmla="*/ 2147483647 h 419"/>
                <a:gd name="T38" fmla="*/ 2147483647 w 874"/>
                <a:gd name="T39" fmla="*/ 2147483647 h 419"/>
                <a:gd name="T40" fmla="*/ 2147483647 w 874"/>
                <a:gd name="T41" fmla="*/ 2147483647 h 419"/>
                <a:gd name="T42" fmla="*/ 2147483647 w 874"/>
                <a:gd name="T43" fmla="*/ 2147483647 h 419"/>
                <a:gd name="T44" fmla="*/ 2147483647 w 874"/>
                <a:gd name="T45" fmla="*/ 2147483647 h 419"/>
                <a:gd name="T46" fmla="*/ 2147483647 w 874"/>
                <a:gd name="T47" fmla="*/ 2147483647 h 419"/>
                <a:gd name="T48" fmla="*/ 2147483647 w 874"/>
                <a:gd name="T49" fmla="*/ 2147483647 h 419"/>
                <a:gd name="T50" fmla="*/ 2147483647 w 874"/>
                <a:gd name="T51" fmla="*/ 2147483647 h 419"/>
                <a:gd name="T52" fmla="*/ 2147483647 w 874"/>
                <a:gd name="T53" fmla="*/ 2147483647 h 419"/>
                <a:gd name="T54" fmla="*/ 2147483647 w 874"/>
                <a:gd name="T55" fmla="*/ 2147483647 h 419"/>
                <a:gd name="T56" fmla="*/ 2147483647 w 874"/>
                <a:gd name="T57" fmla="*/ 2147483647 h 419"/>
                <a:gd name="T58" fmla="*/ 2147483647 w 874"/>
                <a:gd name="T59" fmla="*/ 2147483647 h 419"/>
                <a:gd name="T60" fmla="*/ 2147483647 w 874"/>
                <a:gd name="T61" fmla="*/ 2147483647 h 419"/>
                <a:gd name="T62" fmla="*/ 2147483647 w 874"/>
                <a:gd name="T63" fmla="*/ 2147483647 h 419"/>
                <a:gd name="T64" fmla="*/ 2147483647 w 874"/>
                <a:gd name="T65" fmla="*/ 2147483647 h 419"/>
                <a:gd name="T66" fmla="*/ 2147483647 w 874"/>
                <a:gd name="T67" fmla="*/ 2147483647 h 419"/>
                <a:gd name="T68" fmla="*/ 2147483647 w 874"/>
                <a:gd name="T69" fmla="*/ 2147483647 h 419"/>
                <a:gd name="T70" fmla="*/ 2147483647 w 874"/>
                <a:gd name="T71" fmla="*/ 2147483647 h 419"/>
                <a:gd name="T72" fmla="*/ 2147483647 w 874"/>
                <a:gd name="T73" fmla="*/ 2147483647 h 419"/>
                <a:gd name="T74" fmla="*/ 0 w 874"/>
                <a:gd name="T75" fmla="*/ 0 h 419"/>
                <a:gd name="T76" fmla="*/ 2147483647 w 874"/>
                <a:gd name="T77" fmla="*/ 2147483647 h 419"/>
                <a:gd name="T78" fmla="*/ 2147483647 w 874"/>
                <a:gd name="T79" fmla="*/ 2147483647 h 4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4"/>
                <a:gd name="T121" fmla="*/ 0 h 419"/>
                <a:gd name="T122" fmla="*/ 874 w 874"/>
                <a:gd name="T123" fmla="*/ 419 h 4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4" h="419">
                  <a:moveTo>
                    <a:pt x="27" y="113"/>
                  </a:moveTo>
                  <a:lnTo>
                    <a:pt x="27" y="238"/>
                  </a:lnTo>
                  <a:lnTo>
                    <a:pt x="30" y="238"/>
                  </a:lnTo>
                  <a:lnTo>
                    <a:pt x="35" y="246"/>
                  </a:lnTo>
                  <a:lnTo>
                    <a:pt x="46" y="254"/>
                  </a:lnTo>
                  <a:lnTo>
                    <a:pt x="60" y="267"/>
                  </a:lnTo>
                  <a:lnTo>
                    <a:pt x="76" y="278"/>
                  </a:lnTo>
                  <a:lnTo>
                    <a:pt x="95" y="294"/>
                  </a:lnTo>
                  <a:lnTo>
                    <a:pt x="114" y="311"/>
                  </a:lnTo>
                  <a:lnTo>
                    <a:pt x="138" y="330"/>
                  </a:lnTo>
                  <a:lnTo>
                    <a:pt x="157" y="346"/>
                  </a:lnTo>
                  <a:lnTo>
                    <a:pt x="181" y="362"/>
                  </a:lnTo>
                  <a:lnTo>
                    <a:pt x="203" y="376"/>
                  </a:lnTo>
                  <a:lnTo>
                    <a:pt x="225" y="392"/>
                  </a:lnTo>
                  <a:lnTo>
                    <a:pt x="244" y="403"/>
                  </a:lnTo>
                  <a:lnTo>
                    <a:pt x="263" y="411"/>
                  </a:lnTo>
                  <a:lnTo>
                    <a:pt x="279" y="419"/>
                  </a:lnTo>
                  <a:lnTo>
                    <a:pt x="292" y="419"/>
                  </a:lnTo>
                  <a:lnTo>
                    <a:pt x="306" y="419"/>
                  </a:lnTo>
                  <a:lnTo>
                    <a:pt x="319" y="419"/>
                  </a:lnTo>
                  <a:lnTo>
                    <a:pt x="336" y="413"/>
                  </a:lnTo>
                  <a:lnTo>
                    <a:pt x="355" y="411"/>
                  </a:lnTo>
                  <a:lnTo>
                    <a:pt x="371" y="408"/>
                  </a:lnTo>
                  <a:lnTo>
                    <a:pt x="390" y="405"/>
                  </a:lnTo>
                  <a:lnTo>
                    <a:pt x="406" y="400"/>
                  </a:lnTo>
                  <a:lnTo>
                    <a:pt x="425" y="397"/>
                  </a:lnTo>
                  <a:lnTo>
                    <a:pt x="441" y="392"/>
                  </a:lnTo>
                  <a:lnTo>
                    <a:pt x="457" y="389"/>
                  </a:lnTo>
                  <a:lnTo>
                    <a:pt x="471" y="384"/>
                  </a:lnTo>
                  <a:lnTo>
                    <a:pt x="484" y="381"/>
                  </a:lnTo>
                  <a:lnTo>
                    <a:pt x="495" y="378"/>
                  </a:lnTo>
                  <a:lnTo>
                    <a:pt x="503" y="376"/>
                  </a:lnTo>
                  <a:lnTo>
                    <a:pt x="509" y="376"/>
                  </a:lnTo>
                  <a:lnTo>
                    <a:pt x="511" y="376"/>
                  </a:lnTo>
                  <a:lnTo>
                    <a:pt x="874" y="284"/>
                  </a:lnTo>
                  <a:lnTo>
                    <a:pt x="685" y="262"/>
                  </a:lnTo>
                  <a:lnTo>
                    <a:pt x="363" y="178"/>
                  </a:lnTo>
                  <a:lnTo>
                    <a:pt x="0" y="0"/>
                  </a:lnTo>
                  <a:lnTo>
                    <a:pt x="27" y="113"/>
                  </a:lnTo>
                  <a:close/>
                </a:path>
              </a:pathLst>
            </a:custGeom>
            <a:solidFill>
              <a:srgbClr val="DB8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1" name="Freeform 9"/>
            <p:cNvSpPr>
              <a:spLocks/>
            </p:cNvSpPr>
            <p:nvPr/>
          </p:nvSpPr>
          <p:spPr bwMode="auto">
            <a:xfrm>
              <a:off x="3760788" y="3384551"/>
              <a:ext cx="862012" cy="657225"/>
            </a:xfrm>
            <a:custGeom>
              <a:avLst/>
              <a:gdLst>
                <a:gd name="T0" fmla="*/ 2147483647 w 543"/>
                <a:gd name="T1" fmla="*/ 0 h 414"/>
                <a:gd name="T2" fmla="*/ 2147483647 w 543"/>
                <a:gd name="T3" fmla="*/ 2147483647 h 414"/>
                <a:gd name="T4" fmla="*/ 0 w 543"/>
                <a:gd name="T5" fmla="*/ 2147483647 h 414"/>
                <a:gd name="T6" fmla="*/ 2147483647 w 543"/>
                <a:gd name="T7" fmla="*/ 2147483647 h 414"/>
                <a:gd name="T8" fmla="*/ 2147483647 w 543"/>
                <a:gd name="T9" fmla="*/ 2147483647 h 414"/>
                <a:gd name="T10" fmla="*/ 2147483647 w 543"/>
                <a:gd name="T11" fmla="*/ 2147483647 h 414"/>
                <a:gd name="T12" fmla="*/ 2147483647 w 543"/>
                <a:gd name="T13" fmla="*/ 2147483647 h 414"/>
                <a:gd name="T14" fmla="*/ 2147483647 w 543"/>
                <a:gd name="T15" fmla="*/ 0 h 414"/>
                <a:gd name="T16" fmla="*/ 2147483647 w 543"/>
                <a:gd name="T17" fmla="*/ 0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3"/>
                <a:gd name="T28" fmla="*/ 0 h 414"/>
                <a:gd name="T29" fmla="*/ 543 w 543"/>
                <a:gd name="T30" fmla="*/ 414 h 4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3" h="414">
                  <a:moveTo>
                    <a:pt x="238" y="0"/>
                  </a:moveTo>
                  <a:lnTo>
                    <a:pt x="51" y="57"/>
                  </a:lnTo>
                  <a:lnTo>
                    <a:pt x="0" y="157"/>
                  </a:lnTo>
                  <a:lnTo>
                    <a:pt x="243" y="290"/>
                  </a:lnTo>
                  <a:lnTo>
                    <a:pt x="368" y="414"/>
                  </a:lnTo>
                  <a:lnTo>
                    <a:pt x="543" y="355"/>
                  </a:lnTo>
                  <a:lnTo>
                    <a:pt x="416" y="46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ED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2" name="Freeform 10"/>
            <p:cNvSpPr>
              <a:spLocks/>
            </p:cNvSpPr>
            <p:nvPr/>
          </p:nvSpPr>
          <p:spPr bwMode="auto">
            <a:xfrm>
              <a:off x="3395663" y="3328988"/>
              <a:ext cx="527050" cy="941388"/>
            </a:xfrm>
            <a:custGeom>
              <a:avLst/>
              <a:gdLst>
                <a:gd name="T0" fmla="*/ 2147483647 w 332"/>
                <a:gd name="T1" fmla="*/ 0 h 593"/>
                <a:gd name="T2" fmla="*/ 2147483647 w 332"/>
                <a:gd name="T3" fmla="*/ 0 h 593"/>
                <a:gd name="T4" fmla="*/ 2147483647 w 332"/>
                <a:gd name="T5" fmla="*/ 2147483647 h 593"/>
                <a:gd name="T6" fmla="*/ 2147483647 w 332"/>
                <a:gd name="T7" fmla="*/ 2147483647 h 593"/>
                <a:gd name="T8" fmla="*/ 2147483647 w 332"/>
                <a:gd name="T9" fmla="*/ 2147483647 h 593"/>
                <a:gd name="T10" fmla="*/ 2147483647 w 332"/>
                <a:gd name="T11" fmla="*/ 2147483647 h 593"/>
                <a:gd name="T12" fmla="*/ 2147483647 w 332"/>
                <a:gd name="T13" fmla="*/ 2147483647 h 593"/>
                <a:gd name="T14" fmla="*/ 2147483647 w 332"/>
                <a:gd name="T15" fmla="*/ 2147483647 h 593"/>
                <a:gd name="T16" fmla="*/ 2147483647 w 332"/>
                <a:gd name="T17" fmla="*/ 2147483647 h 593"/>
                <a:gd name="T18" fmla="*/ 2147483647 w 332"/>
                <a:gd name="T19" fmla="*/ 2147483647 h 593"/>
                <a:gd name="T20" fmla="*/ 2147483647 w 332"/>
                <a:gd name="T21" fmla="*/ 2147483647 h 593"/>
                <a:gd name="T22" fmla="*/ 2147483647 w 332"/>
                <a:gd name="T23" fmla="*/ 2147483647 h 593"/>
                <a:gd name="T24" fmla="*/ 2147483647 w 332"/>
                <a:gd name="T25" fmla="*/ 2147483647 h 593"/>
                <a:gd name="T26" fmla="*/ 2147483647 w 332"/>
                <a:gd name="T27" fmla="*/ 2147483647 h 593"/>
                <a:gd name="T28" fmla="*/ 2147483647 w 332"/>
                <a:gd name="T29" fmla="*/ 2147483647 h 593"/>
                <a:gd name="T30" fmla="*/ 2147483647 w 332"/>
                <a:gd name="T31" fmla="*/ 2147483647 h 593"/>
                <a:gd name="T32" fmla="*/ 2147483647 w 332"/>
                <a:gd name="T33" fmla="*/ 2147483647 h 593"/>
                <a:gd name="T34" fmla="*/ 2147483647 w 332"/>
                <a:gd name="T35" fmla="*/ 2147483647 h 593"/>
                <a:gd name="T36" fmla="*/ 2147483647 w 332"/>
                <a:gd name="T37" fmla="*/ 2147483647 h 593"/>
                <a:gd name="T38" fmla="*/ 2147483647 w 332"/>
                <a:gd name="T39" fmla="*/ 2147483647 h 593"/>
                <a:gd name="T40" fmla="*/ 2147483647 w 332"/>
                <a:gd name="T41" fmla="*/ 2147483647 h 593"/>
                <a:gd name="T42" fmla="*/ 2147483647 w 332"/>
                <a:gd name="T43" fmla="*/ 2147483647 h 593"/>
                <a:gd name="T44" fmla="*/ 0 w 332"/>
                <a:gd name="T45" fmla="*/ 2147483647 h 593"/>
                <a:gd name="T46" fmla="*/ 2147483647 w 332"/>
                <a:gd name="T47" fmla="*/ 2147483647 h 593"/>
                <a:gd name="T48" fmla="*/ 2147483647 w 332"/>
                <a:gd name="T49" fmla="*/ 2147483647 h 593"/>
                <a:gd name="T50" fmla="*/ 2147483647 w 332"/>
                <a:gd name="T51" fmla="*/ 2147483647 h 593"/>
                <a:gd name="T52" fmla="*/ 2147483647 w 332"/>
                <a:gd name="T53" fmla="*/ 2147483647 h 593"/>
                <a:gd name="T54" fmla="*/ 2147483647 w 332"/>
                <a:gd name="T55" fmla="*/ 2147483647 h 593"/>
                <a:gd name="T56" fmla="*/ 2147483647 w 332"/>
                <a:gd name="T57" fmla="*/ 2147483647 h 593"/>
                <a:gd name="T58" fmla="*/ 2147483647 w 332"/>
                <a:gd name="T59" fmla="*/ 2147483647 h 593"/>
                <a:gd name="T60" fmla="*/ 2147483647 w 332"/>
                <a:gd name="T61" fmla="*/ 2147483647 h 593"/>
                <a:gd name="T62" fmla="*/ 2147483647 w 332"/>
                <a:gd name="T63" fmla="*/ 2147483647 h 593"/>
                <a:gd name="T64" fmla="*/ 2147483647 w 332"/>
                <a:gd name="T65" fmla="*/ 2147483647 h 593"/>
                <a:gd name="T66" fmla="*/ 2147483647 w 332"/>
                <a:gd name="T67" fmla="*/ 0 h 5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2"/>
                <a:gd name="T103" fmla="*/ 0 h 593"/>
                <a:gd name="T104" fmla="*/ 332 w 332"/>
                <a:gd name="T105" fmla="*/ 593 h 5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2" h="593">
                  <a:moveTo>
                    <a:pt x="70" y="0"/>
                  </a:moveTo>
                  <a:lnTo>
                    <a:pt x="70" y="0"/>
                  </a:lnTo>
                  <a:lnTo>
                    <a:pt x="78" y="0"/>
                  </a:lnTo>
                  <a:lnTo>
                    <a:pt x="89" y="0"/>
                  </a:lnTo>
                  <a:lnTo>
                    <a:pt x="103" y="3"/>
                  </a:lnTo>
                  <a:lnTo>
                    <a:pt x="119" y="6"/>
                  </a:lnTo>
                  <a:lnTo>
                    <a:pt x="138" y="11"/>
                  </a:lnTo>
                  <a:lnTo>
                    <a:pt x="157" y="14"/>
                  </a:lnTo>
                  <a:lnTo>
                    <a:pt x="178" y="17"/>
                  </a:lnTo>
                  <a:lnTo>
                    <a:pt x="200" y="19"/>
                  </a:lnTo>
                  <a:lnTo>
                    <a:pt x="222" y="22"/>
                  </a:lnTo>
                  <a:lnTo>
                    <a:pt x="243" y="25"/>
                  </a:lnTo>
                  <a:lnTo>
                    <a:pt x="265" y="27"/>
                  </a:lnTo>
                  <a:lnTo>
                    <a:pt x="284" y="30"/>
                  </a:lnTo>
                  <a:lnTo>
                    <a:pt x="300" y="30"/>
                  </a:lnTo>
                  <a:lnTo>
                    <a:pt x="316" y="33"/>
                  </a:lnTo>
                  <a:lnTo>
                    <a:pt x="327" y="33"/>
                  </a:lnTo>
                  <a:lnTo>
                    <a:pt x="327" y="35"/>
                  </a:lnTo>
                  <a:lnTo>
                    <a:pt x="324" y="46"/>
                  </a:lnTo>
                  <a:lnTo>
                    <a:pt x="324" y="63"/>
                  </a:lnTo>
                  <a:lnTo>
                    <a:pt x="324" y="90"/>
                  </a:lnTo>
                  <a:lnTo>
                    <a:pt x="322" y="117"/>
                  </a:lnTo>
                  <a:lnTo>
                    <a:pt x="319" y="149"/>
                  </a:lnTo>
                  <a:lnTo>
                    <a:pt x="319" y="184"/>
                  </a:lnTo>
                  <a:lnTo>
                    <a:pt x="319" y="222"/>
                  </a:lnTo>
                  <a:lnTo>
                    <a:pt x="316" y="263"/>
                  </a:lnTo>
                  <a:lnTo>
                    <a:pt x="316" y="303"/>
                  </a:lnTo>
                  <a:lnTo>
                    <a:pt x="316" y="344"/>
                  </a:lnTo>
                  <a:lnTo>
                    <a:pt x="316" y="387"/>
                  </a:lnTo>
                  <a:lnTo>
                    <a:pt x="316" y="425"/>
                  </a:lnTo>
                  <a:lnTo>
                    <a:pt x="319" y="463"/>
                  </a:lnTo>
                  <a:lnTo>
                    <a:pt x="324" y="498"/>
                  </a:lnTo>
                  <a:lnTo>
                    <a:pt x="330" y="530"/>
                  </a:lnTo>
                  <a:lnTo>
                    <a:pt x="332" y="593"/>
                  </a:lnTo>
                  <a:lnTo>
                    <a:pt x="100" y="576"/>
                  </a:lnTo>
                  <a:lnTo>
                    <a:pt x="11" y="530"/>
                  </a:lnTo>
                  <a:lnTo>
                    <a:pt x="11" y="525"/>
                  </a:lnTo>
                  <a:lnTo>
                    <a:pt x="11" y="517"/>
                  </a:lnTo>
                  <a:lnTo>
                    <a:pt x="8" y="503"/>
                  </a:lnTo>
                  <a:lnTo>
                    <a:pt x="8" y="487"/>
                  </a:lnTo>
                  <a:lnTo>
                    <a:pt x="5" y="466"/>
                  </a:lnTo>
                  <a:lnTo>
                    <a:pt x="5" y="444"/>
                  </a:lnTo>
                  <a:lnTo>
                    <a:pt x="5" y="417"/>
                  </a:lnTo>
                  <a:lnTo>
                    <a:pt x="5" y="390"/>
                  </a:lnTo>
                  <a:lnTo>
                    <a:pt x="2" y="360"/>
                  </a:lnTo>
                  <a:lnTo>
                    <a:pt x="0" y="333"/>
                  </a:lnTo>
                  <a:lnTo>
                    <a:pt x="0" y="301"/>
                  </a:lnTo>
                  <a:lnTo>
                    <a:pt x="2" y="273"/>
                  </a:lnTo>
                  <a:lnTo>
                    <a:pt x="2" y="246"/>
                  </a:lnTo>
                  <a:lnTo>
                    <a:pt x="2" y="222"/>
                  </a:lnTo>
                  <a:lnTo>
                    <a:pt x="5" y="200"/>
                  </a:lnTo>
                  <a:lnTo>
                    <a:pt x="8" y="182"/>
                  </a:lnTo>
                  <a:lnTo>
                    <a:pt x="11" y="163"/>
                  </a:lnTo>
                  <a:lnTo>
                    <a:pt x="13" y="146"/>
                  </a:lnTo>
                  <a:lnTo>
                    <a:pt x="19" y="127"/>
                  </a:lnTo>
                  <a:lnTo>
                    <a:pt x="24" y="114"/>
                  </a:lnTo>
                  <a:lnTo>
                    <a:pt x="29" y="95"/>
                  </a:lnTo>
                  <a:lnTo>
                    <a:pt x="35" y="81"/>
                  </a:lnTo>
                  <a:lnTo>
                    <a:pt x="40" y="68"/>
                  </a:lnTo>
                  <a:lnTo>
                    <a:pt x="46" y="54"/>
                  </a:lnTo>
                  <a:lnTo>
                    <a:pt x="48" y="41"/>
                  </a:lnTo>
                  <a:lnTo>
                    <a:pt x="54" y="30"/>
                  </a:lnTo>
                  <a:lnTo>
                    <a:pt x="57" y="22"/>
                  </a:lnTo>
                  <a:lnTo>
                    <a:pt x="62" y="14"/>
                  </a:lnTo>
                  <a:lnTo>
                    <a:pt x="65" y="6"/>
                  </a:lnTo>
                  <a:lnTo>
                    <a:pt x="67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3" name="Freeform 11"/>
            <p:cNvSpPr>
              <a:spLocks/>
            </p:cNvSpPr>
            <p:nvPr/>
          </p:nvSpPr>
          <p:spPr bwMode="auto">
            <a:xfrm>
              <a:off x="2532063" y="4170363"/>
              <a:ext cx="2924175" cy="1374775"/>
            </a:xfrm>
            <a:custGeom>
              <a:avLst/>
              <a:gdLst>
                <a:gd name="T0" fmla="*/ 2147483647 w 1842"/>
                <a:gd name="T1" fmla="*/ 2147483647 h 866"/>
                <a:gd name="T2" fmla="*/ 2147483647 w 1842"/>
                <a:gd name="T3" fmla="*/ 2147483647 h 866"/>
                <a:gd name="T4" fmla="*/ 2147483647 w 1842"/>
                <a:gd name="T5" fmla="*/ 2147483647 h 866"/>
                <a:gd name="T6" fmla="*/ 2147483647 w 1842"/>
                <a:gd name="T7" fmla="*/ 2147483647 h 866"/>
                <a:gd name="T8" fmla="*/ 2147483647 w 1842"/>
                <a:gd name="T9" fmla="*/ 2147483647 h 866"/>
                <a:gd name="T10" fmla="*/ 2147483647 w 1842"/>
                <a:gd name="T11" fmla="*/ 2147483647 h 866"/>
                <a:gd name="T12" fmla="*/ 2147483647 w 1842"/>
                <a:gd name="T13" fmla="*/ 2147483647 h 866"/>
                <a:gd name="T14" fmla="*/ 2147483647 w 1842"/>
                <a:gd name="T15" fmla="*/ 2147483647 h 866"/>
                <a:gd name="T16" fmla="*/ 2147483647 w 1842"/>
                <a:gd name="T17" fmla="*/ 2147483647 h 866"/>
                <a:gd name="T18" fmla="*/ 2147483647 w 1842"/>
                <a:gd name="T19" fmla="*/ 2147483647 h 866"/>
                <a:gd name="T20" fmla="*/ 2147483647 w 1842"/>
                <a:gd name="T21" fmla="*/ 2147483647 h 866"/>
                <a:gd name="T22" fmla="*/ 2147483647 w 1842"/>
                <a:gd name="T23" fmla="*/ 2147483647 h 866"/>
                <a:gd name="T24" fmla="*/ 2147483647 w 1842"/>
                <a:gd name="T25" fmla="*/ 2147483647 h 866"/>
                <a:gd name="T26" fmla="*/ 2147483647 w 1842"/>
                <a:gd name="T27" fmla="*/ 2147483647 h 866"/>
                <a:gd name="T28" fmla="*/ 2147483647 w 1842"/>
                <a:gd name="T29" fmla="*/ 2147483647 h 866"/>
                <a:gd name="T30" fmla="*/ 2147483647 w 1842"/>
                <a:gd name="T31" fmla="*/ 2147483647 h 866"/>
                <a:gd name="T32" fmla="*/ 2147483647 w 1842"/>
                <a:gd name="T33" fmla="*/ 2147483647 h 866"/>
                <a:gd name="T34" fmla="*/ 2147483647 w 1842"/>
                <a:gd name="T35" fmla="*/ 2147483647 h 866"/>
                <a:gd name="T36" fmla="*/ 2147483647 w 1842"/>
                <a:gd name="T37" fmla="*/ 2147483647 h 866"/>
                <a:gd name="T38" fmla="*/ 2147483647 w 1842"/>
                <a:gd name="T39" fmla="*/ 2147483647 h 866"/>
                <a:gd name="T40" fmla="*/ 2147483647 w 1842"/>
                <a:gd name="T41" fmla="*/ 2147483647 h 866"/>
                <a:gd name="T42" fmla="*/ 2147483647 w 1842"/>
                <a:gd name="T43" fmla="*/ 2147483647 h 866"/>
                <a:gd name="T44" fmla="*/ 2147483647 w 1842"/>
                <a:gd name="T45" fmla="*/ 2147483647 h 866"/>
                <a:gd name="T46" fmla="*/ 2147483647 w 1842"/>
                <a:gd name="T47" fmla="*/ 2147483647 h 866"/>
                <a:gd name="T48" fmla="*/ 2147483647 w 1842"/>
                <a:gd name="T49" fmla="*/ 2147483647 h 866"/>
                <a:gd name="T50" fmla="*/ 2147483647 w 1842"/>
                <a:gd name="T51" fmla="*/ 2147483647 h 866"/>
                <a:gd name="T52" fmla="*/ 2147483647 w 1842"/>
                <a:gd name="T53" fmla="*/ 2147483647 h 866"/>
                <a:gd name="T54" fmla="*/ 2147483647 w 1842"/>
                <a:gd name="T55" fmla="*/ 2147483647 h 866"/>
                <a:gd name="T56" fmla="*/ 2147483647 w 1842"/>
                <a:gd name="T57" fmla="*/ 2147483647 h 866"/>
                <a:gd name="T58" fmla="*/ 2147483647 w 1842"/>
                <a:gd name="T59" fmla="*/ 2147483647 h 866"/>
                <a:gd name="T60" fmla="*/ 2147483647 w 1842"/>
                <a:gd name="T61" fmla="*/ 2147483647 h 866"/>
                <a:gd name="T62" fmla="*/ 2147483647 w 1842"/>
                <a:gd name="T63" fmla="*/ 2147483647 h 866"/>
                <a:gd name="T64" fmla="*/ 2147483647 w 1842"/>
                <a:gd name="T65" fmla="*/ 2147483647 h 866"/>
                <a:gd name="T66" fmla="*/ 2147483647 w 1842"/>
                <a:gd name="T67" fmla="*/ 2147483647 h 866"/>
                <a:gd name="T68" fmla="*/ 2147483647 w 1842"/>
                <a:gd name="T69" fmla="*/ 2147483647 h 866"/>
                <a:gd name="T70" fmla="*/ 2147483647 w 1842"/>
                <a:gd name="T71" fmla="*/ 2147483647 h 866"/>
                <a:gd name="T72" fmla="*/ 2147483647 w 1842"/>
                <a:gd name="T73" fmla="*/ 2147483647 h 866"/>
                <a:gd name="T74" fmla="*/ 2147483647 w 1842"/>
                <a:gd name="T75" fmla="*/ 2147483647 h 866"/>
                <a:gd name="T76" fmla="*/ 2147483647 w 1842"/>
                <a:gd name="T77" fmla="*/ 2147483647 h 866"/>
                <a:gd name="T78" fmla="*/ 2147483647 w 1842"/>
                <a:gd name="T79" fmla="*/ 2147483647 h 866"/>
                <a:gd name="T80" fmla="*/ 2147483647 w 1842"/>
                <a:gd name="T81" fmla="*/ 2147483647 h 866"/>
                <a:gd name="T82" fmla="*/ 2147483647 w 1842"/>
                <a:gd name="T83" fmla="*/ 2147483647 h 866"/>
                <a:gd name="T84" fmla="*/ 2147483647 w 1842"/>
                <a:gd name="T85" fmla="*/ 2147483647 h 866"/>
                <a:gd name="T86" fmla="*/ 2147483647 w 1842"/>
                <a:gd name="T87" fmla="*/ 2147483647 h 866"/>
                <a:gd name="T88" fmla="*/ 2147483647 w 1842"/>
                <a:gd name="T89" fmla="*/ 2147483647 h 866"/>
                <a:gd name="T90" fmla="*/ 2147483647 w 1842"/>
                <a:gd name="T91" fmla="*/ 2147483647 h 866"/>
                <a:gd name="T92" fmla="*/ 2147483647 w 1842"/>
                <a:gd name="T93" fmla="*/ 2147483647 h 866"/>
                <a:gd name="T94" fmla="*/ 2147483647 w 1842"/>
                <a:gd name="T95" fmla="*/ 2147483647 h 866"/>
                <a:gd name="T96" fmla="*/ 2147483647 w 1842"/>
                <a:gd name="T97" fmla="*/ 2147483647 h 866"/>
                <a:gd name="T98" fmla="*/ 2147483647 w 1842"/>
                <a:gd name="T99" fmla="*/ 0 h 866"/>
                <a:gd name="T100" fmla="*/ 2147483647 w 1842"/>
                <a:gd name="T101" fmla="*/ 0 h 866"/>
                <a:gd name="T102" fmla="*/ 2147483647 w 1842"/>
                <a:gd name="T103" fmla="*/ 2147483647 h 8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2"/>
                <a:gd name="T157" fmla="*/ 0 h 866"/>
                <a:gd name="T158" fmla="*/ 1842 w 1842"/>
                <a:gd name="T159" fmla="*/ 866 h 8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2" h="866">
                  <a:moveTo>
                    <a:pt x="422" y="106"/>
                  </a:moveTo>
                  <a:lnTo>
                    <a:pt x="417" y="109"/>
                  </a:lnTo>
                  <a:lnTo>
                    <a:pt x="406" y="117"/>
                  </a:lnTo>
                  <a:lnTo>
                    <a:pt x="384" y="130"/>
                  </a:lnTo>
                  <a:lnTo>
                    <a:pt x="362" y="152"/>
                  </a:lnTo>
                  <a:lnTo>
                    <a:pt x="333" y="174"/>
                  </a:lnTo>
                  <a:lnTo>
                    <a:pt x="300" y="201"/>
                  </a:lnTo>
                  <a:lnTo>
                    <a:pt x="265" y="230"/>
                  </a:lnTo>
                  <a:lnTo>
                    <a:pt x="230" y="260"/>
                  </a:lnTo>
                  <a:lnTo>
                    <a:pt x="192" y="293"/>
                  </a:lnTo>
                  <a:lnTo>
                    <a:pt x="154" y="325"/>
                  </a:lnTo>
                  <a:lnTo>
                    <a:pt x="119" y="357"/>
                  </a:lnTo>
                  <a:lnTo>
                    <a:pt x="84" y="390"/>
                  </a:lnTo>
                  <a:lnTo>
                    <a:pt x="54" y="420"/>
                  </a:lnTo>
                  <a:lnTo>
                    <a:pt x="27" y="449"/>
                  </a:lnTo>
                  <a:lnTo>
                    <a:pt x="5" y="474"/>
                  </a:lnTo>
                  <a:lnTo>
                    <a:pt x="0" y="498"/>
                  </a:lnTo>
                  <a:lnTo>
                    <a:pt x="24" y="501"/>
                  </a:lnTo>
                  <a:lnTo>
                    <a:pt x="70" y="506"/>
                  </a:lnTo>
                  <a:lnTo>
                    <a:pt x="122" y="514"/>
                  </a:lnTo>
                  <a:lnTo>
                    <a:pt x="184" y="528"/>
                  </a:lnTo>
                  <a:lnTo>
                    <a:pt x="252" y="541"/>
                  </a:lnTo>
                  <a:lnTo>
                    <a:pt x="325" y="558"/>
                  </a:lnTo>
                  <a:lnTo>
                    <a:pt x="403" y="577"/>
                  </a:lnTo>
                  <a:lnTo>
                    <a:pt x="487" y="598"/>
                  </a:lnTo>
                  <a:lnTo>
                    <a:pt x="571" y="620"/>
                  </a:lnTo>
                  <a:lnTo>
                    <a:pt x="657" y="644"/>
                  </a:lnTo>
                  <a:lnTo>
                    <a:pt x="744" y="671"/>
                  </a:lnTo>
                  <a:lnTo>
                    <a:pt x="830" y="701"/>
                  </a:lnTo>
                  <a:lnTo>
                    <a:pt x="914" y="733"/>
                  </a:lnTo>
                  <a:lnTo>
                    <a:pt x="998" y="769"/>
                  </a:lnTo>
                  <a:lnTo>
                    <a:pt x="1077" y="804"/>
                  </a:lnTo>
                  <a:lnTo>
                    <a:pt x="1155" y="842"/>
                  </a:lnTo>
                  <a:lnTo>
                    <a:pt x="1388" y="866"/>
                  </a:lnTo>
                  <a:lnTo>
                    <a:pt x="1220" y="733"/>
                  </a:lnTo>
                  <a:lnTo>
                    <a:pt x="1518" y="779"/>
                  </a:lnTo>
                  <a:lnTo>
                    <a:pt x="1371" y="617"/>
                  </a:lnTo>
                  <a:lnTo>
                    <a:pt x="1669" y="717"/>
                  </a:lnTo>
                  <a:lnTo>
                    <a:pt x="1666" y="712"/>
                  </a:lnTo>
                  <a:lnTo>
                    <a:pt x="1661" y="706"/>
                  </a:lnTo>
                  <a:lnTo>
                    <a:pt x="1650" y="698"/>
                  </a:lnTo>
                  <a:lnTo>
                    <a:pt x="1642" y="685"/>
                  </a:lnTo>
                  <a:lnTo>
                    <a:pt x="1626" y="668"/>
                  </a:lnTo>
                  <a:lnTo>
                    <a:pt x="1612" y="652"/>
                  </a:lnTo>
                  <a:lnTo>
                    <a:pt x="1593" y="633"/>
                  </a:lnTo>
                  <a:lnTo>
                    <a:pt x="1574" y="612"/>
                  </a:lnTo>
                  <a:lnTo>
                    <a:pt x="1553" y="590"/>
                  </a:lnTo>
                  <a:lnTo>
                    <a:pt x="1534" y="571"/>
                  </a:lnTo>
                  <a:lnTo>
                    <a:pt x="1512" y="549"/>
                  </a:lnTo>
                  <a:lnTo>
                    <a:pt x="1491" y="533"/>
                  </a:lnTo>
                  <a:lnTo>
                    <a:pt x="1469" y="514"/>
                  </a:lnTo>
                  <a:lnTo>
                    <a:pt x="1450" y="501"/>
                  </a:lnTo>
                  <a:lnTo>
                    <a:pt x="1431" y="487"/>
                  </a:lnTo>
                  <a:lnTo>
                    <a:pt x="1415" y="479"/>
                  </a:lnTo>
                  <a:lnTo>
                    <a:pt x="1417" y="479"/>
                  </a:lnTo>
                  <a:lnTo>
                    <a:pt x="1426" y="479"/>
                  </a:lnTo>
                  <a:lnTo>
                    <a:pt x="1439" y="482"/>
                  </a:lnTo>
                  <a:lnTo>
                    <a:pt x="1458" y="485"/>
                  </a:lnTo>
                  <a:lnTo>
                    <a:pt x="1480" y="490"/>
                  </a:lnTo>
                  <a:lnTo>
                    <a:pt x="1507" y="495"/>
                  </a:lnTo>
                  <a:lnTo>
                    <a:pt x="1534" y="501"/>
                  </a:lnTo>
                  <a:lnTo>
                    <a:pt x="1566" y="512"/>
                  </a:lnTo>
                  <a:lnTo>
                    <a:pt x="1599" y="520"/>
                  </a:lnTo>
                  <a:lnTo>
                    <a:pt x="1631" y="531"/>
                  </a:lnTo>
                  <a:lnTo>
                    <a:pt x="1666" y="541"/>
                  </a:lnTo>
                  <a:lnTo>
                    <a:pt x="1704" y="555"/>
                  </a:lnTo>
                  <a:lnTo>
                    <a:pt x="1739" y="568"/>
                  </a:lnTo>
                  <a:lnTo>
                    <a:pt x="1775" y="587"/>
                  </a:lnTo>
                  <a:lnTo>
                    <a:pt x="1807" y="604"/>
                  </a:lnTo>
                  <a:lnTo>
                    <a:pt x="1842" y="625"/>
                  </a:lnTo>
                  <a:lnTo>
                    <a:pt x="1839" y="622"/>
                  </a:lnTo>
                  <a:lnTo>
                    <a:pt x="1831" y="612"/>
                  </a:lnTo>
                  <a:lnTo>
                    <a:pt x="1821" y="598"/>
                  </a:lnTo>
                  <a:lnTo>
                    <a:pt x="1804" y="582"/>
                  </a:lnTo>
                  <a:lnTo>
                    <a:pt x="1780" y="558"/>
                  </a:lnTo>
                  <a:lnTo>
                    <a:pt x="1756" y="531"/>
                  </a:lnTo>
                  <a:lnTo>
                    <a:pt x="1723" y="503"/>
                  </a:lnTo>
                  <a:lnTo>
                    <a:pt x="1688" y="471"/>
                  </a:lnTo>
                  <a:lnTo>
                    <a:pt x="1647" y="439"/>
                  </a:lnTo>
                  <a:lnTo>
                    <a:pt x="1601" y="403"/>
                  </a:lnTo>
                  <a:lnTo>
                    <a:pt x="1550" y="368"/>
                  </a:lnTo>
                  <a:lnTo>
                    <a:pt x="1496" y="330"/>
                  </a:lnTo>
                  <a:lnTo>
                    <a:pt x="1434" y="295"/>
                  </a:lnTo>
                  <a:lnTo>
                    <a:pt x="1369" y="260"/>
                  </a:lnTo>
                  <a:lnTo>
                    <a:pt x="1298" y="225"/>
                  </a:lnTo>
                  <a:lnTo>
                    <a:pt x="1225" y="195"/>
                  </a:lnTo>
                  <a:lnTo>
                    <a:pt x="1150" y="165"/>
                  </a:lnTo>
                  <a:lnTo>
                    <a:pt x="1077" y="138"/>
                  </a:lnTo>
                  <a:lnTo>
                    <a:pt x="1009" y="117"/>
                  </a:lnTo>
                  <a:lnTo>
                    <a:pt x="949" y="95"/>
                  </a:lnTo>
                  <a:lnTo>
                    <a:pt x="887" y="76"/>
                  </a:lnTo>
                  <a:lnTo>
                    <a:pt x="833" y="60"/>
                  </a:lnTo>
                  <a:lnTo>
                    <a:pt x="784" y="46"/>
                  </a:lnTo>
                  <a:lnTo>
                    <a:pt x="738" y="36"/>
                  </a:lnTo>
                  <a:lnTo>
                    <a:pt x="698" y="25"/>
                  </a:lnTo>
                  <a:lnTo>
                    <a:pt x="663" y="17"/>
                  </a:lnTo>
                  <a:lnTo>
                    <a:pt x="630" y="9"/>
                  </a:lnTo>
                  <a:lnTo>
                    <a:pt x="606" y="6"/>
                  </a:lnTo>
                  <a:lnTo>
                    <a:pt x="584" y="0"/>
                  </a:lnTo>
                  <a:lnTo>
                    <a:pt x="571" y="0"/>
                  </a:lnTo>
                  <a:lnTo>
                    <a:pt x="563" y="0"/>
                  </a:lnTo>
                  <a:lnTo>
                    <a:pt x="422" y="106"/>
                  </a:lnTo>
                  <a:close/>
                </a:path>
              </a:pathLst>
            </a:custGeom>
            <a:solidFill>
              <a:srgbClr val="E6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4" name="Freeform 12"/>
            <p:cNvSpPr>
              <a:spLocks/>
            </p:cNvSpPr>
            <p:nvPr/>
          </p:nvSpPr>
          <p:spPr bwMode="auto">
            <a:xfrm>
              <a:off x="5087938" y="4021138"/>
              <a:ext cx="622300" cy="192088"/>
            </a:xfrm>
            <a:custGeom>
              <a:avLst/>
              <a:gdLst>
                <a:gd name="T0" fmla="*/ 0 w 392"/>
                <a:gd name="T1" fmla="*/ 2147483647 h 121"/>
                <a:gd name="T2" fmla="*/ 2147483647 w 392"/>
                <a:gd name="T3" fmla="*/ 2147483647 h 121"/>
                <a:gd name="T4" fmla="*/ 2147483647 w 392"/>
                <a:gd name="T5" fmla="*/ 2147483647 h 121"/>
                <a:gd name="T6" fmla="*/ 2147483647 w 392"/>
                <a:gd name="T7" fmla="*/ 2147483647 h 121"/>
                <a:gd name="T8" fmla="*/ 2147483647 w 392"/>
                <a:gd name="T9" fmla="*/ 2147483647 h 121"/>
                <a:gd name="T10" fmla="*/ 2147483647 w 392"/>
                <a:gd name="T11" fmla="*/ 2147483647 h 121"/>
                <a:gd name="T12" fmla="*/ 2147483647 w 392"/>
                <a:gd name="T13" fmla="*/ 2147483647 h 121"/>
                <a:gd name="T14" fmla="*/ 2147483647 w 392"/>
                <a:gd name="T15" fmla="*/ 2147483647 h 121"/>
                <a:gd name="T16" fmla="*/ 2147483647 w 392"/>
                <a:gd name="T17" fmla="*/ 2147483647 h 121"/>
                <a:gd name="T18" fmla="*/ 2147483647 w 392"/>
                <a:gd name="T19" fmla="*/ 2147483647 h 121"/>
                <a:gd name="T20" fmla="*/ 2147483647 w 392"/>
                <a:gd name="T21" fmla="*/ 2147483647 h 121"/>
                <a:gd name="T22" fmla="*/ 2147483647 w 392"/>
                <a:gd name="T23" fmla="*/ 2147483647 h 121"/>
                <a:gd name="T24" fmla="*/ 2147483647 w 392"/>
                <a:gd name="T25" fmla="*/ 2147483647 h 121"/>
                <a:gd name="T26" fmla="*/ 2147483647 w 392"/>
                <a:gd name="T27" fmla="*/ 2147483647 h 121"/>
                <a:gd name="T28" fmla="*/ 2147483647 w 392"/>
                <a:gd name="T29" fmla="*/ 2147483647 h 121"/>
                <a:gd name="T30" fmla="*/ 2147483647 w 392"/>
                <a:gd name="T31" fmla="*/ 2147483647 h 121"/>
                <a:gd name="T32" fmla="*/ 2147483647 w 392"/>
                <a:gd name="T33" fmla="*/ 2147483647 h 121"/>
                <a:gd name="T34" fmla="*/ 2147483647 w 392"/>
                <a:gd name="T35" fmla="*/ 2147483647 h 121"/>
                <a:gd name="T36" fmla="*/ 2147483647 w 392"/>
                <a:gd name="T37" fmla="*/ 2147483647 h 121"/>
                <a:gd name="T38" fmla="*/ 2147483647 w 392"/>
                <a:gd name="T39" fmla="*/ 2147483647 h 121"/>
                <a:gd name="T40" fmla="*/ 2147483647 w 392"/>
                <a:gd name="T41" fmla="*/ 2147483647 h 121"/>
                <a:gd name="T42" fmla="*/ 2147483647 w 392"/>
                <a:gd name="T43" fmla="*/ 2147483647 h 121"/>
                <a:gd name="T44" fmla="*/ 2147483647 w 392"/>
                <a:gd name="T45" fmla="*/ 2147483647 h 121"/>
                <a:gd name="T46" fmla="*/ 2147483647 w 392"/>
                <a:gd name="T47" fmla="*/ 2147483647 h 121"/>
                <a:gd name="T48" fmla="*/ 2147483647 w 392"/>
                <a:gd name="T49" fmla="*/ 2147483647 h 121"/>
                <a:gd name="T50" fmla="*/ 2147483647 w 392"/>
                <a:gd name="T51" fmla="*/ 2147483647 h 121"/>
                <a:gd name="T52" fmla="*/ 2147483647 w 392"/>
                <a:gd name="T53" fmla="*/ 2147483647 h 121"/>
                <a:gd name="T54" fmla="*/ 2147483647 w 392"/>
                <a:gd name="T55" fmla="*/ 2147483647 h 121"/>
                <a:gd name="T56" fmla="*/ 2147483647 w 392"/>
                <a:gd name="T57" fmla="*/ 2147483647 h 121"/>
                <a:gd name="T58" fmla="*/ 2147483647 w 392"/>
                <a:gd name="T59" fmla="*/ 2147483647 h 121"/>
                <a:gd name="T60" fmla="*/ 2147483647 w 392"/>
                <a:gd name="T61" fmla="*/ 2147483647 h 121"/>
                <a:gd name="T62" fmla="*/ 2147483647 w 392"/>
                <a:gd name="T63" fmla="*/ 2147483647 h 121"/>
                <a:gd name="T64" fmla="*/ 2147483647 w 392"/>
                <a:gd name="T65" fmla="*/ 2147483647 h 121"/>
                <a:gd name="T66" fmla="*/ 2147483647 w 392"/>
                <a:gd name="T67" fmla="*/ 2147483647 h 121"/>
                <a:gd name="T68" fmla="*/ 2147483647 w 392"/>
                <a:gd name="T69" fmla="*/ 2147483647 h 121"/>
                <a:gd name="T70" fmla="*/ 2147483647 w 392"/>
                <a:gd name="T71" fmla="*/ 2147483647 h 121"/>
                <a:gd name="T72" fmla="*/ 2147483647 w 392"/>
                <a:gd name="T73" fmla="*/ 2147483647 h 121"/>
                <a:gd name="T74" fmla="*/ 2147483647 w 392"/>
                <a:gd name="T75" fmla="*/ 2147483647 h 121"/>
                <a:gd name="T76" fmla="*/ 2147483647 w 392"/>
                <a:gd name="T77" fmla="*/ 2147483647 h 121"/>
                <a:gd name="T78" fmla="*/ 2147483647 w 392"/>
                <a:gd name="T79" fmla="*/ 2147483647 h 121"/>
                <a:gd name="T80" fmla="*/ 2147483647 w 392"/>
                <a:gd name="T81" fmla="*/ 2147483647 h 121"/>
                <a:gd name="T82" fmla="*/ 2147483647 w 392"/>
                <a:gd name="T83" fmla="*/ 2147483647 h 121"/>
                <a:gd name="T84" fmla="*/ 2147483647 w 392"/>
                <a:gd name="T85" fmla="*/ 2147483647 h 121"/>
                <a:gd name="T86" fmla="*/ 2147483647 w 392"/>
                <a:gd name="T87" fmla="*/ 2147483647 h 121"/>
                <a:gd name="T88" fmla="*/ 2147483647 w 392"/>
                <a:gd name="T89" fmla="*/ 2147483647 h 121"/>
                <a:gd name="T90" fmla="*/ 2147483647 w 392"/>
                <a:gd name="T91" fmla="*/ 2147483647 h 121"/>
                <a:gd name="T92" fmla="*/ 2147483647 w 392"/>
                <a:gd name="T93" fmla="*/ 2147483647 h 121"/>
                <a:gd name="T94" fmla="*/ 2147483647 w 392"/>
                <a:gd name="T95" fmla="*/ 2147483647 h 121"/>
                <a:gd name="T96" fmla="*/ 2147483647 w 392"/>
                <a:gd name="T97" fmla="*/ 2147483647 h 121"/>
                <a:gd name="T98" fmla="*/ 2147483647 w 392"/>
                <a:gd name="T99" fmla="*/ 2147483647 h 121"/>
                <a:gd name="T100" fmla="*/ 2147483647 w 392"/>
                <a:gd name="T101" fmla="*/ 2147483647 h 121"/>
                <a:gd name="T102" fmla="*/ 2147483647 w 392"/>
                <a:gd name="T103" fmla="*/ 2147483647 h 121"/>
                <a:gd name="T104" fmla="*/ 2147483647 w 392"/>
                <a:gd name="T105" fmla="*/ 2147483647 h 121"/>
                <a:gd name="T106" fmla="*/ 2147483647 w 392"/>
                <a:gd name="T107" fmla="*/ 2147483647 h 121"/>
                <a:gd name="T108" fmla="*/ 2147483647 w 392"/>
                <a:gd name="T109" fmla="*/ 0 h 121"/>
                <a:gd name="T110" fmla="*/ 0 w 392"/>
                <a:gd name="T111" fmla="*/ 2147483647 h 121"/>
                <a:gd name="T112" fmla="*/ 0 w 392"/>
                <a:gd name="T113" fmla="*/ 2147483647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2"/>
                <a:gd name="T172" fmla="*/ 0 h 121"/>
                <a:gd name="T173" fmla="*/ 392 w 392"/>
                <a:gd name="T174" fmla="*/ 121 h 1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2" h="121">
                  <a:moveTo>
                    <a:pt x="0" y="21"/>
                  </a:moveTo>
                  <a:lnTo>
                    <a:pt x="2" y="21"/>
                  </a:lnTo>
                  <a:lnTo>
                    <a:pt x="10" y="21"/>
                  </a:lnTo>
                  <a:lnTo>
                    <a:pt x="24" y="24"/>
                  </a:lnTo>
                  <a:lnTo>
                    <a:pt x="43" y="27"/>
                  </a:lnTo>
                  <a:lnTo>
                    <a:pt x="62" y="27"/>
                  </a:lnTo>
                  <a:lnTo>
                    <a:pt x="86" y="30"/>
                  </a:lnTo>
                  <a:lnTo>
                    <a:pt x="110" y="35"/>
                  </a:lnTo>
                  <a:lnTo>
                    <a:pt x="137" y="38"/>
                  </a:lnTo>
                  <a:lnTo>
                    <a:pt x="165" y="40"/>
                  </a:lnTo>
                  <a:lnTo>
                    <a:pt x="192" y="43"/>
                  </a:lnTo>
                  <a:lnTo>
                    <a:pt x="216" y="48"/>
                  </a:lnTo>
                  <a:lnTo>
                    <a:pt x="240" y="51"/>
                  </a:lnTo>
                  <a:lnTo>
                    <a:pt x="262" y="54"/>
                  </a:lnTo>
                  <a:lnTo>
                    <a:pt x="281" y="57"/>
                  </a:lnTo>
                  <a:lnTo>
                    <a:pt x="294" y="62"/>
                  </a:lnTo>
                  <a:lnTo>
                    <a:pt x="303" y="65"/>
                  </a:lnTo>
                  <a:lnTo>
                    <a:pt x="311" y="67"/>
                  </a:lnTo>
                  <a:lnTo>
                    <a:pt x="313" y="73"/>
                  </a:lnTo>
                  <a:lnTo>
                    <a:pt x="311" y="73"/>
                  </a:lnTo>
                  <a:lnTo>
                    <a:pt x="305" y="78"/>
                  </a:lnTo>
                  <a:lnTo>
                    <a:pt x="297" y="78"/>
                  </a:lnTo>
                  <a:lnTo>
                    <a:pt x="289" y="81"/>
                  </a:lnTo>
                  <a:lnTo>
                    <a:pt x="284" y="81"/>
                  </a:lnTo>
                  <a:lnTo>
                    <a:pt x="281" y="81"/>
                  </a:lnTo>
                  <a:lnTo>
                    <a:pt x="51" y="81"/>
                  </a:lnTo>
                  <a:lnTo>
                    <a:pt x="64" y="121"/>
                  </a:lnTo>
                  <a:lnTo>
                    <a:pt x="343" y="103"/>
                  </a:lnTo>
                  <a:lnTo>
                    <a:pt x="343" y="100"/>
                  </a:lnTo>
                  <a:lnTo>
                    <a:pt x="348" y="94"/>
                  </a:lnTo>
                  <a:lnTo>
                    <a:pt x="351" y="89"/>
                  </a:lnTo>
                  <a:lnTo>
                    <a:pt x="357" y="84"/>
                  </a:lnTo>
                  <a:lnTo>
                    <a:pt x="359" y="78"/>
                  </a:lnTo>
                  <a:lnTo>
                    <a:pt x="367" y="73"/>
                  </a:lnTo>
                  <a:lnTo>
                    <a:pt x="370" y="65"/>
                  </a:lnTo>
                  <a:lnTo>
                    <a:pt x="376" y="57"/>
                  </a:lnTo>
                  <a:lnTo>
                    <a:pt x="378" y="48"/>
                  </a:lnTo>
                  <a:lnTo>
                    <a:pt x="384" y="43"/>
                  </a:lnTo>
                  <a:lnTo>
                    <a:pt x="386" y="35"/>
                  </a:lnTo>
                  <a:lnTo>
                    <a:pt x="389" y="30"/>
                  </a:lnTo>
                  <a:lnTo>
                    <a:pt x="389" y="21"/>
                  </a:lnTo>
                  <a:lnTo>
                    <a:pt x="392" y="16"/>
                  </a:lnTo>
                  <a:lnTo>
                    <a:pt x="386" y="8"/>
                  </a:lnTo>
                  <a:lnTo>
                    <a:pt x="376" y="5"/>
                  </a:lnTo>
                  <a:lnTo>
                    <a:pt x="370" y="5"/>
                  </a:lnTo>
                  <a:lnTo>
                    <a:pt x="365" y="8"/>
                  </a:lnTo>
                  <a:lnTo>
                    <a:pt x="359" y="11"/>
                  </a:lnTo>
                  <a:lnTo>
                    <a:pt x="351" y="13"/>
                  </a:lnTo>
                  <a:lnTo>
                    <a:pt x="346" y="16"/>
                  </a:lnTo>
                  <a:lnTo>
                    <a:pt x="338" y="21"/>
                  </a:lnTo>
                  <a:lnTo>
                    <a:pt x="332" y="24"/>
                  </a:lnTo>
                  <a:lnTo>
                    <a:pt x="327" y="27"/>
                  </a:lnTo>
                  <a:lnTo>
                    <a:pt x="319" y="32"/>
                  </a:lnTo>
                  <a:lnTo>
                    <a:pt x="319" y="35"/>
                  </a:lnTo>
                  <a:lnTo>
                    <a:pt x="7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D6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5" name="Freeform 13"/>
            <p:cNvSpPr>
              <a:spLocks/>
            </p:cNvSpPr>
            <p:nvPr/>
          </p:nvSpPr>
          <p:spPr bwMode="auto">
            <a:xfrm>
              <a:off x="5551488" y="4081463"/>
              <a:ext cx="222250" cy="188913"/>
            </a:xfrm>
            <a:custGeom>
              <a:avLst/>
              <a:gdLst>
                <a:gd name="T0" fmla="*/ 2147483647 w 140"/>
                <a:gd name="T1" fmla="*/ 0 h 119"/>
                <a:gd name="T2" fmla="*/ 0 w 140"/>
                <a:gd name="T3" fmla="*/ 2147483647 h 119"/>
                <a:gd name="T4" fmla="*/ 2147483647 w 140"/>
                <a:gd name="T5" fmla="*/ 2147483647 h 119"/>
                <a:gd name="T6" fmla="*/ 2147483647 w 140"/>
                <a:gd name="T7" fmla="*/ 2147483647 h 119"/>
                <a:gd name="T8" fmla="*/ 2147483647 w 140"/>
                <a:gd name="T9" fmla="*/ 2147483647 h 119"/>
                <a:gd name="T10" fmla="*/ 2147483647 w 140"/>
                <a:gd name="T11" fmla="*/ 2147483647 h 119"/>
                <a:gd name="T12" fmla="*/ 2147483647 w 140"/>
                <a:gd name="T13" fmla="*/ 2147483647 h 119"/>
                <a:gd name="T14" fmla="*/ 2147483647 w 140"/>
                <a:gd name="T15" fmla="*/ 2147483647 h 119"/>
                <a:gd name="T16" fmla="*/ 2147483647 w 140"/>
                <a:gd name="T17" fmla="*/ 2147483647 h 119"/>
                <a:gd name="T18" fmla="*/ 2147483647 w 140"/>
                <a:gd name="T19" fmla="*/ 2147483647 h 119"/>
                <a:gd name="T20" fmla="*/ 2147483647 w 140"/>
                <a:gd name="T21" fmla="*/ 2147483647 h 119"/>
                <a:gd name="T22" fmla="*/ 2147483647 w 140"/>
                <a:gd name="T23" fmla="*/ 2147483647 h 119"/>
                <a:gd name="T24" fmla="*/ 2147483647 w 140"/>
                <a:gd name="T25" fmla="*/ 2147483647 h 119"/>
                <a:gd name="T26" fmla="*/ 2147483647 w 140"/>
                <a:gd name="T27" fmla="*/ 2147483647 h 119"/>
                <a:gd name="T28" fmla="*/ 2147483647 w 140"/>
                <a:gd name="T29" fmla="*/ 2147483647 h 119"/>
                <a:gd name="T30" fmla="*/ 2147483647 w 140"/>
                <a:gd name="T31" fmla="*/ 2147483647 h 119"/>
                <a:gd name="T32" fmla="*/ 2147483647 w 140"/>
                <a:gd name="T33" fmla="*/ 2147483647 h 119"/>
                <a:gd name="T34" fmla="*/ 2147483647 w 140"/>
                <a:gd name="T35" fmla="*/ 2147483647 h 119"/>
                <a:gd name="T36" fmla="*/ 2147483647 w 140"/>
                <a:gd name="T37" fmla="*/ 2147483647 h 119"/>
                <a:gd name="T38" fmla="*/ 2147483647 w 140"/>
                <a:gd name="T39" fmla="*/ 2147483647 h 119"/>
                <a:gd name="T40" fmla="*/ 2147483647 w 140"/>
                <a:gd name="T41" fmla="*/ 2147483647 h 119"/>
                <a:gd name="T42" fmla="*/ 2147483647 w 140"/>
                <a:gd name="T43" fmla="*/ 2147483647 h 119"/>
                <a:gd name="T44" fmla="*/ 2147483647 w 140"/>
                <a:gd name="T45" fmla="*/ 2147483647 h 119"/>
                <a:gd name="T46" fmla="*/ 2147483647 w 140"/>
                <a:gd name="T47" fmla="*/ 0 h 119"/>
                <a:gd name="T48" fmla="*/ 2147483647 w 140"/>
                <a:gd name="T49" fmla="*/ 0 h 119"/>
                <a:gd name="T50" fmla="*/ 2147483647 w 140"/>
                <a:gd name="T51" fmla="*/ 0 h 119"/>
                <a:gd name="T52" fmla="*/ 2147483647 w 140"/>
                <a:gd name="T53" fmla="*/ 0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0"/>
                <a:gd name="T82" fmla="*/ 0 h 119"/>
                <a:gd name="T83" fmla="*/ 140 w 140"/>
                <a:gd name="T84" fmla="*/ 119 h 1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0" h="119">
                  <a:moveTo>
                    <a:pt x="92" y="0"/>
                  </a:moveTo>
                  <a:lnTo>
                    <a:pt x="0" y="116"/>
                  </a:lnTo>
                  <a:lnTo>
                    <a:pt x="140" y="119"/>
                  </a:lnTo>
                  <a:lnTo>
                    <a:pt x="140" y="116"/>
                  </a:lnTo>
                  <a:lnTo>
                    <a:pt x="138" y="111"/>
                  </a:lnTo>
                  <a:lnTo>
                    <a:pt x="132" y="105"/>
                  </a:lnTo>
                  <a:lnTo>
                    <a:pt x="127" y="97"/>
                  </a:lnTo>
                  <a:lnTo>
                    <a:pt x="119" y="89"/>
                  </a:lnTo>
                  <a:lnTo>
                    <a:pt x="113" y="81"/>
                  </a:lnTo>
                  <a:lnTo>
                    <a:pt x="108" y="73"/>
                  </a:lnTo>
                  <a:lnTo>
                    <a:pt x="105" y="73"/>
                  </a:lnTo>
                  <a:lnTo>
                    <a:pt x="102" y="65"/>
                  </a:lnTo>
                  <a:lnTo>
                    <a:pt x="105" y="59"/>
                  </a:lnTo>
                  <a:lnTo>
                    <a:pt x="111" y="51"/>
                  </a:lnTo>
                  <a:lnTo>
                    <a:pt x="116" y="46"/>
                  </a:lnTo>
                  <a:lnTo>
                    <a:pt x="121" y="35"/>
                  </a:lnTo>
                  <a:lnTo>
                    <a:pt x="127" y="27"/>
                  </a:lnTo>
                  <a:lnTo>
                    <a:pt x="130" y="21"/>
                  </a:lnTo>
                  <a:lnTo>
                    <a:pt x="132" y="16"/>
                  </a:lnTo>
                  <a:lnTo>
                    <a:pt x="127" y="10"/>
                  </a:lnTo>
                  <a:lnTo>
                    <a:pt x="121" y="8"/>
                  </a:lnTo>
                  <a:lnTo>
                    <a:pt x="113" y="5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D6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6" name="Freeform 14"/>
            <p:cNvSpPr>
              <a:spLocks/>
            </p:cNvSpPr>
            <p:nvPr/>
          </p:nvSpPr>
          <p:spPr bwMode="auto">
            <a:xfrm>
              <a:off x="5568950" y="4248151"/>
              <a:ext cx="179387" cy="138113"/>
            </a:xfrm>
            <a:custGeom>
              <a:avLst/>
              <a:gdLst>
                <a:gd name="T0" fmla="*/ 2147483647 w 113"/>
                <a:gd name="T1" fmla="*/ 2147483647 h 87"/>
                <a:gd name="T2" fmla="*/ 2147483647 w 113"/>
                <a:gd name="T3" fmla="*/ 2147483647 h 87"/>
                <a:gd name="T4" fmla="*/ 0 w 113"/>
                <a:gd name="T5" fmla="*/ 2147483647 h 87"/>
                <a:gd name="T6" fmla="*/ 0 w 113"/>
                <a:gd name="T7" fmla="*/ 2147483647 h 87"/>
                <a:gd name="T8" fmla="*/ 0 w 113"/>
                <a:gd name="T9" fmla="*/ 2147483647 h 87"/>
                <a:gd name="T10" fmla="*/ 0 w 113"/>
                <a:gd name="T11" fmla="*/ 2147483647 h 87"/>
                <a:gd name="T12" fmla="*/ 0 w 113"/>
                <a:gd name="T13" fmla="*/ 2147483647 h 87"/>
                <a:gd name="T14" fmla="*/ 0 w 113"/>
                <a:gd name="T15" fmla="*/ 2147483647 h 87"/>
                <a:gd name="T16" fmla="*/ 2147483647 w 113"/>
                <a:gd name="T17" fmla="*/ 2147483647 h 87"/>
                <a:gd name="T18" fmla="*/ 2147483647 w 113"/>
                <a:gd name="T19" fmla="*/ 2147483647 h 87"/>
                <a:gd name="T20" fmla="*/ 2147483647 w 113"/>
                <a:gd name="T21" fmla="*/ 2147483647 h 87"/>
                <a:gd name="T22" fmla="*/ 2147483647 w 113"/>
                <a:gd name="T23" fmla="*/ 2147483647 h 87"/>
                <a:gd name="T24" fmla="*/ 2147483647 w 113"/>
                <a:gd name="T25" fmla="*/ 2147483647 h 87"/>
                <a:gd name="T26" fmla="*/ 2147483647 w 113"/>
                <a:gd name="T27" fmla="*/ 2147483647 h 87"/>
                <a:gd name="T28" fmla="*/ 2147483647 w 113"/>
                <a:gd name="T29" fmla="*/ 2147483647 h 87"/>
                <a:gd name="T30" fmla="*/ 2147483647 w 113"/>
                <a:gd name="T31" fmla="*/ 2147483647 h 87"/>
                <a:gd name="T32" fmla="*/ 2147483647 w 113"/>
                <a:gd name="T33" fmla="*/ 2147483647 h 87"/>
                <a:gd name="T34" fmla="*/ 2147483647 w 113"/>
                <a:gd name="T35" fmla="*/ 2147483647 h 87"/>
                <a:gd name="T36" fmla="*/ 2147483647 w 113"/>
                <a:gd name="T37" fmla="*/ 2147483647 h 87"/>
                <a:gd name="T38" fmla="*/ 2147483647 w 113"/>
                <a:gd name="T39" fmla="*/ 2147483647 h 87"/>
                <a:gd name="T40" fmla="*/ 2147483647 w 113"/>
                <a:gd name="T41" fmla="*/ 2147483647 h 87"/>
                <a:gd name="T42" fmla="*/ 2147483647 w 113"/>
                <a:gd name="T43" fmla="*/ 2147483647 h 87"/>
                <a:gd name="T44" fmla="*/ 2147483647 w 113"/>
                <a:gd name="T45" fmla="*/ 2147483647 h 87"/>
                <a:gd name="T46" fmla="*/ 2147483647 w 113"/>
                <a:gd name="T47" fmla="*/ 2147483647 h 87"/>
                <a:gd name="T48" fmla="*/ 2147483647 w 113"/>
                <a:gd name="T49" fmla="*/ 2147483647 h 87"/>
                <a:gd name="T50" fmla="*/ 2147483647 w 113"/>
                <a:gd name="T51" fmla="*/ 2147483647 h 87"/>
                <a:gd name="T52" fmla="*/ 2147483647 w 113"/>
                <a:gd name="T53" fmla="*/ 2147483647 h 87"/>
                <a:gd name="T54" fmla="*/ 2147483647 w 113"/>
                <a:gd name="T55" fmla="*/ 2147483647 h 87"/>
                <a:gd name="T56" fmla="*/ 2147483647 w 113"/>
                <a:gd name="T57" fmla="*/ 2147483647 h 87"/>
                <a:gd name="T58" fmla="*/ 2147483647 w 113"/>
                <a:gd name="T59" fmla="*/ 0 h 87"/>
                <a:gd name="T60" fmla="*/ 2147483647 w 113"/>
                <a:gd name="T61" fmla="*/ 0 h 87"/>
                <a:gd name="T62" fmla="*/ 2147483647 w 113"/>
                <a:gd name="T63" fmla="*/ 2147483647 h 87"/>
                <a:gd name="T64" fmla="*/ 2147483647 w 113"/>
                <a:gd name="T65" fmla="*/ 2147483647 h 87"/>
                <a:gd name="T66" fmla="*/ 2147483647 w 113"/>
                <a:gd name="T67" fmla="*/ 2147483647 h 87"/>
                <a:gd name="T68" fmla="*/ 2147483647 w 113"/>
                <a:gd name="T69" fmla="*/ 2147483647 h 87"/>
                <a:gd name="T70" fmla="*/ 2147483647 w 113"/>
                <a:gd name="T71" fmla="*/ 2147483647 h 87"/>
                <a:gd name="T72" fmla="*/ 2147483647 w 113"/>
                <a:gd name="T73" fmla="*/ 2147483647 h 87"/>
                <a:gd name="T74" fmla="*/ 2147483647 w 113"/>
                <a:gd name="T75" fmla="*/ 2147483647 h 87"/>
                <a:gd name="T76" fmla="*/ 2147483647 w 113"/>
                <a:gd name="T77" fmla="*/ 2147483647 h 87"/>
                <a:gd name="T78" fmla="*/ 2147483647 w 113"/>
                <a:gd name="T79" fmla="*/ 2147483647 h 87"/>
                <a:gd name="T80" fmla="*/ 2147483647 w 113"/>
                <a:gd name="T81" fmla="*/ 2147483647 h 87"/>
                <a:gd name="T82" fmla="*/ 2147483647 w 113"/>
                <a:gd name="T83" fmla="*/ 2147483647 h 87"/>
                <a:gd name="T84" fmla="*/ 2147483647 w 113"/>
                <a:gd name="T85" fmla="*/ 2147483647 h 87"/>
                <a:gd name="T86" fmla="*/ 2147483647 w 113"/>
                <a:gd name="T87" fmla="*/ 2147483647 h 87"/>
                <a:gd name="T88" fmla="*/ 2147483647 w 113"/>
                <a:gd name="T89" fmla="*/ 2147483647 h 87"/>
                <a:gd name="T90" fmla="*/ 2147483647 w 113"/>
                <a:gd name="T91" fmla="*/ 2147483647 h 87"/>
                <a:gd name="T92" fmla="*/ 0 w 113"/>
                <a:gd name="T93" fmla="*/ 2147483647 h 87"/>
                <a:gd name="T94" fmla="*/ 2147483647 w 113"/>
                <a:gd name="T95" fmla="*/ 2147483647 h 87"/>
                <a:gd name="T96" fmla="*/ 2147483647 w 113"/>
                <a:gd name="T97" fmla="*/ 2147483647 h 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3"/>
                <a:gd name="T148" fmla="*/ 0 h 87"/>
                <a:gd name="T149" fmla="*/ 113 w 113"/>
                <a:gd name="T150" fmla="*/ 87 h 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3" h="87">
                  <a:moveTo>
                    <a:pt x="5" y="11"/>
                  </a:moveTo>
                  <a:lnTo>
                    <a:pt x="2" y="14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8" y="65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1" y="81"/>
                  </a:lnTo>
                  <a:lnTo>
                    <a:pt x="29" y="81"/>
                  </a:lnTo>
                  <a:lnTo>
                    <a:pt x="43" y="87"/>
                  </a:lnTo>
                  <a:lnTo>
                    <a:pt x="51" y="84"/>
                  </a:lnTo>
                  <a:lnTo>
                    <a:pt x="59" y="84"/>
                  </a:lnTo>
                  <a:lnTo>
                    <a:pt x="67" y="79"/>
                  </a:lnTo>
                  <a:lnTo>
                    <a:pt x="75" y="76"/>
                  </a:lnTo>
                  <a:lnTo>
                    <a:pt x="81" y="68"/>
                  </a:lnTo>
                  <a:lnTo>
                    <a:pt x="86" y="62"/>
                  </a:lnTo>
                  <a:lnTo>
                    <a:pt x="91" y="57"/>
                  </a:lnTo>
                  <a:lnTo>
                    <a:pt x="97" y="49"/>
                  </a:lnTo>
                  <a:lnTo>
                    <a:pt x="100" y="41"/>
                  </a:lnTo>
                  <a:lnTo>
                    <a:pt x="105" y="35"/>
                  </a:lnTo>
                  <a:lnTo>
                    <a:pt x="108" y="27"/>
                  </a:lnTo>
                  <a:lnTo>
                    <a:pt x="108" y="22"/>
                  </a:lnTo>
                  <a:lnTo>
                    <a:pt x="113" y="14"/>
                  </a:lnTo>
                  <a:lnTo>
                    <a:pt x="113" y="11"/>
                  </a:lnTo>
                  <a:lnTo>
                    <a:pt x="86" y="0"/>
                  </a:lnTo>
                  <a:lnTo>
                    <a:pt x="83" y="8"/>
                  </a:lnTo>
                  <a:lnTo>
                    <a:pt x="81" y="14"/>
                  </a:lnTo>
                  <a:lnTo>
                    <a:pt x="81" y="24"/>
                  </a:lnTo>
                  <a:lnTo>
                    <a:pt x="75" y="33"/>
                  </a:lnTo>
                  <a:lnTo>
                    <a:pt x="73" y="41"/>
                  </a:lnTo>
                  <a:lnTo>
                    <a:pt x="64" y="46"/>
                  </a:lnTo>
                  <a:lnTo>
                    <a:pt x="59" y="49"/>
                  </a:lnTo>
                  <a:lnTo>
                    <a:pt x="51" y="46"/>
                  </a:lnTo>
                  <a:lnTo>
                    <a:pt x="45" y="41"/>
                  </a:lnTo>
                  <a:lnTo>
                    <a:pt x="43" y="33"/>
                  </a:lnTo>
                  <a:lnTo>
                    <a:pt x="43" y="24"/>
                  </a:lnTo>
                  <a:lnTo>
                    <a:pt x="43" y="16"/>
                  </a:lnTo>
                  <a:lnTo>
                    <a:pt x="43" y="8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0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7D6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7" name="Freeform 15"/>
            <p:cNvSpPr>
              <a:spLocks/>
            </p:cNvSpPr>
            <p:nvPr/>
          </p:nvSpPr>
          <p:spPr bwMode="auto">
            <a:xfrm>
              <a:off x="5594350" y="3127376"/>
              <a:ext cx="819150" cy="541338"/>
            </a:xfrm>
            <a:custGeom>
              <a:avLst/>
              <a:gdLst>
                <a:gd name="T0" fmla="*/ 2147483647 w 516"/>
                <a:gd name="T1" fmla="*/ 2147483647 h 341"/>
                <a:gd name="T2" fmla="*/ 2147483647 w 516"/>
                <a:gd name="T3" fmla="*/ 0 h 341"/>
                <a:gd name="T4" fmla="*/ 2147483647 w 516"/>
                <a:gd name="T5" fmla="*/ 2147483647 h 341"/>
                <a:gd name="T6" fmla="*/ 2147483647 w 516"/>
                <a:gd name="T7" fmla="*/ 2147483647 h 341"/>
                <a:gd name="T8" fmla="*/ 0 w 516"/>
                <a:gd name="T9" fmla="*/ 2147483647 h 341"/>
                <a:gd name="T10" fmla="*/ 2147483647 w 516"/>
                <a:gd name="T11" fmla="*/ 2147483647 h 341"/>
                <a:gd name="T12" fmla="*/ 2147483647 w 516"/>
                <a:gd name="T13" fmla="*/ 2147483647 h 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6"/>
                <a:gd name="T22" fmla="*/ 0 h 341"/>
                <a:gd name="T23" fmla="*/ 516 w 516"/>
                <a:gd name="T24" fmla="*/ 341 h 3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6" h="341">
                  <a:moveTo>
                    <a:pt x="89" y="14"/>
                  </a:moveTo>
                  <a:lnTo>
                    <a:pt x="430" y="0"/>
                  </a:lnTo>
                  <a:lnTo>
                    <a:pt x="516" y="263"/>
                  </a:lnTo>
                  <a:lnTo>
                    <a:pt x="162" y="341"/>
                  </a:lnTo>
                  <a:lnTo>
                    <a:pt x="0" y="160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3D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8" name="Freeform 16"/>
            <p:cNvSpPr>
              <a:spLocks/>
            </p:cNvSpPr>
            <p:nvPr/>
          </p:nvSpPr>
          <p:spPr bwMode="auto">
            <a:xfrm>
              <a:off x="5783263" y="3457576"/>
              <a:ext cx="488950" cy="357188"/>
            </a:xfrm>
            <a:custGeom>
              <a:avLst/>
              <a:gdLst>
                <a:gd name="T0" fmla="*/ 2147483647 w 308"/>
                <a:gd name="T1" fmla="*/ 2147483647 h 225"/>
                <a:gd name="T2" fmla="*/ 2147483647 w 308"/>
                <a:gd name="T3" fmla="*/ 2147483647 h 225"/>
                <a:gd name="T4" fmla="*/ 2147483647 w 308"/>
                <a:gd name="T5" fmla="*/ 0 h 225"/>
                <a:gd name="T6" fmla="*/ 0 w 308"/>
                <a:gd name="T7" fmla="*/ 2147483647 h 225"/>
                <a:gd name="T8" fmla="*/ 2147483647 w 308"/>
                <a:gd name="T9" fmla="*/ 2147483647 h 225"/>
                <a:gd name="T10" fmla="*/ 2147483647 w 308"/>
                <a:gd name="T11" fmla="*/ 2147483647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8"/>
                <a:gd name="T19" fmla="*/ 0 h 225"/>
                <a:gd name="T20" fmla="*/ 308 w 308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8" h="225">
                  <a:moveTo>
                    <a:pt x="30" y="225"/>
                  </a:moveTo>
                  <a:lnTo>
                    <a:pt x="297" y="217"/>
                  </a:lnTo>
                  <a:lnTo>
                    <a:pt x="308" y="0"/>
                  </a:lnTo>
                  <a:lnTo>
                    <a:pt x="0" y="82"/>
                  </a:lnTo>
                  <a:lnTo>
                    <a:pt x="30" y="225"/>
                  </a:lnTo>
                  <a:close/>
                </a:path>
              </a:pathLst>
            </a:custGeom>
            <a:solidFill>
              <a:srgbClr val="63A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99" name="Freeform 17"/>
            <p:cNvSpPr>
              <a:spLocks/>
            </p:cNvSpPr>
            <p:nvPr/>
          </p:nvSpPr>
          <p:spPr bwMode="auto">
            <a:xfrm>
              <a:off x="5851525" y="4041776"/>
              <a:ext cx="300037" cy="412750"/>
            </a:xfrm>
            <a:custGeom>
              <a:avLst/>
              <a:gdLst>
                <a:gd name="T0" fmla="*/ 2147483647 w 189"/>
                <a:gd name="T1" fmla="*/ 0 h 260"/>
                <a:gd name="T2" fmla="*/ 2147483647 w 189"/>
                <a:gd name="T3" fmla="*/ 2147483647 h 260"/>
                <a:gd name="T4" fmla="*/ 2147483647 w 189"/>
                <a:gd name="T5" fmla="*/ 2147483647 h 260"/>
                <a:gd name="T6" fmla="*/ 0 w 189"/>
                <a:gd name="T7" fmla="*/ 2147483647 h 260"/>
                <a:gd name="T8" fmla="*/ 2147483647 w 189"/>
                <a:gd name="T9" fmla="*/ 2147483647 h 260"/>
                <a:gd name="T10" fmla="*/ 2147483647 w 189"/>
                <a:gd name="T11" fmla="*/ 2147483647 h 260"/>
                <a:gd name="T12" fmla="*/ 2147483647 w 189"/>
                <a:gd name="T13" fmla="*/ 2147483647 h 260"/>
                <a:gd name="T14" fmla="*/ 2147483647 w 189"/>
                <a:gd name="T15" fmla="*/ 2147483647 h 260"/>
                <a:gd name="T16" fmla="*/ 2147483647 w 189"/>
                <a:gd name="T17" fmla="*/ 2147483647 h 260"/>
                <a:gd name="T18" fmla="*/ 2147483647 w 189"/>
                <a:gd name="T19" fmla="*/ 2147483647 h 260"/>
                <a:gd name="T20" fmla="*/ 2147483647 w 189"/>
                <a:gd name="T21" fmla="*/ 2147483647 h 260"/>
                <a:gd name="T22" fmla="*/ 2147483647 w 189"/>
                <a:gd name="T23" fmla="*/ 2147483647 h 260"/>
                <a:gd name="T24" fmla="*/ 2147483647 w 189"/>
                <a:gd name="T25" fmla="*/ 2147483647 h 260"/>
                <a:gd name="T26" fmla="*/ 2147483647 w 189"/>
                <a:gd name="T27" fmla="*/ 2147483647 h 260"/>
                <a:gd name="T28" fmla="*/ 2147483647 w 189"/>
                <a:gd name="T29" fmla="*/ 2147483647 h 260"/>
                <a:gd name="T30" fmla="*/ 2147483647 w 189"/>
                <a:gd name="T31" fmla="*/ 2147483647 h 260"/>
                <a:gd name="T32" fmla="*/ 2147483647 w 189"/>
                <a:gd name="T33" fmla="*/ 2147483647 h 260"/>
                <a:gd name="T34" fmla="*/ 2147483647 w 189"/>
                <a:gd name="T35" fmla="*/ 2147483647 h 260"/>
                <a:gd name="T36" fmla="*/ 2147483647 w 189"/>
                <a:gd name="T37" fmla="*/ 2147483647 h 260"/>
                <a:gd name="T38" fmla="*/ 2147483647 w 189"/>
                <a:gd name="T39" fmla="*/ 2147483647 h 260"/>
                <a:gd name="T40" fmla="*/ 2147483647 w 189"/>
                <a:gd name="T41" fmla="*/ 2147483647 h 260"/>
                <a:gd name="T42" fmla="*/ 2147483647 w 189"/>
                <a:gd name="T43" fmla="*/ 2147483647 h 260"/>
                <a:gd name="T44" fmla="*/ 2147483647 w 189"/>
                <a:gd name="T45" fmla="*/ 2147483647 h 260"/>
                <a:gd name="T46" fmla="*/ 2147483647 w 189"/>
                <a:gd name="T47" fmla="*/ 2147483647 h 260"/>
                <a:gd name="T48" fmla="*/ 2147483647 w 189"/>
                <a:gd name="T49" fmla="*/ 2147483647 h 260"/>
                <a:gd name="T50" fmla="*/ 2147483647 w 189"/>
                <a:gd name="T51" fmla="*/ 2147483647 h 260"/>
                <a:gd name="T52" fmla="*/ 2147483647 w 189"/>
                <a:gd name="T53" fmla="*/ 2147483647 h 260"/>
                <a:gd name="T54" fmla="*/ 2147483647 w 189"/>
                <a:gd name="T55" fmla="*/ 2147483647 h 260"/>
                <a:gd name="T56" fmla="*/ 2147483647 w 189"/>
                <a:gd name="T57" fmla="*/ 2147483647 h 260"/>
                <a:gd name="T58" fmla="*/ 2147483647 w 189"/>
                <a:gd name="T59" fmla="*/ 2147483647 h 260"/>
                <a:gd name="T60" fmla="*/ 2147483647 w 189"/>
                <a:gd name="T61" fmla="*/ 2147483647 h 260"/>
                <a:gd name="T62" fmla="*/ 2147483647 w 189"/>
                <a:gd name="T63" fmla="*/ 2147483647 h 260"/>
                <a:gd name="T64" fmla="*/ 2147483647 w 189"/>
                <a:gd name="T65" fmla="*/ 2147483647 h 260"/>
                <a:gd name="T66" fmla="*/ 2147483647 w 189"/>
                <a:gd name="T67" fmla="*/ 2147483647 h 260"/>
                <a:gd name="T68" fmla="*/ 2147483647 w 189"/>
                <a:gd name="T69" fmla="*/ 2147483647 h 260"/>
                <a:gd name="T70" fmla="*/ 2147483647 w 189"/>
                <a:gd name="T71" fmla="*/ 0 h 260"/>
                <a:gd name="T72" fmla="*/ 2147483647 w 189"/>
                <a:gd name="T73" fmla="*/ 0 h 2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9"/>
                <a:gd name="T112" fmla="*/ 0 h 260"/>
                <a:gd name="T113" fmla="*/ 189 w 189"/>
                <a:gd name="T114" fmla="*/ 260 h 2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9" h="260">
                  <a:moveTo>
                    <a:pt x="70" y="0"/>
                  </a:moveTo>
                  <a:lnTo>
                    <a:pt x="8" y="60"/>
                  </a:lnTo>
                  <a:lnTo>
                    <a:pt x="41" y="184"/>
                  </a:lnTo>
                  <a:lnTo>
                    <a:pt x="0" y="260"/>
                  </a:lnTo>
                  <a:lnTo>
                    <a:pt x="95" y="211"/>
                  </a:lnTo>
                  <a:lnTo>
                    <a:pt x="95" y="238"/>
                  </a:lnTo>
                  <a:lnTo>
                    <a:pt x="135" y="236"/>
                  </a:lnTo>
                  <a:lnTo>
                    <a:pt x="135" y="233"/>
                  </a:lnTo>
                  <a:lnTo>
                    <a:pt x="135" y="230"/>
                  </a:lnTo>
                  <a:lnTo>
                    <a:pt x="133" y="225"/>
                  </a:lnTo>
                  <a:lnTo>
                    <a:pt x="133" y="217"/>
                  </a:lnTo>
                  <a:lnTo>
                    <a:pt x="130" y="211"/>
                  </a:lnTo>
                  <a:lnTo>
                    <a:pt x="127" y="200"/>
                  </a:lnTo>
                  <a:lnTo>
                    <a:pt x="124" y="190"/>
                  </a:lnTo>
                  <a:lnTo>
                    <a:pt x="124" y="182"/>
                  </a:lnTo>
                  <a:lnTo>
                    <a:pt x="122" y="168"/>
                  </a:lnTo>
                  <a:lnTo>
                    <a:pt x="119" y="157"/>
                  </a:lnTo>
                  <a:lnTo>
                    <a:pt x="116" y="144"/>
                  </a:lnTo>
                  <a:lnTo>
                    <a:pt x="116" y="133"/>
                  </a:lnTo>
                  <a:lnTo>
                    <a:pt x="116" y="122"/>
                  </a:lnTo>
                  <a:lnTo>
                    <a:pt x="116" y="111"/>
                  </a:lnTo>
                  <a:lnTo>
                    <a:pt x="116" y="100"/>
                  </a:lnTo>
                  <a:lnTo>
                    <a:pt x="119" y="92"/>
                  </a:lnTo>
                  <a:lnTo>
                    <a:pt x="119" y="81"/>
                  </a:lnTo>
                  <a:lnTo>
                    <a:pt x="124" y="73"/>
                  </a:lnTo>
                  <a:lnTo>
                    <a:pt x="127" y="68"/>
                  </a:lnTo>
                  <a:lnTo>
                    <a:pt x="133" y="60"/>
                  </a:lnTo>
                  <a:lnTo>
                    <a:pt x="138" y="52"/>
                  </a:lnTo>
                  <a:lnTo>
                    <a:pt x="143" y="49"/>
                  </a:lnTo>
                  <a:lnTo>
                    <a:pt x="152" y="44"/>
                  </a:lnTo>
                  <a:lnTo>
                    <a:pt x="157" y="38"/>
                  </a:lnTo>
                  <a:lnTo>
                    <a:pt x="168" y="30"/>
                  </a:lnTo>
                  <a:lnTo>
                    <a:pt x="179" y="25"/>
                  </a:lnTo>
                  <a:lnTo>
                    <a:pt x="187" y="22"/>
                  </a:lnTo>
                  <a:lnTo>
                    <a:pt x="189" y="2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0" name="Freeform 18"/>
            <p:cNvSpPr>
              <a:spLocks/>
            </p:cNvSpPr>
            <p:nvPr/>
          </p:nvSpPr>
          <p:spPr bwMode="auto">
            <a:xfrm>
              <a:off x="3360738" y="3333751"/>
              <a:ext cx="558800" cy="450850"/>
            </a:xfrm>
            <a:custGeom>
              <a:avLst/>
              <a:gdLst>
                <a:gd name="T0" fmla="*/ 2147483647 w 352"/>
                <a:gd name="T1" fmla="*/ 0 h 284"/>
                <a:gd name="T2" fmla="*/ 2147483647 w 352"/>
                <a:gd name="T3" fmla="*/ 2147483647 h 284"/>
                <a:gd name="T4" fmla="*/ 2147483647 w 352"/>
                <a:gd name="T5" fmla="*/ 2147483647 h 284"/>
                <a:gd name="T6" fmla="*/ 2147483647 w 352"/>
                <a:gd name="T7" fmla="*/ 2147483647 h 284"/>
                <a:gd name="T8" fmla="*/ 2147483647 w 352"/>
                <a:gd name="T9" fmla="*/ 2147483647 h 284"/>
                <a:gd name="T10" fmla="*/ 2147483647 w 352"/>
                <a:gd name="T11" fmla="*/ 2147483647 h 284"/>
                <a:gd name="T12" fmla="*/ 2147483647 w 352"/>
                <a:gd name="T13" fmla="*/ 2147483647 h 284"/>
                <a:gd name="T14" fmla="*/ 2147483647 w 352"/>
                <a:gd name="T15" fmla="*/ 2147483647 h 284"/>
                <a:gd name="T16" fmla="*/ 2147483647 w 352"/>
                <a:gd name="T17" fmla="*/ 2147483647 h 284"/>
                <a:gd name="T18" fmla="*/ 0 w 352"/>
                <a:gd name="T19" fmla="*/ 2147483647 h 284"/>
                <a:gd name="T20" fmla="*/ 0 w 352"/>
                <a:gd name="T21" fmla="*/ 2147483647 h 284"/>
                <a:gd name="T22" fmla="*/ 2147483647 w 352"/>
                <a:gd name="T23" fmla="*/ 2147483647 h 284"/>
                <a:gd name="T24" fmla="*/ 2147483647 w 352"/>
                <a:gd name="T25" fmla="*/ 2147483647 h 284"/>
                <a:gd name="T26" fmla="*/ 2147483647 w 352"/>
                <a:gd name="T27" fmla="*/ 2147483647 h 284"/>
                <a:gd name="T28" fmla="*/ 2147483647 w 352"/>
                <a:gd name="T29" fmla="*/ 2147483647 h 284"/>
                <a:gd name="T30" fmla="*/ 2147483647 w 352"/>
                <a:gd name="T31" fmla="*/ 2147483647 h 284"/>
                <a:gd name="T32" fmla="*/ 2147483647 w 352"/>
                <a:gd name="T33" fmla="*/ 2147483647 h 284"/>
                <a:gd name="T34" fmla="*/ 2147483647 w 352"/>
                <a:gd name="T35" fmla="*/ 2147483647 h 284"/>
                <a:gd name="T36" fmla="*/ 2147483647 w 352"/>
                <a:gd name="T37" fmla="*/ 2147483647 h 284"/>
                <a:gd name="T38" fmla="*/ 2147483647 w 352"/>
                <a:gd name="T39" fmla="*/ 2147483647 h 284"/>
                <a:gd name="T40" fmla="*/ 2147483647 w 352"/>
                <a:gd name="T41" fmla="*/ 2147483647 h 284"/>
                <a:gd name="T42" fmla="*/ 2147483647 w 352"/>
                <a:gd name="T43" fmla="*/ 2147483647 h 284"/>
                <a:gd name="T44" fmla="*/ 2147483647 w 352"/>
                <a:gd name="T45" fmla="*/ 2147483647 h 284"/>
                <a:gd name="T46" fmla="*/ 2147483647 w 352"/>
                <a:gd name="T47" fmla="*/ 2147483647 h 284"/>
                <a:gd name="T48" fmla="*/ 2147483647 w 352"/>
                <a:gd name="T49" fmla="*/ 2147483647 h 284"/>
                <a:gd name="T50" fmla="*/ 2147483647 w 352"/>
                <a:gd name="T51" fmla="*/ 2147483647 h 284"/>
                <a:gd name="T52" fmla="*/ 2147483647 w 352"/>
                <a:gd name="T53" fmla="*/ 2147483647 h 284"/>
                <a:gd name="T54" fmla="*/ 2147483647 w 352"/>
                <a:gd name="T55" fmla="*/ 2147483647 h 284"/>
                <a:gd name="T56" fmla="*/ 2147483647 w 352"/>
                <a:gd name="T57" fmla="*/ 2147483647 h 284"/>
                <a:gd name="T58" fmla="*/ 2147483647 w 352"/>
                <a:gd name="T59" fmla="*/ 2147483647 h 284"/>
                <a:gd name="T60" fmla="*/ 2147483647 w 352"/>
                <a:gd name="T61" fmla="*/ 2147483647 h 284"/>
                <a:gd name="T62" fmla="*/ 2147483647 w 352"/>
                <a:gd name="T63" fmla="*/ 2147483647 h 284"/>
                <a:gd name="T64" fmla="*/ 2147483647 w 352"/>
                <a:gd name="T65" fmla="*/ 2147483647 h 284"/>
                <a:gd name="T66" fmla="*/ 2147483647 w 352"/>
                <a:gd name="T67" fmla="*/ 2147483647 h 284"/>
                <a:gd name="T68" fmla="*/ 2147483647 w 352"/>
                <a:gd name="T69" fmla="*/ 2147483647 h 284"/>
                <a:gd name="T70" fmla="*/ 2147483647 w 352"/>
                <a:gd name="T71" fmla="*/ 2147483647 h 284"/>
                <a:gd name="T72" fmla="*/ 2147483647 w 352"/>
                <a:gd name="T73" fmla="*/ 2147483647 h 284"/>
                <a:gd name="T74" fmla="*/ 2147483647 w 352"/>
                <a:gd name="T75" fmla="*/ 2147483647 h 284"/>
                <a:gd name="T76" fmla="*/ 2147483647 w 352"/>
                <a:gd name="T77" fmla="*/ 2147483647 h 284"/>
                <a:gd name="T78" fmla="*/ 2147483647 w 352"/>
                <a:gd name="T79" fmla="*/ 2147483647 h 284"/>
                <a:gd name="T80" fmla="*/ 2147483647 w 352"/>
                <a:gd name="T81" fmla="*/ 2147483647 h 284"/>
                <a:gd name="T82" fmla="*/ 2147483647 w 352"/>
                <a:gd name="T83" fmla="*/ 2147483647 h 284"/>
                <a:gd name="T84" fmla="*/ 2147483647 w 352"/>
                <a:gd name="T85" fmla="*/ 2147483647 h 284"/>
                <a:gd name="T86" fmla="*/ 2147483647 w 352"/>
                <a:gd name="T87" fmla="*/ 2147483647 h 284"/>
                <a:gd name="T88" fmla="*/ 2147483647 w 352"/>
                <a:gd name="T89" fmla="*/ 2147483647 h 284"/>
                <a:gd name="T90" fmla="*/ 2147483647 w 352"/>
                <a:gd name="T91" fmla="*/ 2147483647 h 284"/>
                <a:gd name="T92" fmla="*/ 2147483647 w 352"/>
                <a:gd name="T93" fmla="*/ 2147483647 h 284"/>
                <a:gd name="T94" fmla="*/ 2147483647 w 352"/>
                <a:gd name="T95" fmla="*/ 2147483647 h 284"/>
                <a:gd name="T96" fmla="*/ 2147483647 w 352"/>
                <a:gd name="T97" fmla="*/ 2147483647 h 284"/>
                <a:gd name="T98" fmla="*/ 2147483647 w 352"/>
                <a:gd name="T99" fmla="*/ 0 h 284"/>
                <a:gd name="T100" fmla="*/ 2147483647 w 352"/>
                <a:gd name="T101" fmla="*/ 0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2"/>
                <a:gd name="T154" fmla="*/ 0 h 284"/>
                <a:gd name="T155" fmla="*/ 352 w 352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2" h="284">
                  <a:moveTo>
                    <a:pt x="89" y="0"/>
                  </a:moveTo>
                  <a:lnTo>
                    <a:pt x="89" y="0"/>
                  </a:lnTo>
                  <a:lnTo>
                    <a:pt x="87" y="5"/>
                  </a:lnTo>
                  <a:lnTo>
                    <a:pt x="84" y="8"/>
                  </a:lnTo>
                  <a:lnTo>
                    <a:pt x="79" y="16"/>
                  </a:lnTo>
                  <a:lnTo>
                    <a:pt x="73" y="24"/>
                  </a:lnTo>
                  <a:lnTo>
                    <a:pt x="68" y="35"/>
                  </a:lnTo>
                  <a:lnTo>
                    <a:pt x="62" y="46"/>
                  </a:lnTo>
                  <a:lnTo>
                    <a:pt x="54" y="60"/>
                  </a:lnTo>
                  <a:lnTo>
                    <a:pt x="49" y="73"/>
                  </a:lnTo>
                  <a:lnTo>
                    <a:pt x="41" y="89"/>
                  </a:lnTo>
                  <a:lnTo>
                    <a:pt x="35" y="106"/>
                  </a:lnTo>
                  <a:lnTo>
                    <a:pt x="27" y="124"/>
                  </a:lnTo>
                  <a:lnTo>
                    <a:pt x="22" y="143"/>
                  </a:lnTo>
                  <a:lnTo>
                    <a:pt x="16" y="162"/>
                  </a:lnTo>
                  <a:lnTo>
                    <a:pt x="11" y="181"/>
                  </a:lnTo>
                  <a:lnTo>
                    <a:pt x="8" y="203"/>
                  </a:lnTo>
                  <a:lnTo>
                    <a:pt x="5" y="222"/>
                  </a:lnTo>
                  <a:lnTo>
                    <a:pt x="3" y="238"/>
                  </a:lnTo>
                  <a:lnTo>
                    <a:pt x="0" y="252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3" y="276"/>
                  </a:lnTo>
                  <a:lnTo>
                    <a:pt x="5" y="279"/>
                  </a:lnTo>
                  <a:lnTo>
                    <a:pt x="8" y="284"/>
                  </a:lnTo>
                  <a:lnTo>
                    <a:pt x="11" y="284"/>
                  </a:lnTo>
                  <a:lnTo>
                    <a:pt x="19" y="284"/>
                  </a:lnTo>
                  <a:lnTo>
                    <a:pt x="22" y="281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4" y="273"/>
                  </a:lnTo>
                  <a:lnTo>
                    <a:pt x="27" y="262"/>
                  </a:lnTo>
                  <a:lnTo>
                    <a:pt x="30" y="252"/>
                  </a:lnTo>
                  <a:lnTo>
                    <a:pt x="33" y="235"/>
                  </a:lnTo>
                  <a:lnTo>
                    <a:pt x="35" y="219"/>
                  </a:lnTo>
                  <a:lnTo>
                    <a:pt x="41" y="200"/>
                  </a:lnTo>
                  <a:lnTo>
                    <a:pt x="46" y="181"/>
                  </a:lnTo>
                  <a:lnTo>
                    <a:pt x="49" y="162"/>
                  </a:lnTo>
                  <a:lnTo>
                    <a:pt x="54" y="143"/>
                  </a:lnTo>
                  <a:lnTo>
                    <a:pt x="60" y="124"/>
                  </a:lnTo>
                  <a:lnTo>
                    <a:pt x="68" y="111"/>
                  </a:lnTo>
                  <a:lnTo>
                    <a:pt x="73" y="95"/>
                  </a:lnTo>
                  <a:lnTo>
                    <a:pt x="79" y="81"/>
                  </a:lnTo>
                  <a:lnTo>
                    <a:pt x="84" y="73"/>
                  </a:lnTo>
                  <a:lnTo>
                    <a:pt x="92" y="68"/>
                  </a:lnTo>
                  <a:lnTo>
                    <a:pt x="103" y="60"/>
                  </a:lnTo>
                  <a:lnTo>
                    <a:pt x="116" y="57"/>
                  </a:lnTo>
                  <a:lnTo>
                    <a:pt x="122" y="51"/>
                  </a:lnTo>
                  <a:lnTo>
                    <a:pt x="127" y="51"/>
                  </a:lnTo>
                  <a:lnTo>
                    <a:pt x="133" y="51"/>
                  </a:lnTo>
                  <a:lnTo>
                    <a:pt x="141" y="51"/>
                  </a:lnTo>
                  <a:lnTo>
                    <a:pt x="149" y="49"/>
                  </a:lnTo>
                  <a:lnTo>
                    <a:pt x="154" y="49"/>
                  </a:lnTo>
                  <a:lnTo>
                    <a:pt x="162" y="49"/>
                  </a:lnTo>
                  <a:lnTo>
                    <a:pt x="173" y="49"/>
                  </a:lnTo>
                  <a:lnTo>
                    <a:pt x="184" y="46"/>
                  </a:lnTo>
                  <a:lnTo>
                    <a:pt x="195" y="46"/>
                  </a:lnTo>
                  <a:lnTo>
                    <a:pt x="206" y="46"/>
                  </a:lnTo>
                  <a:lnTo>
                    <a:pt x="222" y="46"/>
                  </a:lnTo>
                  <a:lnTo>
                    <a:pt x="235" y="46"/>
                  </a:lnTo>
                  <a:lnTo>
                    <a:pt x="249" y="43"/>
                  </a:lnTo>
                  <a:lnTo>
                    <a:pt x="260" y="43"/>
                  </a:lnTo>
                  <a:lnTo>
                    <a:pt x="271" y="43"/>
                  </a:lnTo>
                  <a:lnTo>
                    <a:pt x="279" y="41"/>
                  </a:lnTo>
                  <a:lnTo>
                    <a:pt x="290" y="41"/>
                  </a:lnTo>
                  <a:lnTo>
                    <a:pt x="298" y="41"/>
                  </a:lnTo>
                  <a:lnTo>
                    <a:pt x="306" y="41"/>
                  </a:lnTo>
                  <a:lnTo>
                    <a:pt x="317" y="38"/>
                  </a:lnTo>
                  <a:lnTo>
                    <a:pt x="325" y="38"/>
                  </a:lnTo>
                  <a:lnTo>
                    <a:pt x="330" y="38"/>
                  </a:lnTo>
                  <a:lnTo>
                    <a:pt x="333" y="38"/>
                  </a:lnTo>
                  <a:lnTo>
                    <a:pt x="341" y="246"/>
                  </a:lnTo>
                  <a:lnTo>
                    <a:pt x="352" y="27"/>
                  </a:lnTo>
                  <a:lnTo>
                    <a:pt x="346" y="27"/>
                  </a:lnTo>
                  <a:lnTo>
                    <a:pt x="338" y="27"/>
                  </a:lnTo>
                  <a:lnTo>
                    <a:pt x="330" y="27"/>
                  </a:lnTo>
                  <a:lnTo>
                    <a:pt x="322" y="27"/>
                  </a:lnTo>
                  <a:lnTo>
                    <a:pt x="311" y="27"/>
                  </a:lnTo>
                  <a:lnTo>
                    <a:pt x="303" y="30"/>
                  </a:lnTo>
                  <a:lnTo>
                    <a:pt x="292" y="27"/>
                  </a:lnTo>
                  <a:lnTo>
                    <a:pt x="281" y="27"/>
                  </a:lnTo>
                  <a:lnTo>
                    <a:pt x="268" y="27"/>
                  </a:lnTo>
                  <a:lnTo>
                    <a:pt x="257" y="27"/>
                  </a:lnTo>
                  <a:lnTo>
                    <a:pt x="246" y="27"/>
                  </a:lnTo>
                  <a:lnTo>
                    <a:pt x="235" y="27"/>
                  </a:lnTo>
                  <a:lnTo>
                    <a:pt x="222" y="27"/>
                  </a:lnTo>
                  <a:lnTo>
                    <a:pt x="211" y="27"/>
                  </a:lnTo>
                  <a:lnTo>
                    <a:pt x="200" y="24"/>
                  </a:lnTo>
                  <a:lnTo>
                    <a:pt x="189" y="24"/>
                  </a:lnTo>
                  <a:lnTo>
                    <a:pt x="179" y="22"/>
                  </a:lnTo>
                  <a:lnTo>
                    <a:pt x="168" y="19"/>
                  </a:lnTo>
                  <a:lnTo>
                    <a:pt x="157" y="16"/>
                  </a:lnTo>
                  <a:lnTo>
                    <a:pt x="146" y="16"/>
                  </a:lnTo>
                  <a:lnTo>
                    <a:pt x="135" y="14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6" y="5"/>
                  </a:lnTo>
                  <a:lnTo>
                    <a:pt x="100" y="3"/>
                  </a:lnTo>
                  <a:lnTo>
                    <a:pt x="92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1" name="Freeform 19"/>
            <p:cNvSpPr>
              <a:spLocks/>
            </p:cNvSpPr>
            <p:nvPr/>
          </p:nvSpPr>
          <p:spPr bwMode="auto">
            <a:xfrm>
              <a:off x="6259513" y="4041776"/>
              <a:ext cx="261937" cy="407988"/>
            </a:xfrm>
            <a:custGeom>
              <a:avLst/>
              <a:gdLst>
                <a:gd name="T0" fmla="*/ 0 w 165"/>
                <a:gd name="T1" fmla="*/ 2147483647 h 257"/>
                <a:gd name="T2" fmla="*/ 2147483647 w 165"/>
                <a:gd name="T3" fmla="*/ 2147483647 h 257"/>
                <a:gd name="T4" fmla="*/ 2147483647 w 165"/>
                <a:gd name="T5" fmla="*/ 2147483647 h 257"/>
                <a:gd name="T6" fmla="*/ 2147483647 w 165"/>
                <a:gd name="T7" fmla="*/ 2147483647 h 257"/>
                <a:gd name="T8" fmla="*/ 2147483647 w 165"/>
                <a:gd name="T9" fmla="*/ 2147483647 h 257"/>
                <a:gd name="T10" fmla="*/ 2147483647 w 165"/>
                <a:gd name="T11" fmla="*/ 2147483647 h 257"/>
                <a:gd name="T12" fmla="*/ 2147483647 w 165"/>
                <a:gd name="T13" fmla="*/ 2147483647 h 257"/>
                <a:gd name="T14" fmla="*/ 2147483647 w 165"/>
                <a:gd name="T15" fmla="*/ 2147483647 h 257"/>
                <a:gd name="T16" fmla="*/ 2147483647 w 165"/>
                <a:gd name="T17" fmla="*/ 2147483647 h 257"/>
                <a:gd name="T18" fmla="*/ 2147483647 w 165"/>
                <a:gd name="T19" fmla="*/ 2147483647 h 257"/>
                <a:gd name="T20" fmla="*/ 2147483647 w 165"/>
                <a:gd name="T21" fmla="*/ 2147483647 h 257"/>
                <a:gd name="T22" fmla="*/ 2147483647 w 165"/>
                <a:gd name="T23" fmla="*/ 2147483647 h 257"/>
                <a:gd name="T24" fmla="*/ 2147483647 w 165"/>
                <a:gd name="T25" fmla="*/ 2147483647 h 257"/>
                <a:gd name="T26" fmla="*/ 2147483647 w 165"/>
                <a:gd name="T27" fmla="*/ 2147483647 h 257"/>
                <a:gd name="T28" fmla="*/ 2147483647 w 165"/>
                <a:gd name="T29" fmla="*/ 2147483647 h 257"/>
                <a:gd name="T30" fmla="*/ 2147483647 w 165"/>
                <a:gd name="T31" fmla="*/ 2147483647 h 257"/>
                <a:gd name="T32" fmla="*/ 2147483647 w 165"/>
                <a:gd name="T33" fmla="*/ 2147483647 h 257"/>
                <a:gd name="T34" fmla="*/ 2147483647 w 165"/>
                <a:gd name="T35" fmla="*/ 2147483647 h 257"/>
                <a:gd name="T36" fmla="*/ 2147483647 w 165"/>
                <a:gd name="T37" fmla="*/ 2147483647 h 257"/>
                <a:gd name="T38" fmla="*/ 2147483647 w 165"/>
                <a:gd name="T39" fmla="*/ 2147483647 h 257"/>
                <a:gd name="T40" fmla="*/ 2147483647 w 165"/>
                <a:gd name="T41" fmla="*/ 2147483647 h 257"/>
                <a:gd name="T42" fmla="*/ 2147483647 w 165"/>
                <a:gd name="T43" fmla="*/ 2147483647 h 257"/>
                <a:gd name="T44" fmla="*/ 2147483647 w 165"/>
                <a:gd name="T45" fmla="*/ 2147483647 h 257"/>
                <a:gd name="T46" fmla="*/ 2147483647 w 165"/>
                <a:gd name="T47" fmla="*/ 2147483647 h 257"/>
                <a:gd name="T48" fmla="*/ 2147483647 w 165"/>
                <a:gd name="T49" fmla="*/ 2147483647 h 257"/>
                <a:gd name="T50" fmla="*/ 2147483647 w 165"/>
                <a:gd name="T51" fmla="*/ 2147483647 h 257"/>
                <a:gd name="T52" fmla="*/ 2147483647 w 165"/>
                <a:gd name="T53" fmla="*/ 2147483647 h 257"/>
                <a:gd name="T54" fmla="*/ 2147483647 w 165"/>
                <a:gd name="T55" fmla="*/ 2147483647 h 257"/>
                <a:gd name="T56" fmla="*/ 2147483647 w 165"/>
                <a:gd name="T57" fmla="*/ 2147483647 h 257"/>
                <a:gd name="T58" fmla="*/ 2147483647 w 165"/>
                <a:gd name="T59" fmla="*/ 2147483647 h 257"/>
                <a:gd name="T60" fmla="*/ 2147483647 w 165"/>
                <a:gd name="T61" fmla="*/ 2147483647 h 257"/>
                <a:gd name="T62" fmla="*/ 2147483647 w 165"/>
                <a:gd name="T63" fmla="*/ 2147483647 h 257"/>
                <a:gd name="T64" fmla="*/ 2147483647 w 165"/>
                <a:gd name="T65" fmla="*/ 2147483647 h 257"/>
                <a:gd name="T66" fmla="*/ 2147483647 w 165"/>
                <a:gd name="T67" fmla="*/ 2147483647 h 257"/>
                <a:gd name="T68" fmla="*/ 2147483647 w 165"/>
                <a:gd name="T69" fmla="*/ 2147483647 h 257"/>
                <a:gd name="T70" fmla="*/ 2147483647 w 165"/>
                <a:gd name="T71" fmla="*/ 2147483647 h 257"/>
                <a:gd name="T72" fmla="*/ 2147483647 w 165"/>
                <a:gd name="T73" fmla="*/ 2147483647 h 257"/>
                <a:gd name="T74" fmla="*/ 2147483647 w 165"/>
                <a:gd name="T75" fmla="*/ 2147483647 h 257"/>
                <a:gd name="T76" fmla="*/ 2147483647 w 165"/>
                <a:gd name="T77" fmla="*/ 2147483647 h 257"/>
                <a:gd name="T78" fmla="*/ 2147483647 w 165"/>
                <a:gd name="T79" fmla="*/ 0 h 257"/>
                <a:gd name="T80" fmla="*/ 2147483647 w 165"/>
                <a:gd name="T81" fmla="*/ 2147483647 h 257"/>
                <a:gd name="T82" fmla="*/ 2147483647 w 165"/>
                <a:gd name="T83" fmla="*/ 2147483647 h 257"/>
                <a:gd name="T84" fmla="*/ 2147483647 w 165"/>
                <a:gd name="T85" fmla="*/ 2147483647 h 257"/>
                <a:gd name="T86" fmla="*/ 2147483647 w 165"/>
                <a:gd name="T87" fmla="*/ 2147483647 h 257"/>
                <a:gd name="T88" fmla="*/ 2147483647 w 165"/>
                <a:gd name="T89" fmla="*/ 2147483647 h 257"/>
                <a:gd name="T90" fmla="*/ 2147483647 w 165"/>
                <a:gd name="T91" fmla="*/ 2147483647 h 257"/>
                <a:gd name="T92" fmla="*/ 2147483647 w 165"/>
                <a:gd name="T93" fmla="*/ 2147483647 h 257"/>
                <a:gd name="T94" fmla="*/ 2147483647 w 165"/>
                <a:gd name="T95" fmla="*/ 2147483647 h 257"/>
                <a:gd name="T96" fmla="*/ 0 w 165"/>
                <a:gd name="T97" fmla="*/ 2147483647 h 257"/>
                <a:gd name="T98" fmla="*/ 0 w 165"/>
                <a:gd name="T99" fmla="*/ 2147483647 h 2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5"/>
                <a:gd name="T151" fmla="*/ 0 h 257"/>
                <a:gd name="T152" fmla="*/ 165 w 165"/>
                <a:gd name="T153" fmla="*/ 257 h 2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5" h="257">
                  <a:moveTo>
                    <a:pt x="0" y="30"/>
                  </a:moveTo>
                  <a:lnTo>
                    <a:pt x="3" y="33"/>
                  </a:lnTo>
                  <a:lnTo>
                    <a:pt x="11" y="41"/>
                  </a:lnTo>
                  <a:lnTo>
                    <a:pt x="16" y="46"/>
                  </a:lnTo>
                  <a:lnTo>
                    <a:pt x="22" y="54"/>
                  </a:lnTo>
                  <a:lnTo>
                    <a:pt x="30" y="62"/>
                  </a:lnTo>
                  <a:lnTo>
                    <a:pt x="35" y="73"/>
                  </a:lnTo>
                  <a:lnTo>
                    <a:pt x="43" y="84"/>
                  </a:lnTo>
                  <a:lnTo>
                    <a:pt x="49" y="98"/>
                  </a:lnTo>
                  <a:lnTo>
                    <a:pt x="54" y="108"/>
                  </a:lnTo>
                  <a:lnTo>
                    <a:pt x="60" y="122"/>
                  </a:lnTo>
                  <a:lnTo>
                    <a:pt x="65" y="136"/>
                  </a:lnTo>
                  <a:lnTo>
                    <a:pt x="70" y="152"/>
                  </a:lnTo>
                  <a:lnTo>
                    <a:pt x="73" y="165"/>
                  </a:lnTo>
                  <a:lnTo>
                    <a:pt x="76" y="182"/>
                  </a:lnTo>
                  <a:lnTo>
                    <a:pt x="19" y="257"/>
                  </a:lnTo>
                  <a:lnTo>
                    <a:pt x="122" y="219"/>
                  </a:lnTo>
                  <a:lnTo>
                    <a:pt x="130" y="249"/>
                  </a:lnTo>
                  <a:lnTo>
                    <a:pt x="165" y="246"/>
                  </a:lnTo>
                  <a:lnTo>
                    <a:pt x="165" y="238"/>
                  </a:lnTo>
                  <a:lnTo>
                    <a:pt x="165" y="230"/>
                  </a:lnTo>
                  <a:lnTo>
                    <a:pt x="162" y="219"/>
                  </a:lnTo>
                  <a:lnTo>
                    <a:pt x="160" y="203"/>
                  </a:lnTo>
                  <a:lnTo>
                    <a:pt x="160" y="190"/>
                  </a:lnTo>
                  <a:lnTo>
                    <a:pt x="157" y="171"/>
                  </a:lnTo>
                  <a:lnTo>
                    <a:pt x="154" y="152"/>
                  </a:lnTo>
                  <a:lnTo>
                    <a:pt x="152" y="133"/>
                  </a:lnTo>
                  <a:lnTo>
                    <a:pt x="146" y="114"/>
                  </a:lnTo>
                  <a:lnTo>
                    <a:pt x="143" y="95"/>
                  </a:lnTo>
                  <a:lnTo>
                    <a:pt x="138" y="76"/>
                  </a:lnTo>
                  <a:lnTo>
                    <a:pt x="133" y="60"/>
                  </a:lnTo>
                  <a:lnTo>
                    <a:pt x="127" y="44"/>
                  </a:lnTo>
                  <a:lnTo>
                    <a:pt x="122" y="30"/>
                  </a:lnTo>
                  <a:lnTo>
                    <a:pt x="114" y="22"/>
                  </a:lnTo>
                  <a:lnTo>
                    <a:pt x="106" y="14"/>
                  </a:lnTo>
                  <a:lnTo>
                    <a:pt x="97" y="8"/>
                  </a:lnTo>
                  <a:lnTo>
                    <a:pt x="87" y="3"/>
                  </a:lnTo>
                  <a:lnTo>
                    <a:pt x="78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1" y="3"/>
                  </a:lnTo>
                  <a:lnTo>
                    <a:pt x="43" y="8"/>
                  </a:lnTo>
                  <a:lnTo>
                    <a:pt x="32" y="11"/>
                  </a:lnTo>
                  <a:lnTo>
                    <a:pt x="24" y="14"/>
                  </a:lnTo>
                  <a:lnTo>
                    <a:pt x="16" y="17"/>
                  </a:lnTo>
                  <a:lnTo>
                    <a:pt x="14" y="22"/>
                  </a:lnTo>
                  <a:lnTo>
                    <a:pt x="3" y="2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2" name="Freeform 20"/>
            <p:cNvSpPr>
              <a:spLocks/>
            </p:cNvSpPr>
            <p:nvPr/>
          </p:nvSpPr>
          <p:spPr bwMode="auto">
            <a:xfrm>
              <a:off x="4052888" y="3046413"/>
              <a:ext cx="2151062" cy="1060450"/>
            </a:xfrm>
            <a:custGeom>
              <a:avLst/>
              <a:gdLst>
                <a:gd name="T0" fmla="*/ 2147483647 w 1355"/>
                <a:gd name="T1" fmla="*/ 2147483647 h 668"/>
                <a:gd name="T2" fmla="*/ 2147483647 w 1355"/>
                <a:gd name="T3" fmla="*/ 2147483647 h 668"/>
                <a:gd name="T4" fmla="*/ 2147483647 w 1355"/>
                <a:gd name="T5" fmla="*/ 2147483647 h 668"/>
                <a:gd name="T6" fmla="*/ 2147483647 w 1355"/>
                <a:gd name="T7" fmla="*/ 2147483647 h 668"/>
                <a:gd name="T8" fmla="*/ 2147483647 w 1355"/>
                <a:gd name="T9" fmla="*/ 2147483647 h 668"/>
                <a:gd name="T10" fmla="*/ 2147483647 w 1355"/>
                <a:gd name="T11" fmla="*/ 2147483647 h 668"/>
                <a:gd name="T12" fmla="*/ 2147483647 w 1355"/>
                <a:gd name="T13" fmla="*/ 2147483647 h 668"/>
                <a:gd name="T14" fmla="*/ 2147483647 w 1355"/>
                <a:gd name="T15" fmla="*/ 2147483647 h 668"/>
                <a:gd name="T16" fmla="*/ 2147483647 w 1355"/>
                <a:gd name="T17" fmla="*/ 2147483647 h 668"/>
                <a:gd name="T18" fmla="*/ 0 w 1355"/>
                <a:gd name="T19" fmla="*/ 2147483647 h 668"/>
                <a:gd name="T20" fmla="*/ 2147483647 w 1355"/>
                <a:gd name="T21" fmla="*/ 2147483647 h 668"/>
                <a:gd name="T22" fmla="*/ 2147483647 w 1355"/>
                <a:gd name="T23" fmla="*/ 2147483647 h 668"/>
                <a:gd name="T24" fmla="*/ 2147483647 w 1355"/>
                <a:gd name="T25" fmla="*/ 2147483647 h 668"/>
                <a:gd name="T26" fmla="*/ 2147483647 w 1355"/>
                <a:gd name="T27" fmla="*/ 2147483647 h 668"/>
                <a:gd name="T28" fmla="*/ 2147483647 w 1355"/>
                <a:gd name="T29" fmla="*/ 2147483647 h 668"/>
                <a:gd name="T30" fmla="*/ 2147483647 w 1355"/>
                <a:gd name="T31" fmla="*/ 2147483647 h 668"/>
                <a:gd name="T32" fmla="*/ 2147483647 w 1355"/>
                <a:gd name="T33" fmla="*/ 2147483647 h 668"/>
                <a:gd name="T34" fmla="*/ 2147483647 w 1355"/>
                <a:gd name="T35" fmla="*/ 2147483647 h 668"/>
                <a:gd name="T36" fmla="*/ 2147483647 w 1355"/>
                <a:gd name="T37" fmla="*/ 2147483647 h 668"/>
                <a:gd name="T38" fmla="*/ 2147483647 w 1355"/>
                <a:gd name="T39" fmla="*/ 2147483647 h 668"/>
                <a:gd name="T40" fmla="*/ 2147483647 w 1355"/>
                <a:gd name="T41" fmla="*/ 2147483647 h 668"/>
                <a:gd name="T42" fmla="*/ 2147483647 w 1355"/>
                <a:gd name="T43" fmla="*/ 2147483647 h 668"/>
                <a:gd name="T44" fmla="*/ 2147483647 w 1355"/>
                <a:gd name="T45" fmla="*/ 2147483647 h 668"/>
                <a:gd name="T46" fmla="*/ 2147483647 w 1355"/>
                <a:gd name="T47" fmla="*/ 2147483647 h 668"/>
                <a:gd name="T48" fmla="*/ 2147483647 w 1355"/>
                <a:gd name="T49" fmla="*/ 0 h 668"/>
                <a:gd name="T50" fmla="*/ 2147483647 w 1355"/>
                <a:gd name="T51" fmla="*/ 2147483647 h 668"/>
                <a:gd name="T52" fmla="*/ 2147483647 w 1355"/>
                <a:gd name="T53" fmla="*/ 2147483647 h 668"/>
                <a:gd name="T54" fmla="*/ 2147483647 w 1355"/>
                <a:gd name="T55" fmla="*/ 2147483647 h 668"/>
                <a:gd name="T56" fmla="*/ 2147483647 w 1355"/>
                <a:gd name="T57" fmla="*/ 2147483647 h 668"/>
                <a:gd name="T58" fmla="*/ 2147483647 w 1355"/>
                <a:gd name="T59" fmla="*/ 2147483647 h 668"/>
                <a:gd name="T60" fmla="*/ 2147483647 w 1355"/>
                <a:gd name="T61" fmla="*/ 2147483647 h 668"/>
                <a:gd name="T62" fmla="*/ 2147483647 w 1355"/>
                <a:gd name="T63" fmla="*/ 2147483647 h 668"/>
                <a:gd name="T64" fmla="*/ 2147483647 w 1355"/>
                <a:gd name="T65" fmla="*/ 2147483647 h 668"/>
                <a:gd name="T66" fmla="*/ 2147483647 w 1355"/>
                <a:gd name="T67" fmla="*/ 2147483647 h 668"/>
                <a:gd name="T68" fmla="*/ 2147483647 w 1355"/>
                <a:gd name="T69" fmla="*/ 2147483647 h 668"/>
                <a:gd name="T70" fmla="*/ 2147483647 w 1355"/>
                <a:gd name="T71" fmla="*/ 2147483647 h 668"/>
                <a:gd name="T72" fmla="*/ 2147483647 w 1355"/>
                <a:gd name="T73" fmla="*/ 2147483647 h 668"/>
                <a:gd name="T74" fmla="*/ 2147483647 w 1355"/>
                <a:gd name="T75" fmla="*/ 2147483647 h 668"/>
                <a:gd name="T76" fmla="*/ 2147483647 w 1355"/>
                <a:gd name="T77" fmla="*/ 2147483647 h 668"/>
                <a:gd name="T78" fmla="*/ 2147483647 w 1355"/>
                <a:gd name="T79" fmla="*/ 2147483647 h 668"/>
                <a:gd name="T80" fmla="*/ 2147483647 w 1355"/>
                <a:gd name="T81" fmla="*/ 2147483647 h 668"/>
                <a:gd name="T82" fmla="*/ 2147483647 w 1355"/>
                <a:gd name="T83" fmla="*/ 2147483647 h 668"/>
                <a:gd name="T84" fmla="*/ 2147483647 w 1355"/>
                <a:gd name="T85" fmla="*/ 2147483647 h 668"/>
                <a:gd name="T86" fmla="*/ 2147483647 w 1355"/>
                <a:gd name="T87" fmla="*/ 2147483647 h 668"/>
                <a:gd name="T88" fmla="*/ 2147483647 w 1355"/>
                <a:gd name="T89" fmla="*/ 2147483647 h 668"/>
                <a:gd name="T90" fmla="*/ 2147483647 w 1355"/>
                <a:gd name="T91" fmla="*/ 2147483647 h 668"/>
                <a:gd name="T92" fmla="*/ 2147483647 w 1355"/>
                <a:gd name="T93" fmla="*/ 2147483647 h 668"/>
                <a:gd name="T94" fmla="*/ 2147483647 w 1355"/>
                <a:gd name="T95" fmla="*/ 2147483647 h 668"/>
                <a:gd name="T96" fmla="*/ 2147483647 w 1355"/>
                <a:gd name="T97" fmla="*/ 2147483647 h 668"/>
                <a:gd name="T98" fmla="*/ 2147483647 w 1355"/>
                <a:gd name="T99" fmla="*/ 2147483647 h 668"/>
                <a:gd name="T100" fmla="*/ 2147483647 w 1355"/>
                <a:gd name="T101" fmla="*/ 2147483647 h 668"/>
                <a:gd name="T102" fmla="*/ 2147483647 w 1355"/>
                <a:gd name="T103" fmla="*/ 2147483647 h 668"/>
                <a:gd name="T104" fmla="*/ 2147483647 w 1355"/>
                <a:gd name="T105" fmla="*/ 2147483647 h 668"/>
                <a:gd name="T106" fmla="*/ 2147483647 w 1355"/>
                <a:gd name="T107" fmla="*/ 2147483647 h 668"/>
                <a:gd name="T108" fmla="*/ 2147483647 w 1355"/>
                <a:gd name="T109" fmla="*/ 2147483647 h 668"/>
                <a:gd name="T110" fmla="*/ 2147483647 w 1355"/>
                <a:gd name="T111" fmla="*/ 2147483647 h 668"/>
                <a:gd name="T112" fmla="*/ 2147483647 w 1355"/>
                <a:gd name="T113" fmla="*/ 2147483647 h 668"/>
                <a:gd name="T114" fmla="*/ 2147483647 w 1355"/>
                <a:gd name="T115" fmla="*/ 2147483647 h 668"/>
                <a:gd name="T116" fmla="*/ 2147483647 w 1355"/>
                <a:gd name="T117" fmla="*/ 2147483647 h 6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5"/>
                <a:gd name="T178" fmla="*/ 0 h 668"/>
                <a:gd name="T179" fmla="*/ 1355 w 1355"/>
                <a:gd name="T180" fmla="*/ 668 h 6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5" h="668">
                  <a:moveTo>
                    <a:pt x="327" y="668"/>
                  </a:moveTo>
                  <a:lnTo>
                    <a:pt x="316" y="562"/>
                  </a:lnTo>
                  <a:lnTo>
                    <a:pt x="316" y="557"/>
                  </a:lnTo>
                  <a:lnTo>
                    <a:pt x="313" y="546"/>
                  </a:lnTo>
                  <a:lnTo>
                    <a:pt x="308" y="530"/>
                  </a:lnTo>
                  <a:lnTo>
                    <a:pt x="303" y="511"/>
                  </a:lnTo>
                  <a:lnTo>
                    <a:pt x="294" y="487"/>
                  </a:lnTo>
                  <a:lnTo>
                    <a:pt x="284" y="460"/>
                  </a:lnTo>
                  <a:lnTo>
                    <a:pt x="273" y="430"/>
                  </a:lnTo>
                  <a:lnTo>
                    <a:pt x="262" y="400"/>
                  </a:lnTo>
                  <a:lnTo>
                    <a:pt x="243" y="370"/>
                  </a:lnTo>
                  <a:lnTo>
                    <a:pt x="224" y="341"/>
                  </a:lnTo>
                  <a:lnTo>
                    <a:pt x="202" y="311"/>
                  </a:lnTo>
                  <a:lnTo>
                    <a:pt x="178" y="284"/>
                  </a:lnTo>
                  <a:lnTo>
                    <a:pt x="151" y="262"/>
                  </a:lnTo>
                  <a:lnTo>
                    <a:pt x="121" y="243"/>
                  </a:lnTo>
                  <a:lnTo>
                    <a:pt x="89" y="230"/>
                  </a:lnTo>
                  <a:lnTo>
                    <a:pt x="54" y="224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5" y="222"/>
                  </a:lnTo>
                  <a:lnTo>
                    <a:pt x="13" y="211"/>
                  </a:lnTo>
                  <a:lnTo>
                    <a:pt x="24" y="197"/>
                  </a:lnTo>
                  <a:lnTo>
                    <a:pt x="40" y="181"/>
                  </a:lnTo>
                  <a:lnTo>
                    <a:pt x="62" y="165"/>
                  </a:lnTo>
                  <a:lnTo>
                    <a:pt x="89" y="146"/>
                  </a:lnTo>
                  <a:lnTo>
                    <a:pt x="121" y="130"/>
                  </a:lnTo>
                  <a:lnTo>
                    <a:pt x="162" y="111"/>
                  </a:lnTo>
                  <a:lnTo>
                    <a:pt x="205" y="92"/>
                  </a:lnTo>
                  <a:lnTo>
                    <a:pt x="259" y="73"/>
                  </a:lnTo>
                  <a:lnTo>
                    <a:pt x="322" y="57"/>
                  </a:lnTo>
                  <a:lnTo>
                    <a:pt x="389" y="43"/>
                  </a:lnTo>
                  <a:lnTo>
                    <a:pt x="470" y="32"/>
                  </a:lnTo>
                  <a:lnTo>
                    <a:pt x="557" y="24"/>
                  </a:lnTo>
                  <a:lnTo>
                    <a:pt x="654" y="21"/>
                  </a:lnTo>
                  <a:lnTo>
                    <a:pt x="860" y="24"/>
                  </a:lnTo>
                  <a:lnTo>
                    <a:pt x="863" y="24"/>
                  </a:lnTo>
                  <a:lnTo>
                    <a:pt x="868" y="24"/>
                  </a:lnTo>
                  <a:lnTo>
                    <a:pt x="876" y="21"/>
                  </a:lnTo>
                  <a:lnTo>
                    <a:pt x="887" y="19"/>
                  </a:lnTo>
                  <a:lnTo>
                    <a:pt x="898" y="16"/>
                  </a:lnTo>
                  <a:lnTo>
                    <a:pt x="914" y="13"/>
                  </a:lnTo>
                  <a:lnTo>
                    <a:pt x="930" y="11"/>
                  </a:lnTo>
                  <a:lnTo>
                    <a:pt x="949" y="11"/>
                  </a:lnTo>
                  <a:lnTo>
                    <a:pt x="965" y="5"/>
                  </a:lnTo>
                  <a:lnTo>
                    <a:pt x="982" y="3"/>
                  </a:lnTo>
                  <a:lnTo>
                    <a:pt x="998" y="3"/>
                  </a:lnTo>
                  <a:lnTo>
                    <a:pt x="1014" y="3"/>
                  </a:lnTo>
                  <a:lnTo>
                    <a:pt x="1028" y="0"/>
                  </a:lnTo>
                  <a:lnTo>
                    <a:pt x="1041" y="0"/>
                  </a:lnTo>
                  <a:lnTo>
                    <a:pt x="1052" y="0"/>
                  </a:lnTo>
                  <a:lnTo>
                    <a:pt x="1060" y="3"/>
                  </a:lnTo>
                  <a:lnTo>
                    <a:pt x="1092" y="16"/>
                  </a:lnTo>
                  <a:lnTo>
                    <a:pt x="1125" y="32"/>
                  </a:lnTo>
                  <a:lnTo>
                    <a:pt x="1155" y="49"/>
                  </a:lnTo>
                  <a:lnTo>
                    <a:pt x="1184" y="67"/>
                  </a:lnTo>
                  <a:lnTo>
                    <a:pt x="1211" y="89"/>
                  </a:lnTo>
                  <a:lnTo>
                    <a:pt x="1233" y="111"/>
                  </a:lnTo>
                  <a:lnTo>
                    <a:pt x="1257" y="132"/>
                  </a:lnTo>
                  <a:lnTo>
                    <a:pt x="1276" y="157"/>
                  </a:lnTo>
                  <a:lnTo>
                    <a:pt x="1295" y="176"/>
                  </a:lnTo>
                  <a:lnTo>
                    <a:pt x="1312" y="197"/>
                  </a:lnTo>
                  <a:lnTo>
                    <a:pt x="1322" y="219"/>
                  </a:lnTo>
                  <a:lnTo>
                    <a:pt x="1333" y="238"/>
                  </a:lnTo>
                  <a:lnTo>
                    <a:pt x="1341" y="254"/>
                  </a:lnTo>
                  <a:lnTo>
                    <a:pt x="1349" y="268"/>
                  </a:lnTo>
                  <a:lnTo>
                    <a:pt x="1352" y="281"/>
                  </a:lnTo>
                  <a:lnTo>
                    <a:pt x="1355" y="292"/>
                  </a:lnTo>
                  <a:lnTo>
                    <a:pt x="1355" y="297"/>
                  </a:lnTo>
                  <a:lnTo>
                    <a:pt x="1352" y="311"/>
                  </a:lnTo>
                  <a:lnTo>
                    <a:pt x="1349" y="327"/>
                  </a:lnTo>
                  <a:lnTo>
                    <a:pt x="1347" y="346"/>
                  </a:lnTo>
                  <a:lnTo>
                    <a:pt x="1341" y="365"/>
                  </a:lnTo>
                  <a:lnTo>
                    <a:pt x="1339" y="389"/>
                  </a:lnTo>
                  <a:lnTo>
                    <a:pt x="1333" y="411"/>
                  </a:lnTo>
                  <a:lnTo>
                    <a:pt x="1331" y="435"/>
                  </a:lnTo>
                  <a:lnTo>
                    <a:pt x="1325" y="457"/>
                  </a:lnTo>
                  <a:lnTo>
                    <a:pt x="1320" y="479"/>
                  </a:lnTo>
                  <a:lnTo>
                    <a:pt x="1317" y="497"/>
                  </a:lnTo>
                  <a:lnTo>
                    <a:pt x="1314" y="516"/>
                  </a:lnTo>
                  <a:lnTo>
                    <a:pt x="1309" y="530"/>
                  </a:lnTo>
                  <a:lnTo>
                    <a:pt x="1306" y="543"/>
                  </a:lnTo>
                  <a:lnTo>
                    <a:pt x="1306" y="549"/>
                  </a:lnTo>
                  <a:lnTo>
                    <a:pt x="1306" y="552"/>
                  </a:lnTo>
                  <a:lnTo>
                    <a:pt x="1301" y="552"/>
                  </a:lnTo>
                  <a:lnTo>
                    <a:pt x="1287" y="552"/>
                  </a:lnTo>
                  <a:lnTo>
                    <a:pt x="1263" y="554"/>
                  </a:lnTo>
                  <a:lnTo>
                    <a:pt x="1236" y="557"/>
                  </a:lnTo>
                  <a:lnTo>
                    <a:pt x="1201" y="557"/>
                  </a:lnTo>
                  <a:lnTo>
                    <a:pt x="1163" y="560"/>
                  </a:lnTo>
                  <a:lnTo>
                    <a:pt x="1122" y="562"/>
                  </a:lnTo>
                  <a:lnTo>
                    <a:pt x="1079" y="565"/>
                  </a:lnTo>
                  <a:lnTo>
                    <a:pt x="1033" y="568"/>
                  </a:lnTo>
                  <a:lnTo>
                    <a:pt x="990" y="570"/>
                  </a:lnTo>
                  <a:lnTo>
                    <a:pt x="946" y="573"/>
                  </a:lnTo>
                  <a:lnTo>
                    <a:pt x="906" y="576"/>
                  </a:lnTo>
                  <a:lnTo>
                    <a:pt x="868" y="579"/>
                  </a:lnTo>
                  <a:lnTo>
                    <a:pt x="838" y="581"/>
                  </a:lnTo>
                  <a:lnTo>
                    <a:pt x="811" y="584"/>
                  </a:lnTo>
                  <a:lnTo>
                    <a:pt x="795" y="589"/>
                  </a:lnTo>
                  <a:lnTo>
                    <a:pt x="779" y="592"/>
                  </a:lnTo>
                  <a:lnTo>
                    <a:pt x="762" y="595"/>
                  </a:lnTo>
                  <a:lnTo>
                    <a:pt x="741" y="600"/>
                  </a:lnTo>
                  <a:lnTo>
                    <a:pt x="725" y="606"/>
                  </a:lnTo>
                  <a:lnTo>
                    <a:pt x="703" y="611"/>
                  </a:lnTo>
                  <a:lnTo>
                    <a:pt x="684" y="616"/>
                  </a:lnTo>
                  <a:lnTo>
                    <a:pt x="665" y="625"/>
                  </a:lnTo>
                  <a:lnTo>
                    <a:pt x="646" y="633"/>
                  </a:lnTo>
                  <a:lnTo>
                    <a:pt x="630" y="638"/>
                  </a:lnTo>
                  <a:lnTo>
                    <a:pt x="614" y="644"/>
                  </a:lnTo>
                  <a:lnTo>
                    <a:pt x="597" y="652"/>
                  </a:lnTo>
                  <a:lnTo>
                    <a:pt x="587" y="657"/>
                  </a:lnTo>
                  <a:lnTo>
                    <a:pt x="576" y="660"/>
                  </a:lnTo>
                  <a:lnTo>
                    <a:pt x="568" y="665"/>
                  </a:lnTo>
                  <a:lnTo>
                    <a:pt x="562" y="668"/>
                  </a:lnTo>
                  <a:lnTo>
                    <a:pt x="327" y="668"/>
                  </a:lnTo>
                  <a:close/>
                </a:path>
              </a:pathLst>
            </a:custGeom>
            <a:solidFill>
              <a:srgbClr val="FFE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3" name="Freeform 21"/>
            <p:cNvSpPr>
              <a:spLocks/>
            </p:cNvSpPr>
            <p:nvPr/>
          </p:nvSpPr>
          <p:spPr bwMode="auto">
            <a:xfrm>
              <a:off x="6589713" y="3603626"/>
              <a:ext cx="246062" cy="185738"/>
            </a:xfrm>
            <a:custGeom>
              <a:avLst/>
              <a:gdLst>
                <a:gd name="T0" fmla="*/ 2147483647 w 155"/>
                <a:gd name="T1" fmla="*/ 0 h 117"/>
                <a:gd name="T2" fmla="*/ 2147483647 w 155"/>
                <a:gd name="T3" fmla="*/ 0 h 117"/>
                <a:gd name="T4" fmla="*/ 2147483647 w 155"/>
                <a:gd name="T5" fmla="*/ 2147483647 h 117"/>
                <a:gd name="T6" fmla="*/ 2147483647 w 155"/>
                <a:gd name="T7" fmla="*/ 2147483647 h 117"/>
                <a:gd name="T8" fmla="*/ 2147483647 w 155"/>
                <a:gd name="T9" fmla="*/ 2147483647 h 117"/>
                <a:gd name="T10" fmla="*/ 2147483647 w 155"/>
                <a:gd name="T11" fmla="*/ 2147483647 h 117"/>
                <a:gd name="T12" fmla="*/ 2147483647 w 155"/>
                <a:gd name="T13" fmla="*/ 2147483647 h 117"/>
                <a:gd name="T14" fmla="*/ 2147483647 w 155"/>
                <a:gd name="T15" fmla="*/ 2147483647 h 117"/>
                <a:gd name="T16" fmla="*/ 0 w 155"/>
                <a:gd name="T17" fmla="*/ 2147483647 h 117"/>
                <a:gd name="T18" fmla="*/ 0 w 155"/>
                <a:gd name="T19" fmla="*/ 2147483647 h 117"/>
                <a:gd name="T20" fmla="*/ 2147483647 w 155"/>
                <a:gd name="T21" fmla="*/ 2147483647 h 117"/>
                <a:gd name="T22" fmla="*/ 2147483647 w 155"/>
                <a:gd name="T23" fmla="*/ 2147483647 h 117"/>
                <a:gd name="T24" fmla="*/ 2147483647 w 155"/>
                <a:gd name="T25" fmla="*/ 2147483647 h 117"/>
                <a:gd name="T26" fmla="*/ 2147483647 w 155"/>
                <a:gd name="T27" fmla="*/ 2147483647 h 117"/>
                <a:gd name="T28" fmla="*/ 2147483647 w 155"/>
                <a:gd name="T29" fmla="*/ 2147483647 h 117"/>
                <a:gd name="T30" fmla="*/ 2147483647 w 155"/>
                <a:gd name="T31" fmla="*/ 2147483647 h 117"/>
                <a:gd name="T32" fmla="*/ 2147483647 w 155"/>
                <a:gd name="T33" fmla="*/ 2147483647 h 117"/>
                <a:gd name="T34" fmla="*/ 2147483647 w 155"/>
                <a:gd name="T35" fmla="*/ 2147483647 h 117"/>
                <a:gd name="T36" fmla="*/ 2147483647 w 155"/>
                <a:gd name="T37" fmla="*/ 2147483647 h 117"/>
                <a:gd name="T38" fmla="*/ 2147483647 w 155"/>
                <a:gd name="T39" fmla="*/ 2147483647 h 117"/>
                <a:gd name="T40" fmla="*/ 2147483647 w 155"/>
                <a:gd name="T41" fmla="*/ 2147483647 h 117"/>
                <a:gd name="T42" fmla="*/ 2147483647 w 155"/>
                <a:gd name="T43" fmla="*/ 2147483647 h 117"/>
                <a:gd name="T44" fmla="*/ 2147483647 w 155"/>
                <a:gd name="T45" fmla="*/ 2147483647 h 117"/>
                <a:gd name="T46" fmla="*/ 2147483647 w 155"/>
                <a:gd name="T47" fmla="*/ 2147483647 h 117"/>
                <a:gd name="T48" fmla="*/ 2147483647 w 155"/>
                <a:gd name="T49" fmla="*/ 2147483647 h 117"/>
                <a:gd name="T50" fmla="*/ 2147483647 w 155"/>
                <a:gd name="T51" fmla="*/ 2147483647 h 117"/>
                <a:gd name="T52" fmla="*/ 2147483647 w 155"/>
                <a:gd name="T53" fmla="*/ 2147483647 h 117"/>
                <a:gd name="T54" fmla="*/ 2147483647 w 155"/>
                <a:gd name="T55" fmla="*/ 2147483647 h 117"/>
                <a:gd name="T56" fmla="*/ 2147483647 w 155"/>
                <a:gd name="T57" fmla="*/ 2147483647 h 117"/>
                <a:gd name="T58" fmla="*/ 2147483647 w 155"/>
                <a:gd name="T59" fmla="*/ 2147483647 h 117"/>
                <a:gd name="T60" fmla="*/ 2147483647 w 155"/>
                <a:gd name="T61" fmla="*/ 2147483647 h 117"/>
                <a:gd name="T62" fmla="*/ 2147483647 w 155"/>
                <a:gd name="T63" fmla="*/ 0 h 117"/>
                <a:gd name="T64" fmla="*/ 2147483647 w 155"/>
                <a:gd name="T65" fmla="*/ 0 h 117"/>
                <a:gd name="T66" fmla="*/ 2147483647 w 155"/>
                <a:gd name="T67" fmla="*/ 0 h 117"/>
                <a:gd name="T68" fmla="*/ 2147483647 w 155"/>
                <a:gd name="T69" fmla="*/ 0 h 1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5"/>
                <a:gd name="T106" fmla="*/ 0 h 117"/>
                <a:gd name="T107" fmla="*/ 155 w 155"/>
                <a:gd name="T108" fmla="*/ 117 h 1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5" h="117">
                  <a:moveTo>
                    <a:pt x="44" y="0"/>
                  </a:moveTo>
                  <a:lnTo>
                    <a:pt x="44" y="0"/>
                  </a:lnTo>
                  <a:lnTo>
                    <a:pt x="41" y="6"/>
                  </a:lnTo>
                  <a:lnTo>
                    <a:pt x="35" y="11"/>
                  </a:lnTo>
                  <a:lnTo>
                    <a:pt x="33" y="19"/>
                  </a:lnTo>
                  <a:lnTo>
                    <a:pt x="25" y="27"/>
                  </a:lnTo>
                  <a:lnTo>
                    <a:pt x="19" y="36"/>
                  </a:lnTo>
                  <a:lnTo>
                    <a:pt x="8" y="44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8" y="73"/>
                  </a:lnTo>
                  <a:lnTo>
                    <a:pt x="17" y="84"/>
                  </a:lnTo>
                  <a:lnTo>
                    <a:pt x="25" y="95"/>
                  </a:lnTo>
                  <a:lnTo>
                    <a:pt x="30" y="106"/>
                  </a:lnTo>
                  <a:lnTo>
                    <a:pt x="35" y="114"/>
                  </a:lnTo>
                  <a:lnTo>
                    <a:pt x="38" y="117"/>
                  </a:lnTo>
                  <a:lnTo>
                    <a:pt x="44" y="114"/>
                  </a:lnTo>
                  <a:lnTo>
                    <a:pt x="52" y="109"/>
                  </a:lnTo>
                  <a:lnTo>
                    <a:pt x="60" y="106"/>
                  </a:lnTo>
                  <a:lnTo>
                    <a:pt x="68" y="100"/>
                  </a:lnTo>
                  <a:lnTo>
                    <a:pt x="76" y="95"/>
                  </a:lnTo>
                  <a:lnTo>
                    <a:pt x="87" y="90"/>
                  </a:lnTo>
                  <a:lnTo>
                    <a:pt x="95" y="84"/>
                  </a:lnTo>
                  <a:lnTo>
                    <a:pt x="106" y="76"/>
                  </a:lnTo>
                  <a:lnTo>
                    <a:pt x="114" y="68"/>
                  </a:lnTo>
                  <a:lnTo>
                    <a:pt x="125" y="63"/>
                  </a:lnTo>
                  <a:lnTo>
                    <a:pt x="133" y="52"/>
                  </a:lnTo>
                  <a:lnTo>
                    <a:pt x="141" y="44"/>
                  </a:lnTo>
                  <a:lnTo>
                    <a:pt x="146" y="33"/>
                  </a:lnTo>
                  <a:lnTo>
                    <a:pt x="155" y="25"/>
                  </a:lnTo>
                  <a:lnTo>
                    <a:pt x="144" y="0"/>
                  </a:lnTo>
                  <a:lnTo>
                    <a:pt x="5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4" name="Freeform 22"/>
            <p:cNvSpPr>
              <a:spLocks/>
            </p:cNvSpPr>
            <p:nvPr/>
          </p:nvSpPr>
          <p:spPr bwMode="auto">
            <a:xfrm>
              <a:off x="6559550" y="2978151"/>
              <a:ext cx="412750" cy="244475"/>
            </a:xfrm>
            <a:custGeom>
              <a:avLst/>
              <a:gdLst>
                <a:gd name="T0" fmla="*/ 2147483647 w 260"/>
                <a:gd name="T1" fmla="*/ 2147483647 h 154"/>
                <a:gd name="T2" fmla="*/ 0 w 260"/>
                <a:gd name="T3" fmla="*/ 2147483647 h 154"/>
                <a:gd name="T4" fmla="*/ 2147483647 w 260"/>
                <a:gd name="T5" fmla="*/ 2147483647 h 154"/>
                <a:gd name="T6" fmla="*/ 2147483647 w 260"/>
                <a:gd name="T7" fmla="*/ 2147483647 h 154"/>
                <a:gd name="T8" fmla="*/ 2147483647 w 260"/>
                <a:gd name="T9" fmla="*/ 2147483647 h 154"/>
                <a:gd name="T10" fmla="*/ 2147483647 w 260"/>
                <a:gd name="T11" fmla="*/ 0 h 154"/>
                <a:gd name="T12" fmla="*/ 2147483647 w 260"/>
                <a:gd name="T13" fmla="*/ 2147483647 h 154"/>
                <a:gd name="T14" fmla="*/ 2147483647 w 260"/>
                <a:gd name="T15" fmla="*/ 2147483647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0"/>
                <a:gd name="T25" fmla="*/ 0 h 154"/>
                <a:gd name="T26" fmla="*/ 260 w 260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0" h="154">
                  <a:moveTo>
                    <a:pt x="8" y="8"/>
                  </a:moveTo>
                  <a:lnTo>
                    <a:pt x="0" y="124"/>
                  </a:lnTo>
                  <a:lnTo>
                    <a:pt x="236" y="154"/>
                  </a:lnTo>
                  <a:lnTo>
                    <a:pt x="260" y="108"/>
                  </a:lnTo>
                  <a:lnTo>
                    <a:pt x="65" y="102"/>
                  </a:lnTo>
                  <a:lnTo>
                    <a:pt x="57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C9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5" name="Freeform 23"/>
            <p:cNvSpPr>
              <a:spLocks/>
            </p:cNvSpPr>
            <p:nvPr/>
          </p:nvSpPr>
          <p:spPr bwMode="auto">
            <a:xfrm>
              <a:off x="6929438" y="3033713"/>
              <a:ext cx="206375" cy="322263"/>
            </a:xfrm>
            <a:custGeom>
              <a:avLst/>
              <a:gdLst>
                <a:gd name="T0" fmla="*/ 2147483647 w 130"/>
                <a:gd name="T1" fmla="*/ 0 h 203"/>
                <a:gd name="T2" fmla="*/ 2147483647 w 130"/>
                <a:gd name="T3" fmla="*/ 0 h 203"/>
                <a:gd name="T4" fmla="*/ 2147483647 w 130"/>
                <a:gd name="T5" fmla="*/ 0 h 203"/>
                <a:gd name="T6" fmla="*/ 2147483647 w 130"/>
                <a:gd name="T7" fmla="*/ 2147483647 h 203"/>
                <a:gd name="T8" fmla="*/ 2147483647 w 130"/>
                <a:gd name="T9" fmla="*/ 2147483647 h 203"/>
                <a:gd name="T10" fmla="*/ 2147483647 w 130"/>
                <a:gd name="T11" fmla="*/ 2147483647 h 203"/>
                <a:gd name="T12" fmla="*/ 2147483647 w 130"/>
                <a:gd name="T13" fmla="*/ 2147483647 h 203"/>
                <a:gd name="T14" fmla="*/ 2147483647 w 130"/>
                <a:gd name="T15" fmla="*/ 2147483647 h 203"/>
                <a:gd name="T16" fmla="*/ 2147483647 w 130"/>
                <a:gd name="T17" fmla="*/ 2147483647 h 203"/>
                <a:gd name="T18" fmla="*/ 2147483647 w 130"/>
                <a:gd name="T19" fmla="*/ 2147483647 h 203"/>
                <a:gd name="T20" fmla="*/ 2147483647 w 130"/>
                <a:gd name="T21" fmla="*/ 2147483647 h 203"/>
                <a:gd name="T22" fmla="*/ 2147483647 w 130"/>
                <a:gd name="T23" fmla="*/ 2147483647 h 203"/>
                <a:gd name="T24" fmla="*/ 2147483647 w 130"/>
                <a:gd name="T25" fmla="*/ 2147483647 h 203"/>
                <a:gd name="T26" fmla="*/ 2147483647 w 130"/>
                <a:gd name="T27" fmla="*/ 2147483647 h 203"/>
                <a:gd name="T28" fmla="*/ 2147483647 w 130"/>
                <a:gd name="T29" fmla="*/ 2147483647 h 203"/>
                <a:gd name="T30" fmla="*/ 0 w 130"/>
                <a:gd name="T31" fmla="*/ 2147483647 h 203"/>
                <a:gd name="T32" fmla="*/ 0 w 130"/>
                <a:gd name="T33" fmla="*/ 2147483647 h 203"/>
                <a:gd name="T34" fmla="*/ 0 w 130"/>
                <a:gd name="T35" fmla="*/ 2147483647 h 203"/>
                <a:gd name="T36" fmla="*/ 0 w 130"/>
                <a:gd name="T37" fmla="*/ 2147483647 h 203"/>
                <a:gd name="T38" fmla="*/ 0 w 130"/>
                <a:gd name="T39" fmla="*/ 2147483647 h 203"/>
                <a:gd name="T40" fmla="*/ 2147483647 w 130"/>
                <a:gd name="T41" fmla="*/ 2147483647 h 203"/>
                <a:gd name="T42" fmla="*/ 2147483647 w 130"/>
                <a:gd name="T43" fmla="*/ 2147483647 h 203"/>
                <a:gd name="T44" fmla="*/ 2147483647 w 130"/>
                <a:gd name="T45" fmla="*/ 2147483647 h 203"/>
                <a:gd name="T46" fmla="*/ 2147483647 w 130"/>
                <a:gd name="T47" fmla="*/ 2147483647 h 203"/>
                <a:gd name="T48" fmla="*/ 2147483647 w 130"/>
                <a:gd name="T49" fmla="*/ 2147483647 h 203"/>
                <a:gd name="T50" fmla="*/ 2147483647 w 130"/>
                <a:gd name="T51" fmla="*/ 2147483647 h 203"/>
                <a:gd name="T52" fmla="*/ 2147483647 w 130"/>
                <a:gd name="T53" fmla="*/ 2147483647 h 203"/>
                <a:gd name="T54" fmla="*/ 2147483647 w 130"/>
                <a:gd name="T55" fmla="*/ 2147483647 h 203"/>
                <a:gd name="T56" fmla="*/ 2147483647 w 130"/>
                <a:gd name="T57" fmla="*/ 2147483647 h 203"/>
                <a:gd name="T58" fmla="*/ 2147483647 w 130"/>
                <a:gd name="T59" fmla="*/ 2147483647 h 203"/>
                <a:gd name="T60" fmla="*/ 2147483647 w 130"/>
                <a:gd name="T61" fmla="*/ 2147483647 h 203"/>
                <a:gd name="T62" fmla="*/ 2147483647 w 130"/>
                <a:gd name="T63" fmla="*/ 2147483647 h 203"/>
                <a:gd name="T64" fmla="*/ 2147483647 w 130"/>
                <a:gd name="T65" fmla="*/ 2147483647 h 203"/>
                <a:gd name="T66" fmla="*/ 2147483647 w 130"/>
                <a:gd name="T67" fmla="*/ 2147483647 h 203"/>
                <a:gd name="T68" fmla="*/ 2147483647 w 130"/>
                <a:gd name="T69" fmla="*/ 2147483647 h 203"/>
                <a:gd name="T70" fmla="*/ 2147483647 w 130"/>
                <a:gd name="T71" fmla="*/ 2147483647 h 203"/>
                <a:gd name="T72" fmla="*/ 2147483647 w 130"/>
                <a:gd name="T73" fmla="*/ 2147483647 h 203"/>
                <a:gd name="T74" fmla="*/ 2147483647 w 130"/>
                <a:gd name="T75" fmla="*/ 2147483647 h 203"/>
                <a:gd name="T76" fmla="*/ 2147483647 w 130"/>
                <a:gd name="T77" fmla="*/ 2147483647 h 203"/>
                <a:gd name="T78" fmla="*/ 2147483647 w 130"/>
                <a:gd name="T79" fmla="*/ 2147483647 h 203"/>
                <a:gd name="T80" fmla="*/ 2147483647 w 130"/>
                <a:gd name="T81" fmla="*/ 2147483647 h 203"/>
                <a:gd name="T82" fmla="*/ 2147483647 w 130"/>
                <a:gd name="T83" fmla="*/ 2147483647 h 203"/>
                <a:gd name="T84" fmla="*/ 2147483647 w 130"/>
                <a:gd name="T85" fmla="*/ 2147483647 h 203"/>
                <a:gd name="T86" fmla="*/ 2147483647 w 130"/>
                <a:gd name="T87" fmla="*/ 2147483647 h 203"/>
                <a:gd name="T88" fmla="*/ 2147483647 w 130"/>
                <a:gd name="T89" fmla="*/ 2147483647 h 203"/>
                <a:gd name="T90" fmla="*/ 2147483647 w 130"/>
                <a:gd name="T91" fmla="*/ 2147483647 h 203"/>
                <a:gd name="T92" fmla="*/ 2147483647 w 130"/>
                <a:gd name="T93" fmla="*/ 2147483647 h 203"/>
                <a:gd name="T94" fmla="*/ 2147483647 w 130"/>
                <a:gd name="T95" fmla="*/ 2147483647 h 203"/>
                <a:gd name="T96" fmla="*/ 2147483647 w 130"/>
                <a:gd name="T97" fmla="*/ 2147483647 h 203"/>
                <a:gd name="T98" fmla="*/ 2147483647 w 130"/>
                <a:gd name="T99" fmla="*/ 2147483647 h 203"/>
                <a:gd name="T100" fmla="*/ 2147483647 w 130"/>
                <a:gd name="T101" fmla="*/ 2147483647 h 203"/>
                <a:gd name="T102" fmla="*/ 2147483647 w 130"/>
                <a:gd name="T103" fmla="*/ 2147483647 h 203"/>
                <a:gd name="T104" fmla="*/ 2147483647 w 130"/>
                <a:gd name="T105" fmla="*/ 2147483647 h 203"/>
                <a:gd name="T106" fmla="*/ 2147483647 w 130"/>
                <a:gd name="T107" fmla="*/ 0 h 203"/>
                <a:gd name="T108" fmla="*/ 2147483647 w 130"/>
                <a:gd name="T109" fmla="*/ 0 h 203"/>
                <a:gd name="T110" fmla="*/ 2147483647 w 130"/>
                <a:gd name="T111" fmla="*/ 0 h 2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0"/>
                <a:gd name="T169" fmla="*/ 0 h 203"/>
                <a:gd name="T170" fmla="*/ 130 w 130"/>
                <a:gd name="T171" fmla="*/ 203 h 2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0" h="203">
                  <a:moveTo>
                    <a:pt x="89" y="0"/>
                  </a:moveTo>
                  <a:lnTo>
                    <a:pt x="87" y="0"/>
                  </a:lnTo>
                  <a:lnTo>
                    <a:pt x="84" y="0"/>
                  </a:lnTo>
                  <a:lnTo>
                    <a:pt x="76" y="2"/>
                  </a:lnTo>
                  <a:lnTo>
                    <a:pt x="68" y="5"/>
                  </a:lnTo>
                  <a:lnTo>
                    <a:pt x="57" y="11"/>
                  </a:lnTo>
                  <a:lnTo>
                    <a:pt x="49" y="19"/>
                  </a:lnTo>
                  <a:lnTo>
                    <a:pt x="43" y="24"/>
                  </a:lnTo>
                  <a:lnTo>
                    <a:pt x="35" y="32"/>
                  </a:lnTo>
                  <a:lnTo>
                    <a:pt x="30" y="38"/>
                  </a:lnTo>
                  <a:lnTo>
                    <a:pt x="24" y="48"/>
                  </a:lnTo>
                  <a:lnTo>
                    <a:pt x="19" y="57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5" y="92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0" y="135"/>
                  </a:lnTo>
                  <a:lnTo>
                    <a:pt x="0" y="148"/>
                  </a:lnTo>
                  <a:lnTo>
                    <a:pt x="0" y="159"/>
                  </a:lnTo>
                  <a:lnTo>
                    <a:pt x="3" y="170"/>
                  </a:lnTo>
                  <a:lnTo>
                    <a:pt x="8" y="181"/>
                  </a:lnTo>
                  <a:lnTo>
                    <a:pt x="14" y="189"/>
                  </a:lnTo>
                  <a:lnTo>
                    <a:pt x="22" y="194"/>
                  </a:lnTo>
                  <a:lnTo>
                    <a:pt x="30" y="200"/>
                  </a:lnTo>
                  <a:lnTo>
                    <a:pt x="41" y="203"/>
                  </a:lnTo>
                  <a:lnTo>
                    <a:pt x="54" y="203"/>
                  </a:lnTo>
                  <a:lnTo>
                    <a:pt x="65" y="200"/>
                  </a:lnTo>
                  <a:lnTo>
                    <a:pt x="76" y="194"/>
                  </a:lnTo>
                  <a:lnTo>
                    <a:pt x="84" y="189"/>
                  </a:lnTo>
                  <a:lnTo>
                    <a:pt x="92" y="184"/>
                  </a:lnTo>
                  <a:lnTo>
                    <a:pt x="100" y="173"/>
                  </a:lnTo>
                  <a:lnTo>
                    <a:pt x="108" y="165"/>
                  </a:lnTo>
                  <a:lnTo>
                    <a:pt x="111" y="157"/>
                  </a:lnTo>
                  <a:lnTo>
                    <a:pt x="116" y="148"/>
                  </a:lnTo>
                  <a:lnTo>
                    <a:pt x="122" y="138"/>
                  </a:lnTo>
                  <a:lnTo>
                    <a:pt x="124" y="127"/>
                  </a:lnTo>
                  <a:lnTo>
                    <a:pt x="124" y="116"/>
                  </a:lnTo>
                  <a:lnTo>
                    <a:pt x="127" y="108"/>
                  </a:lnTo>
                  <a:lnTo>
                    <a:pt x="130" y="100"/>
                  </a:lnTo>
                  <a:lnTo>
                    <a:pt x="130" y="92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0" y="70"/>
                  </a:lnTo>
                  <a:lnTo>
                    <a:pt x="130" y="62"/>
                  </a:lnTo>
                  <a:lnTo>
                    <a:pt x="130" y="51"/>
                  </a:lnTo>
                  <a:lnTo>
                    <a:pt x="130" y="43"/>
                  </a:lnTo>
                  <a:lnTo>
                    <a:pt x="127" y="35"/>
                  </a:lnTo>
                  <a:lnTo>
                    <a:pt x="124" y="27"/>
                  </a:lnTo>
                  <a:lnTo>
                    <a:pt x="122" y="21"/>
                  </a:lnTo>
                  <a:lnTo>
                    <a:pt x="122" y="19"/>
                  </a:lnTo>
                  <a:lnTo>
                    <a:pt x="114" y="11"/>
                  </a:lnTo>
                  <a:lnTo>
                    <a:pt x="100" y="2"/>
                  </a:lnTo>
                  <a:lnTo>
                    <a:pt x="92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7B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6" name="Freeform 24"/>
            <p:cNvSpPr>
              <a:spLocks/>
            </p:cNvSpPr>
            <p:nvPr/>
          </p:nvSpPr>
          <p:spPr bwMode="auto">
            <a:xfrm>
              <a:off x="6453188" y="2797176"/>
              <a:ext cx="501650" cy="531813"/>
            </a:xfrm>
            <a:custGeom>
              <a:avLst/>
              <a:gdLst>
                <a:gd name="T0" fmla="*/ 2147483647 w 316"/>
                <a:gd name="T1" fmla="*/ 2147483647 h 335"/>
                <a:gd name="T2" fmla="*/ 2147483647 w 316"/>
                <a:gd name="T3" fmla="*/ 2147483647 h 335"/>
                <a:gd name="T4" fmla="*/ 2147483647 w 316"/>
                <a:gd name="T5" fmla="*/ 2147483647 h 335"/>
                <a:gd name="T6" fmla="*/ 2147483647 w 316"/>
                <a:gd name="T7" fmla="*/ 2147483647 h 335"/>
                <a:gd name="T8" fmla="*/ 2147483647 w 316"/>
                <a:gd name="T9" fmla="*/ 2147483647 h 335"/>
                <a:gd name="T10" fmla="*/ 2147483647 w 316"/>
                <a:gd name="T11" fmla="*/ 2147483647 h 335"/>
                <a:gd name="T12" fmla="*/ 2147483647 w 316"/>
                <a:gd name="T13" fmla="*/ 2147483647 h 335"/>
                <a:gd name="T14" fmla="*/ 2147483647 w 316"/>
                <a:gd name="T15" fmla="*/ 2147483647 h 335"/>
                <a:gd name="T16" fmla="*/ 2147483647 w 316"/>
                <a:gd name="T17" fmla="*/ 2147483647 h 335"/>
                <a:gd name="T18" fmla="*/ 2147483647 w 316"/>
                <a:gd name="T19" fmla="*/ 2147483647 h 335"/>
                <a:gd name="T20" fmla="*/ 2147483647 w 316"/>
                <a:gd name="T21" fmla="*/ 2147483647 h 335"/>
                <a:gd name="T22" fmla="*/ 2147483647 w 316"/>
                <a:gd name="T23" fmla="*/ 2147483647 h 335"/>
                <a:gd name="T24" fmla="*/ 2147483647 w 316"/>
                <a:gd name="T25" fmla="*/ 2147483647 h 335"/>
                <a:gd name="T26" fmla="*/ 2147483647 w 316"/>
                <a:gd name="T27" fmla="*/ 2147483647 h 335"/>
                <a:gd name="T28" fmla="*/ 2147483647 w 316"/>
                <a:gd name="T29" fmla="*/ 2147483647 h 335"/>
                <a:gd name="T30" fmla="*/ 2147483647 w 316"/>
                <a:gd name="T31" fmla="*/ 2147483647 h 335"/>
                <a:gd name="T32" fmla="*/ 0 w 316"/>
                <a:gd name="T33" fmla="*/ 2147483647 h 335"/>
                <a:gd name="T34" fmla="*/ 2147483647 w 316"/>
                <a:gd name="T35" fmla="*/ 2147483647 h 335"/>
                <a:gd name="T36" fmla="*/ 2147483647 w 316"/>
                <a:gd name="T37" fmla="*/ 2147483647 h 335"/>
                <a:gd name="T38" fmla="*/ 2147483647 w 316"/>
                <a:gd name="T39" fmla="*/ 2147483647 h 335"/>
                <a:gd name="T40" fmla="*/ 2147483647 w 316"/>
                <a:gd name="T41" fmla="*/ 2147483647 h 335"/>
                <a:gd name="T42" fmla="*/ 2147483647 w 316"/>
                <a:gd name="T43" fmla="*/ 2147483647 h 335"/>
                <a:gd name="T44" fmla="*/ 2147483647 w 316"/>
                <a:gd name="T45" fmla="*/ 2147483647 h 335"/>
                <a:gd name="T46" fmla="*/ 2147483647 w 316"/>
                <a:gd name="T47" fmla="*/ 2147483647 h 335"/>
                <a:gd name="T48" fmla="*/ 2147483647 w 316"/>
                <a:gd name="T49" fmla="*/ 2147483647 h 335"/>
                <a:gd name="T50" fmla="*/ 2147483647 w 316"/>
                <a:gd name="T51" fmla="*/ 2147483647 h 335"/>
                <a:gd name="T52" fmla="*/ 2147483647 w 316"/>
                <a:gd name="T53" fmla="*/ 2147483647 h 335"/>
                <a:gd name="T54" fmla="*/ 2147483647 w 316"/>
                <a:gd name="T55" fmla="*/ 2147483647 h 335"/>
                <a:gd name="T56" fmla="*/ 2147483647 w 316"/>
                <a:gd name="T57" fmla="*/ 2147483647 h 335"/>
                <a:gd name="T58" fmla="*/ 2147483647 w 316"/>
                <a:gd name="T59" fmla="*/ 2147483647 h 335"/>
                <a:gd name="T60" fmla="*/ 2147483647 w 316"/>
                <a:gd name="T61" fmla="*/ 2147483647 h 335"/>
                <a:gd name="T62" fmla="*/ 2147483647 w 316"/>
                <a:gd name="T63" fmla="*/ 2147483647 h 335"/>
                <a:gd name="T64" fmla="*/ 2147483647 w 316"/>
                <a:gd name="T65" fmla="*/ 2147483647 h 335"/>
                <a:gd name="T66" fmla="*/ 2147483647 w 316"/>
                <a:gd name="T67" fmla="*/ 0 h 3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335"/>
                <a:gd name="T104" fmla="*/ 316 w 316"/>
                <a:gd name="T105" fmla="*/ 335 h 3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335">
                  <a:moveTo>
                    <a:pt x="316" y="0"/>
                  </a:moveTo>
                  <a:lnTo>
                    <a:pt x="316" y="3"/>
                  </a:lnTo>
                  <a:lnTo>
                    <a:pt x="316" y="8"/>
                  </a:lnTo>
                  <a:lnTo>
                    <a:pt x="314" y="16"/>
                  </a:lnTo>
                  <a:lnTo>
                    <a:pt x="314" y="27"/>
                  </a:lnTo>
                  <a:lnTo>
                    <a:pt x="311" y="41"/>
                  </a:lnTo>
                  <a:lnTo>
                    <a:pt x="308" y="57"/>
                  </a:lnTo>
                  <a:lnTo>
                    <a:pt x="305" y="73"/>
                  </a:lnTo>
                  <a:lnTo>
                    <a:pt x="300" y="95"/>
                  </a:lnTo>
                  <a:lnTo>
                    <a:pt x="295" y="114"/>
                  </a:lnTo>
                  <a:lnTo>
                    <a:pt x="289" y="135"/>
                  </a:lnTo>
                  <a:lnTo>
                    <a:pt x="281" y="157"/>
                  </a:lnTo>
                  <a:lnTo>
                    <a:pt x="273" y="178"/>
                  </a:lnTo>
                  <a:lnTo>
                    <a:pt x="262" y="197"/>
                  </a:lnTo>
                  <a:lnTo>
                    <a:pt x="251" y="219"/>
                  </a:lnTo>
                  <a:lnTo>
                    <a:pt x="238" y="238"/>
                  </a:lnTo>
                  <a:lnTo>
                    <a:pt x="224" y="257"/>
                  </a:lnTo>
                  <a:lnTo>
                    <a:pt x="208" y="268"/>
                  </a:lnTo>
                  <a:lnTo>
                    <a:pt x="192" y="279"/>
                  </a:lnTo>
                  <a:lnTo>
                    <a:pt x="173" y="289"/>
                  </a:lnTo>
                  <a:lnTo>
                    <a:pt x="157" y="297"/>
                  </a:lnTo>
                  <a:lnTo>
                    <a:pt x="138" y="303"/>
                  </a:lnTo>
                  <a:lnTo>
                    <a:pt x="119" y="311"/>
                  </a:lnTo>
                  <a:lnTo>
                    <a:pt x="100" y="316"/>
                  </a:lnTo>
                  <a:lnTo>
                    <a:pt x="84" y="322"/>
                  </a:lnTo>
                  <a:lnTo>
                    <a:pt x="67" y="325"/>
                  </a:lnTo>
                  <a:lnTo>
                    <a:pt x="51" y="327"/>
                  </a:lnTo>
                  <a:lnTo>
                    <a:pt x="38" y="330"/>
                  </a:lnTo>
                  <a:lnTo>
                    <a:pt x="27" y="333"/>
                  </a:lnTo>
                  <a:lnTo>
                    <a:pt x="16" y="333"/>
                  </a:lnTo>
                  <a:lnTo>
                    <a:pt x="11" y="333"/>
                  </a:lnTo>
                  <a:lnTo>
                    <a:pt x="8" y="333"/>
                  </a:lnTo>
                  <a:lnTo>
                    <a:pt x="5" y="335"/>
                  </a:lnTo>
                  <a:lnTo>
                    <a:pt x="0" y="295"/>
                  </a:lnTo>
                  <a:lnTo>
                    <a:pt x="2" y="292"/>
                  </a:lnTo>
                  <a:lnTo>
                    <a:pt x="8" y="292"/>
                  </a:lnTo>
                  <a:lnTo>
                    <a:pt x="13" y="289"/>
                  </a:lnTo>
                  <a:lnTo>
                    <a:pt x="24" y="289"/>
                  </a:lnTo>
                  <a:lnTo>
                    <a:pt x="35" y="287"/>
                  </a:lnTo>
                  <a:lnTo>
                    <a:pt x="51" y="284"/>
                  </a:lnTo>
                  <a:lnTo>
                    <a:pt x="65" y="281"/>
                  </a:lnTo>
                  <a:lnTo>
                    <a:pt x="84" y="276"/>
                  </a:lnTo>
                  <a:lnTo>
                    <a:pt x="100" y="270"/>
                  </a:lnTo>
                  <a:lnTo>
                    <a:pt x="116" y="268"/>
                  </a:lnTo>
                  <a:lnTo>
                    <a:pt x="132" y="260"/>
                  </a:lnTo>
                  <a:lnTo>
                    <a:pt x="151" y="254"/>
                  </a:lnTo>
                  <a:lnTo>
                    <a:pt x="165" y="249"/>
                  </a:lnTo>
                  <a:lnTo>
                    <a:pt x="178" y="241"/>
                  </a:lnTo>
                  <a:lnTo>
                    <a:pt x="192" y="233"/>
                  </a:lnTo>
                  <a:lnTo>
                    <a:pt x="205" y="227"/>
                  </a:lnTo>
                  <a:lnTo>
                    <a:pt x="213" y="216"/>
                  </a:lnTo>
                  <a:lnTo>
                    <a:pt x="222" y="203"/>
                  </a:lnTo>
                  <a:lnTo>
                    <a:pt x="230" y="189"/>
                  </a:lnTo>
                  <a:lnTo>
                    <a:pt x="241" y="173"/>
                  </a:lnTo>
                  <a:lnTo>
                    <a:pt x="249" y="157"/>
                  </a:lnTo>
                  <a:lnTo>
                    <a:pt x="257" y="141"/>
                  </a:lnTo>
                  <a:lnTo>
                    <a:pt x="265" y="124"/>
                  </a:lnTo>
                  <a:lnTo>
                    <a:pt x="273" y="105"/>
                  </a:lnTo>
                  <a:lnTo>
                    <a:pt x="278" y="86"/>
                  </a:lnTo>
                  <a:lnTo>
                    <a:pt x="284" y="73"/>
                  </a:lnTo>
                  <a:lnTo>
                    <a:pt x="286" y="57"/>
                  </a:lnTo>
                  <a:lnTo>
                    <a:pt x="295" y="46"/>
                  </a:lnTo>
                  <a:lnTo>
                    <a:pt x="295" y="32"/>
                  </a:lnTo>
                  <a:lnTo>
                    <a:pt x="300" y="24"/>
                  </a:lnTo>
                  <a:lnTo>
                    <a:pt x="300" y="22"/>
                  </a:lnTo>
                  <a:lnTo>
                    <a:pt x="300" y="1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D67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7" name="Freeform 25"/>
            <p:cNvSpPr>
              <a:spLocks/>
            </p:cNvSpPr>
            <p:nvPr/>
          </p:nvSpPr>
          <p:spPr bwMode="auto">
            <a:xfrm>
              <a:off x="6788150" y="2338388"/>
              <a:ext cx="282575" cy="484188"/>
            </a:xfrm>
            <a:custGeom>
              <a:avLst/>
              <a:gdLst>
                <a:gd name="T0" fmla="*/ 0 w 178"/>
                <a:gd name="T1" fmla="*/ 2147483647 h 305"/>
                <a:gd name="T2" fmla="*/ 2147483647 w 178"/>
                <a:gd name="T3" fmla="*/ 2147483647 h 305"/>
                <a:gd name="T4" fmla="*/ 2147483647 w 178"/>
                <a:gd name="T5" fmla="*/ 2147483647 h 305"/>
                <a:gd name="T6" fmla="*/ 2147483647 w 178"/>
                <a:gd name="T7" fmla="*/ 2147483647 h 305"/>
                <a:gd name="T8" fmla="*/ 2147483647 w 178"/>
                <a:gd name="T9" fmla="*/ 2147483647 h 305"/>
                <a:gd name="T10" fmla="*/ 2147483647 w 178"/>
                <a:gd name="T11" fmla="*/ 2147483647 h 305"/>
                <a:gd name="T12" fmla="*/ 2147483647 w 178"/>
                <a:gd name="T13" fmla="*/ 2147483647 h 305"/>
                <a:gd name="T14" fmla="*/ 2147483647 w 178"/>
                <a:gd name="T15" fmla="*/ 2147483647 h 305"/>
                <a:gd name="T16" fmla="*/ 2147483647 w 178"/>
                <a:gd name="T17" fmla="*/ 0 h 305"/>
                <a:gd name="T18" fmla="*/ 2147483647 w 178"/>
                <a:gd name="T19" fmla="*/ 0 h 305"/>
                <a:gd name="T20" fmla="*/ 2147483647 w 178"/>
                <a:gd name="T21" fmla="*/ 2147483647 h 305"/>
                <a:gd name="T22" fmla="*/ 0 w 178"/>
                <a:gd name="T23" fmla="*/ 2147483647 h 305"/>
                <a:gd name="T24" fmla="*/ 0 w 178"/>
                <a:gd name="T25" fmla="*/ 2147483647 h 3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8"/>
                <a:gd name="T40" fmla="*/ 0 h 305"/>
                <a:gd name="T41" fmla="*/ 178 w 178"/>
                <a:gd name="T42" fmla="*/ 305 h 3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8" h="305">
                  <a:moveTo>
                    <a:pt x="0" y="24"/>
                  </a:moveTo>
                  <a:lnTo>
                    <a:pt x="13" y="59"/>
                  </a:lnTo>
                  <a:lnTo>
                    <a:pt x="35" y="59"/>
                  </a:lnTo>
                  <a:lnTo>
                    <a:pt x="46" y="262"/>
                  </a:lnTo>
                  <a:lnTo>
                    <a:pt x="89" y="305"/>
                  </a:lnTo>
                  <a:lnTo>
                    <a:pt x="94" y="248"/>
                  </a:lnTo>
                  <a:lnTo>
                    <a:pt x="135" y="235"/>
                  </a:lnTo>
                  <a:lnTo>
                    <a:pt x="159" y="102"/>
                  </a:lnTo>
                  <a:lnTo>
                    <a:pt x="178" y="0"/>
                  </a:lnTo>
                  <a:lnTo>
                    <a:pt x="151" y="0"/>
                  </a:lnTo>
                  <a:lnTo>
                    <a:pt x="78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8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8" name="Freeform 26"/>
            <p:cNvSpPr>
              <a:spLocks/>
            </p:cNvSpPr>
            <p:nvPr/>
          </p:nvSpPr>
          <p:spPr bwMode="auto">
            <a:xfrm>
              <a:off x="4365625" y="2930526"/>
              <a:ext cx="619125" cy="501650"/>
            </a:xfrm>
            <a:custGeom>
              <a:avLst/>
              <a:gdLst>
                <a:gd name="T0" fmla="*/ 2147483647 w 390"/>
                <a:gd name="T1" fmla="*/ 2147483647 h 316"/>
                <a:gd name="T2" fmla="*/ 2147483647 w 390"/>
                <a:gd name="T3" fmla="*/ 2147483647 h 316"/>
                <a:gd name="T4" fmla="*/ 2147483647 w 390"/>
                <a:gd name="T5" fmla="*/ 2147483647 h 316"/>
                <a:gd name="T6" fmla="*/ 2147483647 w 390"/>
                <a:gd name="T7" fmla="*/ 2147483647 h 316"/>
                <a:gd name="T8" fmla="*/ 2147483647 w 390"/>
                <a:gd name="T9" fmla="*/ 0 h 316"/>
                <a:gd name="T10" fmla="*/ 2147483647 w 390"/>
                <a:gd name="T11" fmla="*/ 2147483647 h 316"/>
                <a:gd name="T12" fmla="*/ 2147483647 w 390"/>
                <a:gd name="T13" fmla="*/ 2147483647 h 316"/>
                <a:gd name="T14" fmla="*/ 2147483647 w 390"/>
                <a:gd name="T15" fmla="*/ 2147483647 h 316"/>
                <a:gd name="T16" fmla="*/ 2147483647 w 390"/>
                <a:gd name="T17" fmla="*/ 2147483647 h 316"/>
                <a:gd name="T18" fmla="*/ 2147483647 w 390"/>
                <a:gd name="T19" fmla="*/ 2147483647 h 316"/>
                <a:gd name="T20" fmla="*/ 2147483647 w 390"/>
                <a:gd name="T21" fmla="*/ 2147483647 h 316"/>
                <a:gd name="T22" fmla="*/ 2147483647 w 390"/>
                <a:gd name="T23" fmla="*/ 2147483647 h 316"/>
                <a:gd name="T24" fmla="*/ 2147483647 w 390"/>
                <a:gd name="T25" fmla="*/ 2147483647 h 316"/>
                <a:gd name="T26" fmla="*/ 2147483647 w 390"/>
                <a:gd name="T27" fmla="*/ 2147483647 h 316"/>
                <a:gd name="T28" fmla="*/ 0 w 390"/>
                <a:gd name="T29" fmla="*/ 2147483647 h 316"/>
                <a:gd name="T30" fmla="*/ 2147483647 w 390"/>
                <a:gd name="T31" fmla="*/ 2147483647 h 316"/>
                <a:gd name="T32" fmla="*/ 2147483647 w 390"/>
                <a:gd name="T33" fmla="*/ 2147483647 h 316"/>
                <a:gd name="T34" fmla="*/ 2147483647 w 390"/>
                <a:gd name="T35" fmla="*/ 2147483647 h 316"/>
                <a:gd name="T36" fmla="*/ 2147483647 w 390"/>
                <a:gd name="T37" fmla="*/ 2147483647 h 316"/>
                <a:gd name="T38" fmla="*/ 2147483647 w 390"/>
                <a:gd name="T39" fmla="*/ 2147483647 h 316"/>
                <a:gd name="T40" fmla="*/ 2147483647 w 390"/>
                <a:gd name="T41" fmla="*/ 2147483647 h 316"/>
                <a:gd name="T42" fmla="*/ 2147483647 w 390"/>
                <a:gd name="T43" fmla="*/ 2147483647 h 3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0"/>
                <a:gd name="T67" fmla="*/ 0 h 316"/>
                <a:gd name="T68" fmla="*/ 390 w 390"/>
                <a:gd name="T69" fmla="*/ 316 h 3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0" h="316">
                  <a:moveTo>
                    <a:pt x="108" y="48"/>
                  </a:moveTo>
                  <a:lnTo>
                    <a:pt x="157" y="5"/>
                  </a:lnTo>
                  <a:lnTo>
                    <a:pt x="214" y="8"/>
                  </a:lnTo>
                  <a:lnTo>
                    <a:pt x="241" y="19"/>
                  </a:lnTo>
                  <a:lnTo>
                    <a:pt x="290" y="0"/>
                  </a:lnTo>
                  <a:lnTo>
                    <a:pt x="357" y="19"/>
                  </a:lnTo>
                  <a:lnTo>
                    <a:pt x="390" y="65"/>
                  </a:lnTo>
                  <a:lnTo>
                    <a:pt x="379" y="173"/>
                  </a:lnTo>
                  <a:lnTo>
                    <a:pt x="338" y="176"/>
                  </a:lnTo>
                  <a:lnTo>
                    <a:pt x="214" y="178"/>
                  </a:lnTo>
                  <a:lnTo>
                    <a:pt x="127" y="243"/>
                  </a:lnTo>
                  <a:lnTo>
                    <a:pt x="135" y="316"/>
                  </a:lnTo>
                  <a:lnTo>
                    <a:pt x="89" y="314"/>
                  </a:lnTo>
                  <a:lnTo>
                    <a:pt x="22" y="276"/>
                  </a:lnTo>
                  <a:lnTo>
                    <a:pt x="0" y="219"/>
                  </a:lnTo>
                  <a:lnTo>
                    <a:pt x="3" y="178"/>
                  </a:lnTo>
                  <a:lnTo>
                    <a:pt x="35" y="140"/>
                  </a:lnTo>
                  <a:lnTo>
                    <a:pt x="46" y="116"/>
                  </a:lnTo>
                  <a:lnTo>
                    <a:pt x="62" y="89"/>
                  </a:lnTo>
                  <a:lnTo>
                    <a:pt x="103" y="62"/>
                  </a:lnTo>
                  <a:lnTo>
                    <a:pt x="108" y="48"/>
                  </a:lnTo>
                  <a:close/>
                </a:path>
              </a:pathLst>
            </a:custGeom>
            <a:solidFill>
              <a:srgbClr val="66E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09" name="Freeform 27"/>
            <p:cNvSpPr>
              <a:spLocks/>
            </p:cNvSpPr>
            <p:nvPr/>
          </p:nvSpPr>
          <p:spPr bwMode="auto">
            <a:xfrm>
              <a:off x="4519613" y="2900363"/>
              <a:ext cx="485775" cy="571500"/>
            </a:xfrm>
            <a:custGeom>
              <a:avLst/>
              <a:gdLst>
                <a:gd name="T0" fmla="*/ 0 w 306"/>
                <a:gd name="T1" fmla="*/ 2147483647 h 360"/>
                <a:gd name="T2" fmla="*/ 0 w 306"/>
                <a:gd name="T3" fmla="*/ 2147483647 h 360"/>
                <a:gd name="T4" fmla="*/ 0 w 306"/>
                <a:gd name="T5" fmla="*/ 2147483647 h 360"/>
                <a:gd name="T6" fmla="*/ 2147483647 w 306"/>
                <a:gd name="T7" fmla="*/ 2147483647 h 360"/>
                <a:gd name="T8" fmla="*/ 2147483647 w 306"/>
                <a:gd name="T9" fmla="*/ 2147483647 h 360"/>
                <a:gd name="T10" fmla="*/ 2147483647 w 306"/>
                <a:gd name="T11" fmla="*/ 2147483647 h 360"/>
                <a:gd name="T12" fmla="*/ 2147483647 w 306"/>
                <a:gd name="T13" fmla="*/ 2147483647 h 360"/>
                <a:gd name="T14" fmla="*/ 2147483647 w 306"/>
                <a:gd name="T15" fmla="*/ 2147483647 h 360"/>
                <a:gd name="T16" fmla="*/ 2147483647 w 306"/>
                <a:gd name="T17" fmla="*/ 2147483647 h 360"/>
                <a:gd name="T18" fmla="*/ 2147483647 w 306"/>
                <a:gd name="T19" fmla="*/ 2147483647 h 360"/>
                <a:gd name="T20" fmla="*/ 2147483647 w 306"/>
                <a:gd name="T21" fmla="*/ 2147483647 h 360"/>
                <a:gd name="T22" fmla="*/ 2147483647 w 306"/>
                <a:gd name="T23" fmla="*/ 2147483647 h 360"/>
                <a:gd name="T24" fmla="*/ 2147483647 w 306"/>
                <a:gd name="T25" fmla="*/ 2147483647 h 360"/>
                <a:gd name="T26" fmla="*/ 2147483647 w 306"/>
                <a:gd name="T27" fmla="*/ 2147483647 h 360"/>
                <a:gd name="T28" fmla="*/ 2147483647 w 306"/>
                <a:gd name="T29" fmla="*/ 2147483647 h 360"/>
                <a:gd name="T30" fmla="*/ 2147483647 w 306"/>
                <a:gd name="T31" fmla="*/ 2147483647 h 360"/>
                <a:gd name="T32" fmla="*/ 2147483647 w 306"/>
                <a:gd name="T33" fmla="*/ 2147483647 h 360"/>
                <a:gd name="T34" fmla="*/ 2147483647 w 306"/>
                <a:gd name="T35" fmla="*/ 2147483647 h 360"/>
                <a:gd name="T36" fmla="*/ 2147483647 w 306"/>
                <a:gd name="T37" fmla="*/ 2147483647 h 360"/>
                <a:gd name="T38" fmla="*/ 2147483647 w 306"/>
                <a:gd name="T39" fmla="*/ 2147483647 h 360"/>
                <a:gd name="T40" fmla="*/ 2147483647 w 306"/>
                <a:gd name="T41" fmla="*/ 2147483647 h 360"/>
                <a:gd name="T42" fmla="*/ 2147483647 w 306"/>
                <a:gd name="T43" fmla="*/ 2147483647 h 360"/>
                <a:gd name="T44" fmla="*/ 2147483647 w 306"/>
                <a:gd name="T45" fmla="*/ 2147483647 h 360"/>
                <a:gd name="T46" fmla="*/ 2147483647 w 306"/>
                <a:gd name="T47" fmla="*/ 2147483647 h 360"/>
                <a:gd name="T48" fmla="*/ 2147483647 w 306"/>
                <a:gd name="T49" fmla="*/ 2147483647 h 360"/>
                <a:gd name="T50" fmla="*/ 2147483647 w 306"/>
                <a:gd name="T51" fmla="*/ 2147483647 h 360"/>
                <a:gd name="T52" fmla="*/ 2147483647 w 306"/>
                <a:gd name="T53" fmla="*/ 2147483647 h 360"/>
                <a:gd name="T54" fmla="*/ 2147483647 w 306"/>
                <a:gd name="T55" fmla="*/ 2147483647 h 360"/>
                <a:gd name="T56" fmla="*/ 2147483647 w 306"/>
                <a:gd name="T57" fmla="*/ 0 h 360"/>
                <a:gd name="T58" fmla="*/ 2147483647 w 306"/>
                <a:gd name="T59" fmla="*/ 0 h 360"/>
                <a:gd name="T60" fmla="*/ 2147483647 w 306"/>
                <a:gd name="T61" fmla="*/ 2147483647 h 360"/>
                <a:gd name="T62" fmla="*/ 2147483647 w 306"/>
                <a:gd name="T63" fmla="*/ 2147483647 h 360"/>
                <a:gd name="T64" fmla="*/ 2147483647 w 306"/>
                <a:gd name="T65" fmla="*/ 2147483647 h 360"/>
                <a:gd name="T66" fmla="*/ 2147483647 w 306"/>
                <a:gd name="T67" fmla="*/ 2147483647 h 360"/>
                <a:gd name="T68" fmla="*/ 2147483647 w 306"/>
                <a:gd name="T69" fmla="*/ 2147483647 h 360"/>
                <a:gd name="T70" fmla="*/ 2147483647 w 306"/>
                <a:gd name="T71" fmla="*/ 2147483647 h 360"/>
                <a:gd name="T72" fmla="*/ 2147483647 w 306"/>
                <a:gd name="T73" fmla="*/ 2147483647 h 360"/>
                <a:gd name="T74" fmla="*/ 2147483647 w 306"/>
                <a:gd name="T75" fmla="*/ 2147483647 h 360"/>
                <a:gd name="T76" fmla="*/ 2147483647 w 306"/>
                <a:gd name="T77" fmla="*/ 2147483647 h 360"/>
                <a:gd name="T78" fmla="*/ 2147483647 w 306"/>
                <a:gd name="T79" fmla="*/ 2147483647 h 360"/>
                <a:gd name="T80" fmla="*/ 2147483647 w 306"/>
                <a:gd name="T81" fmla="*/ 2147483647 h 360"/>
                <a:gd name="T82" fmla="*/ 2147483647 w 306"/>
                <a:gd name="T83" fmla="*/ 2147483647 h 360"/>
                <a:gd name="T84" fmla="*/ 2147483647 w 306"/>
                <a:gd name="T85" fmla="*/ 2147483647 h 360"/>
                <a:gd name="T86" fmla="*/ 2147483647 w 306"/>
                <a:gd name="T87" fmla="*/ 2147483647 h 360"/>
                <a:gd name="T88" fmla="*/ 2147483647 w 306"/>
                <a:gd name="T89" fmla="*/ 2147483647 h 360"/>
                <a:gd name="T90" fmla="*/ 2147483647 w 306"/>
                <a:gd name="T91" fmla="*/ 2147483647 h 360"/>
                <a:gd name="T92" fmla="*/ 2147483647 w 306"/>
                <a:gd name="T93" fmla="*/ 2147483647 h 3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6"/>
                <a:gd name="T142" fmla="*/ 0 h 360"/>
                <a:gd name="T143" fmla="*/ 306 w 306"/>
                <a:gd name="T144" fmla="*/ 360 h 3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6" h="360">
                  <a:moveTo>
                    <a:pt x="46" y="360"/>
                  </a:moveTo>
                  <a:lnTo>
                    <a:pt x="0" y="330"/>
                  </a:lnTo>
                  <a:lnTo>
                    <a:pt x="0" y="327"/>
                  </a:lnTo>
                  <a:lnTo>
                    <a:pt x="0" y="324"/>
                  </a:lnTo>
                  <a:lnTo>
                    <a:pt x="0" y="316"/>
                  </a:lnTo>
                  <a:lnTo>
                    <a:pt x="0" y="308"/>
                  </a:lnTo>
                  <a:lnTo>
                    <a:pt x="0" y="297"/>
                  </a:lnTo>
                  <a:lnTo>
                    <a:pt x="3" y="287"/>
                  </a:lnTo>
                  <a:lnTo>
                    <a:pt x="6" y="273"/>
                  </a:lnTo>
                  <a:lnTo>
                    <a:pt x="11" y="262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0" y="219"/>
                  </a:lnTo>
                  <a:lnTo>
                    <a:pt x="41" y="208"/>
                  </a:lnTo>
                  <a:lnTo>
                    <a:pt x="52" y="195"/>
                  </a:lnTo>
                  <a:lnTo>
                    <a:pt x="68" y="186"/>
                  </a:lnTo>
                  <a:lnTo>
                    <a:pt x="84" y="178"/>
                  </a:lnTo>
                  <a:lnTo>
                    <a:pt x="106" y="173"/>
                  </a:lnTo>
                  <a:lnTo>
                    <a:pt x="125" y="168"/>
                  </a:lnTo>
                  <a:lnTo>
                    <a:pt x="144" y="165"/>
                  </a:lnTo>
                  <a:lnTo>
                    <a:pt x="160" y="162"/>
                  </a:lnTo>
                  <a:lnTo>
                    <a:pt x="176" y="162"/>
                  </a:lnTo>
                  <a:lnTo>
                    <a:pt x="193" y="162"/>
                  </a:lnTo>
                  <a:lnTo>
                    <a:pt x="206" y="162"/>
                  </a:lnTo>
                  <a:lnTo>
                    <a:pt x="217" y="165"/>
                  </a:lnTo>
                  <a:lnTo>
                    <a:pt x="230" y="165"/>
                  </a:lnTo>
                  <a:lnTo>
                    <a:pt x="239" y="168"/>
                  </a:lnTo>
                  <a:lnTo>
                    <a:pt x="247" y="170"/>
                  </a:lnTo>
                  <a:lnTo>
                    <a:pt x="255" y="170"/>
                  </a:lnTo>
                  <a:lnTo>
                    <a:pt x="260" y="173"/>
                  </a:lnTo>
                  <a:lnTo>
                    <a:pt x="268" y="176"/>
                  </a:lnTo>
                  <a:lnTo>
                    <a:pt x="271" y="178"/>
                  </a:lnTo>
                  <a:lnTo>
                    <a:pt x="271" y="176"/>
                  </a:lnTo>
                  <a:lnTo>
                    <a:pt x="271" y="173"/>
                  </a:lnTo>
                  <a:lnTo>
                    <a:pt x="274" y="165"/>
                  </a:lnTo>
                  <a:lnTo>
                    <a:pt x="276" y="157"/>
                  </a:lnTo>
                  <a:lnTo>
                    <a:pt x="276" y="146"/>
                  </a:lnTo>
                  <a:lnTo>
                    <a:pt x="276" y="132"/>
                  </a:lnTo>
                  <a:lnTo>
                    <a:pt x="276" y="119"/>
                  </a:lnTo>
                  <a:lnTo>
                    <a:pt x="276" y="108"/>
                  </a:lnTo>
                  <a:lnTo>
                    <a:pt x="274" y="95"/>
                  </a:lnTo>
                  <a:lnTo>
                    <a:pt x="268" y="81"/>
                  </a:lnTo>
                  <a:lnTo>
                    <a:pt x="263" y="65"/>
                  </a:lnTo>
                  <a:lnTo>
                    <a:pt x="255" y="57"/>
                  </a:lnTo>
                  <a:lnTo>
                    <a:pt x="241" y="46"/>
                  </a:lnTo>
                  <a:lnTo>
                    <a:pt x="228" y="38"/>
                  </a:lnTo>
                  <a:lnTo>
                    <a:pt x="209" y="30"/>
                  </a:lnTo>
                  <a:lnTo>
                    <a:pt x="190" y="27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7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63" y="13"/>
                  </a:lnTo>
                  <a:lnTo>
                    <a:pt x="171" y="8"/>
                  </a:lnTo>
                  <a:lnTo>
                    <a:pt x="176" y="5"/>
                  </a:lnTo>
                  <a:lnTo>
                    <a:pt x="184" y="3"/>
                  </a:lnTo>
                  <a:lnTo>
                    <a:pt x="193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25" y="3"/>
                  </a:lnTo>
                  <a:lnTo>
                    <a:pt x="233" y="5"/>
                  </a:lnTo>
                  <a:lnTo>
                    <a:pt x="244" y="8"/>
                  </a:lnTo>
                  <a:lnTo>
                    <a:pt x="255" y="13"/>
                  </a:lnTo>
                  <a:lnTo>
                    <a:pt x="263" y="21"/>
                  </a:lnTo>
                  <a:lnTo>
                    <a:pt x="268" y="27"/>
                  </a:lnTo>
                  <a:lnTo>
                    <a:pt x="276" y="35"/>
                  </a:lnTo>
                  <a:lnTo>
                    <a:pt x="282" y="40"/>
                  </a:lnTo>
                  <a:lnTo>
                    <a:pt x="287" y="51"/>
                  </a:lnTo>
                  <a:lnTo>
                    <a:pt x="290" y="57"/>
                  </a:lnTo>
                  <a:lnTo>
                    <a:pt x="295" y="65"/>
                  </a:lnTo>
                  <a:lnTo>
                    <a:pt x="298" y="70"/>
                  </a:lnTo>
                  <a:lnTo>
                    <a:pt x="303" y="78"/>
                  </a:lnTo>
                  <a:lnTo>
                    <a:pt x="303" y="86"/>
                  </a:lnTo>
                  <a:lnTo>
                    <a:pt x="306" y="89"/>
                  </a:lnTo>
                  <a:lnTo>
                    <a:pt x="306" y="95"/>
                  </a:lnTo>
                  <a:lnTo>
                    <a:pt x="303" y="97"/>
                  </a:lnTo>
                  <a:lnTo>
                    <a:pt x="303" y="105"/>
                  </a:lnTo>
                  <a:lnTo>
                    <a:pt x="303" y="111"/>
                  </a:lnTo>
                  <a:lnTo>
                    <a:pt x="303" y="122"/>
                  </a:lnTo>
                  <a:lnTo>
                    <a:pt x="301" y="130"/>
                  </a:lnTo>
                  <a:lnTo>
                    <a:pt x="301" y="141"/>
                  </a:lnTo>
                  <a:lnTo>
                    <a:pt x="298" y="149"/>
                  </a:lnTo>
                  <a:lnTo>
                    <a:pt x="298" y="159"/>
                  </a:lnTo>
                  <a:lnTo>
                    <a:pt x="295" y="168"/>
                  </a:lnTo>
                  <a:lnTo>
                    <a:pt x="295" y="178"/>
                  </a:lnTo>
                  <a:lnTo>
                    <a:pt x="293" y="184"/>
                  </a:lnTo>
                  <a:lnTo>
                    <a:pt x="293" y="192"/>
                  </a:lnTo>
                  <a:lnTo>
                    <a:pt x="290" y="197"/>
                  </a:lnTo>
                  <a:lnTo>
                    <a:pt x="290" y="203"/>
                  </a:lnTo>
                  <a:lnTo>
                    <a:pt x="247" y="232"/>
                  </a:lnTo>
                  <a:lnTo>
                    <a:pt x="46" y="36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0" name="Freeform 28"/>
            <p:cNvSpPr>
              <a:spLocks/>
            </p:cNvSpPr>
            <p:nvPr/>
          </p:nvSpPr>
          <p:spPr bwMode="auto">
            <a:xfrm>
              <a:off x="6324600" y="2835276"/>
              <a:ext cx="1081087" cy="1133475"/>
            </a:xfrm>
            <a:custGeom>
              <a:avLst/>
              <a:gdLst>
                <a:gd name="T0" fmla="*/ 2147483647 w 681"/>
                <a:gd name="T1" fmla="*/ 2147483647 h 714"/>
                <a:gd name="T2" fmla="*/ 2147483647 w 681"/>
                <a:gd name="T3" fmla="*/ 2147483647 h 714"/>
                <a:gd name="T4" fmla="*/ 2147483647 w 681"/>
                <a:gd name="T5" fmla="*/ 2147483647 h 714"/>
                <a:gd name="T6" fmla="*/ 2147483647 w 681"/>
                <a:gd name="T7" fmla="*/ 2147483647 h 714"/>
                <a:gd name="T8" fmla="*/ 2147483647 w 681"/>
                <a:gd name="T9" fmla="*/ 2147483647 h 714"/>
                <a:gd name="T10" fmla="*/ 2147483647 w 681"/>
                <a:gd name="T11" fmla="*/ 2147483647 h 714"/>
                <a:gd name="T12" fmla="*/ 2147483647 w 681"/>
                <a:gd name="T13" fmla="*/ 2147483647 h 714"/>
                <a:gd name="T14" fmla="*/ 2147483647 w 681"/>
                <a:gd name="T15" fmla="*/ 2147483647 h 714"/>
                <a:gd name="T16" fmla="*/ 2147483647 w 681"/>
                <a:gd name="T17" fmla="*/ 2147483647 h 714"/>
                <a:gd name="T18" fmla="*/ 2147483647 w 681"/>
                <a:gd name="T19" fmla="*/ 2147483647 h 714"/>
                <a:gd name="T20" fmla="*/ 2147483647 w 681"/>
                <a:gd name="T21" fmla="*/ 2147483647 h 714"/>
                <a:gd name="T22" fmla="*/ 2147483647 w 681"/>
                <a:gd name="T23" fmla="*/ 2147483647 h 714"/>
                <a:gd name="T24" fmla="*/ 2147483647 w 681"/>
                <a:gd name="T25" fmla="*/ 2147483647 h 714"/>
                <a:gd name="T26" fmla="*/ 2147483647 w 681"/>
                <a:gd name="T27" fmla="*/ 2147483647 h 714"/>
                <a:gd name="T28" fmla="*/ 2147483647 w 681"/>
                <a:gd name="T29" fmla="*/ 2147483647 h 714"/>
                <a:gd name="T30" fmla="*/ 2147483647 w 681"/>
                <a:gd name="T31" fmla="*/ 2147483647 h 714"/>
                <a:gd name="T32" fmla="*/ 2147483647 w 681"/>
                <a:gd name="T33" fmla="*/ 2147483647 h 714"/>
                <a:gd name="T34" fmla="*/ 2147483647 w 681"/>
                <a:gd name="T35" fmla="*/ 2147483647 h 714"/>
                <a:gd name="T36" fmla="*/ 2147483647 w 681"/>
                <a:gd name="T37" fmla="*/ 2147483647 h 714"/>
                <a:gd name="T38" fmla="*/ 2147483647 w 681"/>
                <a:gd name="T39" fmla="*/ 2147483647 h 714"/>
                <a:gd name="T40" fmla="*/ 2147483647 w 681"/>
                <a:gd name="T41" fmla="*/ 2147483647 h 714"/>
                <a:gd name="T42" fmla="*/ 2147483647 w 681"/>
                <a:gd name="T43" fmla="*/ 2147483647 h 714"/>
                <a:gd name="T44" fmla="*/ 2147483647 w 681"/>
                <a:gd name="T45" fmla="*/ 2147483647 h 714"/>
                <a:gd name="T46" fmla="*/ 2147483647 w 681"/>
                <a:gd name="T47" fmla="*/ 2147483647 h 714"/>
                <a:gd name="T48" fmla="*/ 2147483647 w 681"/>
                <a:gd name="T49" fmla="*/ 2147483647 h 714"/>
                <a:gd name="T50" fmla="*/ 2147483647 w 681"/>
                <a:gd name="T51" fmla="*/ 2147483647 h 714"/>
                <a:gd name="T52" fmla="*/ 2147483647 w 681"/>
                <a:gd name="T53" fmla="*/ 2147483647 h 714"/>
                <a:gd name="T54" fmla="*/ 2147483647 w 681"/>
                <a:gd name="T55" fmla="*/ 0 h 714"/>
                <a:gd name="T56" fmla="*/ 2147483647 w 681"/>
                <a:gd name="T57" fmla="*/ 0 h 714"/>
                <a:gd name="T58" fmla="*/ 2147483647 w 681"/>
                <a:gd name="T59" fmla="*/ 0 h 714"/>
                <a:gd name="T60" fmla="*/ 2147483647 w 681"/>
                <a:gd name="T61" fmla="*/ 2147483647 h 714"/>
                <a:gd name="T62" fmla="*/ 2147483647 w 681"/>
                <a:gd name="T63" fmla="*/ 2147483647 h 714"/>
                <a:gd name="T64" fmla="*/ 2147483647 w 681"/>
                <a:gd name="T65" fmla="*/ 2147483647 h 714"/>
                <a:gd name="T66" fmla="*/ 2147483647 w 681"/>
                <a:gd name="T67" fmla="*/ 2147483647 h 714"/>
                <a:gd name="T68" fmla="*/ 2147483647 w 681"/>
                <a:gd name="T69" fmla="*/ 2147483647 h 714"/>
                <a:gd name="T70" fmla="*/ 2147483647 w 681"/>
                <a:gd name="T71" fmla="*/ 2147483647 h 714"/>
                <a:gd name="T72" fmla="*/ 2147483647 w 681"/>
                <a:gd name="T73" fmla="*/ 2147483647 h 714"/>
                <a:gd name="T74" fmla="*/ 2147483647 w 681"/>
                <a:gd name="T75" fmla="*/ 2147483647 h 714"/>
                <a:gd name="T76" fmla="*/ 2147483647 w 681"/>
                <a:gd name="T77" fmla="*/ 2147483647 h 714"/>
                <a:gd name="T78" fmla="*/ 2147483647 w 681"/>
                <a:gd name="T79" fmla="*/ 2147483647 h 714"/>
                <a:gd name="T80" fmla="*/ 2147483647 w 681"/>
                <a:gd name="T81" fmla="*/ 2147483647 h 714"/>
                <a:gd name="T82" fmla="*/ 2147483647 w 681"/>
                <a:gd name="T83" fmla="*/ 2147483647 h 714"/>
                <a:gd name="T84" fmla="*/ 2147483647 w 681"/>
                <a:gd name="T85" fmla="*/ 2147483647 h 714"/>
                <a:gd name="T86" fmla="*/ 2147483647 w 681"/>
                <a:gd name="T87" fmla="*/ 2147483647 h 714"/>
                <a:gd name="T88" fmla="*/ 2147483647 w 681"/>
                <a:gd name="T89" fmla="*/ 2147483647 h 714"/>
                <a:gd name="T90" fmla="*/ 2147483647 w 681"/>
                <a:gd name="T91" fmla="*/ 2147483647 h 714"/>
                <a:gd name="T92" fmla="*/ 2147483647 w 681"/>
                <a:gd name="T93" fmla="*/ 2147483647 h 714"/>
                <a:gd name="T94" fmla="*/ 2147483647 w 681"/>
                <a:gd name="T95" fmla="*/ 2147483647 h 714"/>
                <a:gd name="T96" fmla="*/ 2147483647 w 681"/>
                <a:gd name="T97" fmla="*/ 2147483647 h 714"/>
                <a:gd name="T98" fmla="*/ 2147483647 w 681"/>
                <a:gd name="T99" fmla="*/ 2147483647 h 714"/>
                <a:gd name="T100" fmla="*/ 2147483647 w 681"/>
                <a:gd name="T101" fmla="*/ 2147483647 h 714"/>
                <a:gd name="T102" fmla="*/ 2147483647 w 681"/>
                <a:gd name="T103" fmla="*/ 2147483647 h 714"/>
                <a:gd name="T104" fmla="*/ 2147483647 w 681"/>
                <a:gd name="T105" fmla="*/ 2147483647 h 714"/>
                <a:gd name="T106" fmla="*/ 2147483647 w 681"/>
                <a:gd name="T107" fmla="*/ 2147483647 h 714"/>
                <a:gd name="T108" fmla="*/ 2147483647 w 681"/>
                <a:gd name="T109" fmla="*/ 2147483647 h 714"/>
                <a:gd name="T110" fmla="*/ 2147483647 w 681"/>
                <a:gd name="T111" fmla="*/ 2147483647 h 7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1"/>
                <a:gd name="T169" fmla="*/ 0 h 714"/>
                <a:gd name="T170" fmla="*/ 681 w 681"/>
                <a:gd name="T171" fmla="*/ 714 h 7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1" h="714">
                  <a:moveTo>
                    <a:pt x="5" y="609"/>
                  </a:moveTo>
                  <a:lnTo>
                    <a:pt x="8" y="612"/>
                  </a:lnTo>
                  <a:lnTo>
                    <a:pt x="13" y="617"/>
                  </a:lnTo>
                  <a:lnTo>
                    <a:pt x="21" y="622"/>
                  </a:lnTo>
                  <a:lnTo>
                    <a:pt x="32" y="630"/>
                  </a:lnTo>
                  <a:lnTo>
                    <a:pt x="46" y="639"/>
                  </a:lnTo>
                  <a:lnTo>
                    <a:pt x="59" y="649"/>
                  </a:lnTo>
                  <a:lnTo>
                    <a:pt x="78" y="660"/>
                  </a:lnTo>
                  <a:lnTo>
                    <a:pt x="100" y="668"/>
                  </a:lnTo>
                  <a:lnTo>
                    <a:pt x="124" y="676"/>
                  </a:lnTo>
                  <a:lnTo>
                    <a:pt x="148" y="687"/>
                  </a:lnTo>
                  <a:lnTo>
                    <a:pt x="178" y="695"/>
                  </a:lnTo>
                  <a:lnTo>
                    <a:pt x="211" y="701"/>
                  </a:lnTo>
                  <a:lnTo>
                    <a:pt x="246" y="706"/>
                  </a:lnTo>
                  <a:lnTo>
                    <a:pt x="281" y="712"/>
                  </a:lnTo>
                  <a:lnTo>
                    <a:pt x="324" y="714"/>
                  </a:lnTo>
                  <a:lnTo>
                    <a:pt x="367" y="709"/>
                  </a:lnTo>
                  <a:lnTo>
                    <a:pt x="408" y="701"/>
                  </a:lnTo>
                  <a:lnTo>
                    <a:pt x="446" y="690"/>
                  </a:lnTo>
                  <a:lnTo>
                    <a:pt x="481" y="679"/>
                  </a:lnTo>
                  <a:lnTo>
                    <a:pt x="511" y="660"/>
                  </a:lnTo>
                  <a:lnTo>
                    <a:pt x="541" y="644"/>
                  </a:lnTo>
                  <a:lnTo>
                    <a:pt x="568" y="622"/>
                  </a:lnTo>
                  <a:lnTo>
                    <a:pt x="592" y="601"/>
                  </a:lnTo>
                  <a:lnTo>
                    <a:pt x="611" y="576"/>
                  </a:lnTo>
                  <a:lnTo>
                    <a:pt x="630" y="549"/>
                  </a:lnTo>
                  <a:lnTo>
                    <a:pt x="643" y="522"/>
                  </a:lnTo>
                  <a:lnTo>
                    <a:pt x="657" y="493"/>
                  </a:lnTo>
                  <a:lnTo>
                    <a:pt x="668" y="460"/>
                  </a:lnTo>
                  <a:lnTo>
                    <a:pt x="673" y="430"/>
                  </a:lnTo>
                  <a:lnTo>
                    <a:pt x="679" y="398"/>
                  </a:lnTo>
                  <a:lnTo>
                    <a:pt x="681" y="365"/>
                  </a:lnTo>
                  <a:lnTo>
                    <a:pt x="676" y="325"/>
                  </a:lnTo>
                  <a:lnTo>
                    <a:pt x="670" y="287"/>
                  </a:lnTo>
                  <a:lnTo>
                    <a:pt x="657" y="252"/>
                  </a:lnTo>
                  <a:lnTo>
                    <a:pt x="643" y="222"/>
                  </a:lnTo>
                  <a:lnTo>
                    <a:pt x="624" y="192"/>
                  </a:lnTo>
                  <a:lnTo>
                    <a:pt x="606" y="165"/>
                  </a:lnTo>
                  <a:lnTo>
                    <a:pt x="581" y="141"/>
                  </a:lnTo>
                  <a:lnTo>
                    <a:pt x="560" y="119"/>
                  </a:lnTo>
                  <a:lnTo>
                    <a:pt x="535" y="100"/>
                  </a:lnTo>
                  <a:lnTo>
                    <a:pt x="511" y="81"/>
                  </a:lnTo>
                  <a:lnTo>
                    <a:pt x="487" y="68"/>
                  </a:lnTo>
                  <a:lnTo>
                    <a:pt x="465" y="54"/>
                  </a:lnTo>
                  <a:lnTo>
                    <a:pt x="441" y="44"/>
                  </a:lnTo>
                  <a:lnTo>
                    <a:pt x="422" y="35"/>
                  </a:lnTo>
                  <a:lnTo>
                    <a:pt x="405" y="27"/>
                  </a:lnTo>
                  <a:lnTo>
                    <a:pt x="392" y="22"/>
                  </a:lnTo>
                  <a:lnTo>
                    <a:pt x="381" y="17"/>
                  </a:lnTo>
                  <a:lnTo>
                    <a:pt x="367" y="14"/>
                  </a:lnTo>
                  <a:lnTo>
                    <a:pt x="357" y="8"/>
                  </a:lnTo>
                  <a:lnTo>
                    <a:pt x="346" y="6"/>
                  </a:lnTo>
                  <a:lnTo>
                    <a:pt x="338" y="3"/>
                  </a:lnTo>
                  <a:lnTo>
                    <a:pt x="327" y="3"/>
                  </a:lnTo>
                  <a:lnTo>
                    <a:pt x="319" y="0"/>
                  </a:lnTo>
                  <a:lnTo>
                    <a:pt x="311" y="0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2" y="0"/>
                  </a:lnTo>
                  <a:lnTo>
                    <a:pt x="289" y="0"/>
                  </a:lnTo>
                  <a:lnTo>
                    <a:pt x="281" y="0"/>
                  </a:lnTo>
                  <a:lnTo>
                    <a:pt x="281" y="3"/>
                  </a:lnTo>
                  <a:lnTo>
                    <a:pt x="292" y="6"/>
                  </a:lnTo>
                  <a:lnTo>
                    <a:pt x="305" y="8"/>
                  </a:lnTo>
                  <a:lnTo>
                    <a:pt x="327" y="17"/>
                  </a:lnTo>
                  <a:lnTo>
                    <a:pt x="349" y="27"/>
                  </a:lnTo>
                  <a:lnTo>
                    <a:pt x="376" y="38"/>
                  </a:lnTo>
                  <a:lnTo>
                    <a:pt x="403" y="52"/>
                  </a:lnTo>
                  <a:lnTo>
                    <a:pt x="432" y="68"/>
                  </a:lnTo>
                  <a:lnTo>
                    <a:pt x="459" y="87"/>
                  </a:lnTo>
                  <a:lnTo>
                    <a:pt x="489" y="108"/>
                  </a:lnTo>
                  <a:lnTo>
                    <a:pt x="516" y="133"/>
                  </a:lnTo>
                  <a:lnTo>
                    <a:pt x="543" y="160"/>
                  </a:lnTo>
                  <a:lnTo>
                    <a:pt x="568" y="190"/>
                  </a:lnTo>
                  <a:lnTo>
                    <a:pt x="587" y="222"/>
                  </a:lnTo>
                  <a:lnTo>
                    <a:pt x="600" y="260"/>
                  </a:lnTo>
                  <a:lnTo>
                    <a:pt x="611" y="301"/>
                  </a:lnTo>
                  <a:lnTo>
                    <a:pt x="614" y="333"/>
                  </a:lnTo>
                  <a:lnTo>
                    <a:pt x="616" y="365"/>
                  </a:lnTo>
                  <a:lnTo>
                    <a:pt x="616" y="398"/>
                  </a:lnTo>
                  <a:lnTo>
                    <a:pt x="611" y="430"/>
                  </a:lnTo>
                  <a:lnTo>
                    <a:pt x="606" y="460"/>
                  </a:lnTo>
                  <a:lnTo>
                    <a:pt x="595" y="487"/>
                  </a:lnTo>
                  <a:lnTo>
                    <a:pt x="581" y="514"/>
                  </a:lnTo>
                  <a:lnTo>
                    <a:pt x="568" y="539"/>
                  </a:lnTo>
                  <a:lnTo>
                    <a:pt x="549" y="563"/>
                  </a:lnTo>
                  <a:lnTo>
                    <a:pt x="530" y="584"/>
                  </a:lnTo>
                  <a:lnTo>
                    <a:pt x="505" y="603"/>
                  </a:lnTo>
                  <a:lnTo>
                    <a:pt x="481" y="622"/>
                  </a:lnTo>
                  <a:lnTo>
                    <a:pt x="451" y="636"/>
                  </a:lnTo>
                  <a:lnTo>
                    <a:pt x="419" y="649"/>
                  </a:lnTo>
                  <a:lnTo>
                    <a:pt x="384" y="660"/>
                  </a:lnTo>
                  <a:lnTo>
                    <a:pt x="349" y="671"/>
                  </a:lnTo>
                  <a:lnTo>
                    <a:pt x="322" y="676"/>
                  </a:lnTo>
                  <a:lnTo>
                    <a:pt x="297" y="676"/>
                  </a:lnTo>
                  <a:lnTo>
                    <a:pt x="270" y="676"/>
                  </a:lnTo>
                  <a:lnTo>
                    <a:pt x="246" y="679"/>
                  </a:lnTo>
                  <a:lnTo>
                    <a:pt x="224" y="676"/>
                  </a:lnTo>
                  <a:lnTo>
                    <a:pt x="200" y="671"/>
                  </a:lnTo>
                  <a:lnTo>
                    <a:pt x="178" y="668"/>
                  </a:lnTo>
                  <a:lnTo>
                    <a:pt x="159" y="663"/>
                  </a:lnTo>
                  <a:lnTo>
                    <a:pt x="138" y="655"/>
                  </a:lnTo>
                  <a:lnTo>
                    <a:pt x="121" y="647"/>
                  </a:lnTo>
                  <a:lnTo>
                    <a:pt x="105" y="639"/>
                  </a:lnTo>
                  <a:lnTo>
                    <a:pt x="92" y="630"/>
                  </a:lnTo>
                  <a:lnTo>
                    <a:pt x="78" y="620"/>
                  </a:lnTo>
                  <a:lnTo>
                    <a:pt x="70" y="609"/>
                  </a:lnTo>
                  <a:lnTo>
                    <a:pt x="59" y="598"/>
                  </a:lnTo>
                  <a:lnTo>
                    <a:pt x="54" y="590"/>
                  </a:lnTo>
                  <a:lnTo>
                    <a:pt x="0" y="574"/>
                  </a:lnTo>
                  <a:lnTo>
                    <a:pt x="5" y="609"/>
                  </a:lnTo>
                  <a:close/>
                </a:path>
              </a:pathLst>
            </a:custGeom>
            <a:solidFill>
              <a:srgbClr val="F58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1" name="Freeform 29"/>
            <p:cNvSpPr>
              <a:spLocks/>
            </p:cNvSpPr>
            <p:nvPr/>
          </p:nvSpPr>
          <p:spPr bwMode="auto">
            <a:xfrm>
              <a:off x="6723063" y="2144713"/>
              <a:ext cx="438150" cy="193675"/>
            </a:xfrm>
            <a:custGeom>
              <a:avLst/>
              <a:gdLst>
                <a:gd name="T0" fmla="*/ 0 w 276"/>
                <a:gd name="T1" fmla="*/ 2147483647 h 122"/>
                <a:gd name="T2" fmla="*/ 2147483647 w 276"/>
                <a:gd name="T3" fmla="*/ 2147483647 h 122"/>
                <a:gd name="T4" fmla="*/ 2147483647 w 276"/>
                <a:gd name="T5" fmla="*/ 2147483647 h 122"/>
                <a:gd name="T6" fmla="*/ 2147483647 w 276"/>
                <a:gd name="T7" fmla="*/ 0 h 122"/>
                <a:gd name="T8" fmla="*/ 2147483647 w 276"/>
                <a:gd name="T9" fmla="*/ 2147483647 h 122"/>
                <a:gd name="T10" fmla="*/ 0 w 276"/>
                <a:gd name="T11" fmla="*/ 2147483647 h 122"/>
                <a:gd name="T12" fmla="*/ 0 w 276"/>
                <a:gd name="T13" fmla="*/ 2147483647 h 122"/>
                <a:gd name="T14" fmla="*/ 0 w 276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6"/>
                <a:gd name="T25" fmla="*/ 0 h 122"/>
                <a:gd name="T26" fmla="*/ 276 w 276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6" h="122">
                  <a:moveTo>
                    <a:pt x="0" y="103"/>
                  </a:moveTo>
                  <a:lnTo>
                    <a:pt x="244" y="84"/>
                  </a:lnTo>
                  <a:lnTo>
                    <a:pt x="276" y="122"/>
                  </a:lnTo>
                  <a:lnTo>
                    <a:pt x="276" y="0"/>
                  </a:lnTo>
                  <a:lnTo>
                    <a:pt x="241" y="54"/>
                  </a:lnTo>
                  <a:lnTo>
                    <a:pt x="0" y="3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D67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2" name="Freeform 30"/>
            <p:cNvSpPr>
              <a:spLocks/>
            </p:cNvSpPr>
            <p:nvPr/>
          </p:nvSpPr>
          <p:spPr bwMode="auto">
            <a:xfrm>
              <a:off x="4516438" y="3646488"/>
              <a:ext cx="1584325" cy="490538"/>
            </a:xfrm>
            <a:custGeom>
              <a:avLst/>
              <a:gdLst>
                <a:gd name="T0" fmla="*/ 0 w 998"/>
                <a:gd name="T1" fmla="*/ 2147483647 h 309"/>
                <a:gd name="T2" fmla="*/ 2147483647 w 998"/>
                <a:gd name="T3" fmla="*/ 2147483647 h 309"/>
                <a:gd name="T4" fmla="*/ 2147483647 w 998"/>
                <a:gd name="T5" fmla="*/ 2147483647 h 309"/>
                <a:gd name="T6" fmla="*/ 2147483647 w 998"/>
                <a:gd name="T7" fmla="*/ 2147483647 h 309"/>
                <a:gd name="T8" fmla="*/ 2147483647 w 998"/>
                <a:gd name="T9" fmla="*/ 2147483647 h 309"/>
                <a:gd name="T10" fmla="*/ 2147483647 w 998"/>
                <a:gd name="T11" fmla="*/ 2147483647 h 309"/>
                <a:gd name="T12" fmla="*/ 2147483647 w 998"/>
                <a:gd name="T13" fmla="*/ 2147483647 h 309"/>
                <a:gd name="T14" fmla="*/ 2147483647 w 998"/>
                <a:gd name="T15" fmla="*/ 2147483647 h 309"/>
                <a:gd name="T16" fmla="*/ 2147483647 w 998"/>
                <a:gd name="T17" fmla="*/ 2147483647 h 309"/>
                <a:gd name="T18" fmla="*/ 2147483647 w 998"/>
                <a:gd name="T19" fmla="*/ 2147483647 h 309"/>
                <a:gd name="T20" fmla="*/ 2147483647 w 998"/>
                <a:gd name="T21" fmla="*/ 2147483647 h 309"/>
                <a:gd name="T22" fmla="*/ 2147483647 w 998"/>
                <a:gd name="T23" fmla="*/ 2147483647 h 309"/>
                <a:gd name="T24" fmla="*/ 2147483647 w 998"/>
                <a:gd name="T25" fmla="*/ 2147483647 h 309"/>
                <a:gd name="T26" fmla="*/ 2147483647 w 998"/>
                <a:gd name="T27" fmla="*/ 2147483647 h 309"/>
                <a:gd name="T28" fmla="*/ 2147483647 w 998"/>
                <a:gd name="T29" fmla="*/ 2147483647 h 309"/>
                <a:gd name="T30" fmla="*/ 2147483647 w 998"/>
                <a:gd name="T31" fmla="*/ 2147483647 h 309"/>
                <a:gd name="T32" fmla="*/ 2147483647 w 998"/>
                <a:gd name="T33" fmla="*/ 2147483647 h 309"/>
                <a:gd name="T34" fmla="*/ 2147483647 w 998"/>
                <a:gd name="T35" fmla="*/ 2147483647 h 309"/>
                <a:gd name="T36" fmla="*/ 2147483647 w 998"/>
                <a:gd name="T37" fmla="*/ 0 h 309"/>
                <a:gd name="T38" fmla="*/ 2147483647 w 998"/>
                <a:gd name="T39" fmla="*/ 2147483647 h 309"/>
                <a:gd name="T40" fmla="*/ 2147483647 w 998"/>
                <a:gd name="T41" fmla="*/ 2147483647 h 309"/>
                <a:gd name="T42" fmla="*/ 2147483647 w 998"/>
                <a:gd name="T43" fmla="*/ 2147483647 h 309"/>
                <a:gd name="T44" fmla="*/ 2147483647 w 998"/>
                <a:gd name="T45" fmla="*/ 2147483647 h 309"/>
                <a:gd name="T46" fmla="*/ 2147483647 w 998"/>
                <a:gd name="T47" fmla="*/ 2147483647 h 309"/>
                <a:gd name="T48" fmla="*/ 2147483647 w 998"/>
                <a:gd name="T49" fmla="*/ 2147483647 h 309"/>
                <a:gd name="T50" fmla="*/ 2147483647 w 998"/>
                <a:gd name="T51" fmla="*/ 2147483647 h 309"/>
                <a:gd name="T52" fmla="*/ 2147483647 w 998"/>
                <a:gd name="T53" fmla="*/ 2147483647 h 309"/>
                <a:gd name="T54" fmla="*/ 2147483647 w 998"/>
                <a:gd name="T55" fmla="*/ 2147483647 h 309"/>
                <a:gd name="T56" fmla="*/ 2147483647 w 998"/>
                <a:gd name="T57" fmla="*/ 2147483647 h 309"/>
                <a:gd name="T58" fmla="*/ 2147483647 w 998"/>
                <a:gd name="T59" fmla="*/ 2147483647 h 309"/>
                <a:gd name="T60" fmla="*/ 2147483647 w 998"/>
                <a:gd name="T61" fmla="*/ 2147483647 h 309"/>
                <a:gd name="T62" fmla="*/ 2147483647 w 998"/>
                <a:gd name="T63" fmla="*/ 2147483647 h 309"/>
                <a:gd name="T64" fmla="*/ 2147483647 w 998"/>
                <a:gd name="T65" fmla="*/ 2147483647 h 309"/>
                <a:gd name="T66" fmla="*/ 2147483647 w 998"/>
                <a:gd name="T67" fmla="*/ 2147483647 h 309"/>
                <a:gd name="T68" fmla="*/ 2147483647 w 998"/>
                <a:gd name="T69" fmla="*/ 2147483647 h 309"/>
                <a:gd name="T70" fmla="*/ 2147483647 w 998"/>
                <a:gd name="T71" fmla="*/ 2147483647 h 309"/>
                <a:gd name="T72" fmla="*/ 2147483647 w 998"/>
                <a:gd name="T73" fmla="*/ 2147483647 h 309"/>
                <a:gd name="T74" fmla="*/ 2147483647 w 998"/>
                <a:gd name="T75" fmla="*/ 2147483647 h 309"/>
                <a:gd name="T76" fmla="*/ 2147483647 w 998"/>
                <a:gd name="T77" fmla="*/ 2147483647 h 309"/>
                <a:gd name="T78" fmla="*/ 2147483647 w 998"/>
                <a:gd name="T79" fmla="*/ 2147483647 h 309"/>
                <a:gd name="T80" fmla="*/ 2147483647 w 998"/>
                <a:gd name="T81" fmla="*/ 2147483647 h 309"/>
                <a:gd name="T82" fmla="*/ 2147483647 w 998"/>
                <a:gd name="T83" fmla="*/ 2147483647 h 309"/>
                <a:gd name="T84" fmla="*/ 2147483647 w 998"/>
                <a:gd name="T85" fmla="*/ 2147483647 h 309"/>
                <a:gd name="T86" fmla="*/ 2147483647 w 998"/>
                <a:gd name="T87" fmla="*/ 2147483647 h 309"/>
                <a:gd name="T88" fmla="*/ 2147483647 w 998"/>
                <a:gd name="T89" fmla="*/ 2147483647 h 309"/>
                <a:gd name="T90" fmla="*/ 2147483647 w 998"/>
                <a:gd name="T91" fmla="*/ 2147483647 h 309"/>
                <a:gd name="T92" fmla="*/ 2147483647 w 998"/>
                <a:gd name="T93" fmla="*/ 2147483647 h 309"/>
                <a:gd name="T94" fmla="*/ 2147483647 w 998"/>
                <a:gd name="T95" fmla="*/ 2147483647 h 309"/>
                <a:gd name="T96" fmla="*/ 2147483647 w 998"/>
                <a:gd name="T97" fmla="*/ 2147483647 h 309"/>
                <a:gd name="T98" fmla="*/ 2147483647 w 998"/>
                <a:gd name="T99" fmla="*/ 2147483647 h 309"/>
                <a:gd name="T100" fmla="*/ 2147483647 w 998"/>
                <a:gd name="T101" fmla="*/ 2147483647 h 309"/>
                <a:gd name="T102" fmla="*/ 2147483647 w 998"/>
                <a:gd name="T103" fmla="*/ 2147483647 h 309"/>
                <a:gd name="T104" fmla="*/ 0 w 998"/>
                <a:gd name="T105" fmla="*/ 2147483647 h 309"/>
                <a:gd name="T106" fmla="*/ 0 w 998"/>
                <a:gd name="T107" fmla="*/ 2147483647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8"/>
                <a:gd name="T163" fmla="*/ 0 h 309"/>
                <a:gd name="T164" fmla="*/ 998 w 998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8" h="309">
                  <a:moveTo>
                    <a:pt x="0" y="95"/>
                  </a:moveTo>
                  <a:lnTo>
                    <a:pt x="0" y="95"/>
                  </a:lnTo>
                  <a:lnTo>
                    <a:pt x="0" y="101"/>
                  </a:lnTo>
                  <a:lnTo>
                    <a:pt x="2" y="106"/>
                  </a:lnTo>
                  <a:lnTo>
                    <a:pt x="5" y="119"/>
                  </a:lnTo>
                  <a:lnTo>
                    <a:pt x="5" y="130"/>
                  </a:lnTo>
                  <a:lnTo>
                    <a:pt x="11" y="144"/>
                  </a:lnTo>
                  <a:lnTo>
                    <a:pt x="13" y="160"/>
                  </a:lnTo>
                  <a:lnTo>
                    <a:pt x="16" y="176"/>
                  </a:lnTo>
                  <a:lnTo>
                    <a:pt x="19" y="192"/>
                  </a:lnTo>
                  <a:lnTo>
                    <a:pt x="21" y="209"/>
                  </a:lnTo>
                  <a:lnTo>
                    <a:pt x="24" y="222"/>
                  </a:lnTo>
                  <a:lnTo>
                    <a:pt x="27" y="238"/>
                  </a:lnTo>
                  <a:lnTo>
                    <a:pt x="30" y="252"/>
                  </a:lnTo>
                  <a:lnTo>
                    <a:pt x="32" y="266"/>
                  </a:lnTo>
                  <a:lnTo>
                    <a:pt x="32" y="274"/>
                  </a:lnTo>
                  <a:lnTo>
                    <a:pt x="32" y="282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8" y="295"/>
                  </a:lnTo>
                  <a:lnTo>
                    <a:pt x="62" y="298"/>
                  </a:lnTo>
                  <a:lnTo>
                    <a:pt x="78" y="301"/>
                  </a:lnTo>
                  <a:lnTo>
                    <a:pt x="97" y="303"/>
                  </a:lnTo>
                  <a:lnTo>
                    <a:pt x="119" y="303"/>
                  </a:lnTo>
                  <a:lnTo>
                    <a:pt x="138" y="306"/>
                  </a:lnTo>
                  <a:lnTo>
                    <a:pt x="157" y="306"/>
                  </a:lnTo>
                  <a:lnTo>
                    <a:pt x="178" y="306"/>
                  </a:lnTo>
                  <a:lnTo>
                    <a:pt x="195" y="306"/>
                  </a:lnTo>
                  <a:lnTo>
                    <a:pt x="213" y="309"/>
                  </a:lnTo>
                  <a:lnTo>
                    <a:pt x="227" y="309"/>
                  </a:lnTo>
                  <a:lnTo>
                    <a:pt x="238" y="309"/>
                  </a:lnTo>
                  <a:lnTo>
                    <a:pt x="243" y="309"/>
                  </a:lnTo>
                  <a:lnTo>
                    <a:pt x="249" y="309"/>
                  </a:lnTo>
                  <a:lnTo>
                    <a:pt x="441" y="241"/>
                  </a:lnTo>
                  <a:lnTo>
                    <a:pt x="649" y="209"/>
                  </a:lnTo>
                  <a:lnTo>
                    <a:pt x="906" y="187"/>
                  </a:lnTo>
                  <a:lnTo>
                    <a:pt x="998" y="179"/>
                  </a:lnTo>
                  <a:lnTo>
                    <a:pt x="963" y="0"/>
                  </a:lnTo>
                  <a:lnTo>
                    <a:pt x="817" y="25"/>
                  </a:lnTo>
                  <a:lnTo>
                    <a:pt x="752" y="30"/>
                  </a:lnTo>
                  <a:lnTo>
                    <a:pt x="733" y="49"/>
                  </a:lnTo>
                  <a:lnTo>
                    <a:pt x="698" y="38"/>
                  </a:lnTo>
                  <a:lnTo>
                    <a:pt x="698" y="41"/>
                  </a:lnTo>
                  <a:lnTo>
                    <a:pt x="698" y="49"/>
                  </a:lnTo>
                  <a:lnTo>
                    <a:pt x="700" y="52"/>
                  </a:lnTo>
                  <a:lnTo>
                    <a:pt x="700" y="57"/>
                  </a:lnTo>
                  <a:lnTo>
                    <a:pt x="703" y="65"/>
                  </a:lnTo>
                  <a:lnTo>
                    <a:pt x="706" y="71"/>
                  </a:lnTo>
                  <a:lnTo>
                    <a:pt x="706" y="84"/>
                  </a:lnTo>
                  <a:lnTo>
                    <a:pt x="706" y="92"/>
                  </a:lnTo>
                  <a:lnTo>
                    <a:pt x="703" y="101"/>
                  </a:lnTo>
                  <a:lnTo>
                    <a:pt x="698" y="103"/>
                  </a:lnTo>
                  <a:lnTo>
                    <a:pt x="690" y="101"/>
                  </a:lnTo>
                  <a:lnTo>
                    <a:pt x="681" y="92"/>
                  </a:lnTo>
                  <a:lnTo>
                    <a:pt x="673" y="82"/>
                  </a:lnTo>
                  <a:lnTo>
                    <a:pt x="668" y="73"/>
                  </a:lnTo>
                  <a:lnTo>
                    <a:pt x="660" y="63"/>
                  </a:lnTo>
                  <a:lnTo>
                    <a:pt x="657" y="55"/>
                  </a:lnTo>
                  <a:lnTo>
                    <a:pt x="654" y="49"/>
                  </a:lnTo>
                  <a:lnTo>
                    <a:pt x="654" y="46"/>
                  </a:lnTo>
                  <a:lnTo>
                    <a:pt x="587" y="65"/>
                  </a:lnTo>
                  <a:lnTo>
                    <a:pt x="584" y="68"/>
                  </a:lnTo>
                  <a:lnTo>
                    <a:pt x="581" y="73"/>
                  </a:lnTo>
                  <a:lnTo>
                    <a:pt x="579" y="79"/>
                  </a:lnTo>
                  <a:lnTo>
                    <a:pt x="576" y="84"/>
                  </a:lnTo>
                  <a:lnTo>
                    <a:pt x="573" y="92"/>
                  </a:lnTo>
                  <a:lnTo>
                    <a:pt x="571" y="101"/>
                  </a:lnTo>
                  <a:lnTo>
                    <a:pt x="568" y="106"/>
                  </a:lnTo>
                  <a:lnTo>
                    <a:pt x="565" y="114"/>
                  </a:lnTo>
                  <a:lnTo>
                    <a:pt x="562" y="122"/>
                  </a:lnTo>
                  <a:lnTo>
                    <a:pt x="560" y="128"/>
                  </a:lnTo>
                  <a:lnTo>
                    <a:pt x="557" y="136"/>
                  </a:lnTo>
                  <a:lnTo>
                    <a:pt x="552" y="144"/>
                  </a:lnTo>
                  <a:lnTo>
                    <a:pt x="549" y="149"/>
                  </a:lnTo>
                  <a:lnTo>
                    <a:pt x="549" y="157"/>
                  </a:lnTo>
                  <a:lnTo>
                    <a:pt x="543" y="160"/>
                  </a:lnTo>
                  <a:lnTo>
                    <a:pt x="535" y="157"/>
                  </a:lnTo>
                  <a:lnTo>
                    <a:pt x="530" y="149"/>
                  </a:lnTo>
                  <a:lnTo>
                    <a:pt x="527" y="144"/>
                  </a:lnTo>
                  <a:lnTo>
                    <a:pt x="519" y="136"/>
                  </a:lnTo>
                  <a:lnTo>
                    <a:pt x="516" y="130"/>
                  </a:lnTo>
                  <a:lnTo>
                    <a:pt x="514" y="122"/>
                  </a:lnTo>
                  <a:lnTo>
                    <a:pt x="508" y="114"/>
                  </a:lnTo>
                  <a:lnTo>
                    <a:pt x="506" y="106"/>
                  </a:lnTo>
                  <a:lnTo>
                    <a:pt x="500" y="98"/>
                  </a:lnTo>
                  <a:lnTo>
                    <a:pt x="497" y="92"/>
                  </a:lnTo>
                  <a:lnTo>
                    <a:pt x="497" y="87"/>
                  </a:lnTo>
                  <a:lnTo>
                    <a:pt x="495" y="84"/>
                  </a:lnTo>
                  <a:lnTo>
                    <a:pt x="443" y="84"/>
                  </a:lnTo>
                  <a:lnTo>
                    <a:pt x="297" y="106"/>
                  </a:lnTo>
                  <a:lnTo>
                    <a:pt x="97" y="90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6" y="109"/>
                  </a:lnTo>
                  <a:lnTo>
                    <a:pt x="84" y="122"/>
                  </a:lnTo>
                  <a:lnTo>
                    <a:pt x="75" y="130"/>
                  </a:lnTo>
                  <a:lnTo>
                    <a:pt x="70" y="141"/>
                  </a:lnTo>
                  <a:lnTo>
                    <a:pt x="65" y="144"/>
                  </a:lnTo>
                  <a:lnTo>
                    <a:pt x="57" y="144"/>
                  </a:lnTo>
                  <a:lnTo>
                    <a:pt x="48" y="138"/>
                  </a:lnTo>
                  <a:lnTo>
                    <a:pt x="40" y="130"/>
                  </a:lnTo>
                  <a:lnTo>
                    <a:pt x="30" y="122"/>
                  </a:lnTo>
                  <a:lnTo>
                    <a:pt x="21" y="114"/>
                  </a:lnTo>
                  <a:lnTo>
                    <a:pt x="11" y="106"/>
                  </a:lnTo>
                  <a:lnTo>
                    <a:pt x="5" y="10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AD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3" name="Freeform 31"/>
            <p:cNvSpPr>
              <a:spLocks/>
            </p:cNvSpPr>
            <p:nvPr/>
          </p:nvSpPr>
          <p:spPr bwMode="auto">
            <a:xfrm>
              <a:off x="5718175" y="3590926"/>
              <a:ext cx="395287" cy="357188"/>
            </a:xfrm>
            <a:custGeom>
              <a:avLst/>
              <a:gdLst>
                <a:gd name="T0" fmla="*/ 2147483647 w 249"/>
                <a:gd name="T1" fmla="*/ 2147483647 h 225"/>
                <a:gd name="T2" fmla="*/ 2147483647 w 249"/>
                <a:gd name="T3" fmla="*/ 2147483647 h 225"/>
                <a:gd name="T4" fmla="*/ 2147483647 w 249"/>
                <a:gd name="T5" fmla="*/ 2147483647 h 225"/>
                <a:gd name="T6" fmla="*/ 2147483647 w 249"/>
                <a:gd name="T7" fmla="*/ 2147483647 h 225"/>
                <a:gd name="T8" fmla="*/ 2147483647 w 249"/>
                <a:gd name="T9" fmla="*/ 2147483647 h 225"/>
                <a:gd name="T10" fmla="*/ 2147483647 w 249"/>
                <a:gd name="T11" fmla="*/ 2147483647 h 225"/>
                <a:gd name="T12" fmla="*/ 2147483647 w 249"/>
                <a:gd name="T13" fmla="*/ 0 h 225"/>
                <a:gd name="T14" fmla="*/ 2147483647 w 249"/>
                <a:gd name="T15" fmla="*/ 0 h 225"/>
                <a:gd name="T16" fmla="*/ 2147483647 w 249"/>
                <a:gd name="T17" fmla="*/ 2147483647 h 225"/>
                <a:gd name="T18" fmla="*/ 2147483647 w 249"/>
                <a:gd name="T19" fmla="*/ 2147483647 h 225"/>
                <a:gd name="T20" fmla="*/ 2147483647 w 249"/>
                <a:gd name="T21" fmla="*/ 2147483647 h 225"/>
                <a:gd name="T22" fmla="*/ 2147483647 w 249"/>
                <a:gd name="T23" fmla="*/ 2147483647 h 225"/>
                <a:gd name="T24" fmla="*/ 2147483647 w 249"/>
                <a:gd name="T25" fmla="*/ 2147483647 h 225"/>
                <a:gd name="T26" fmla="*/ 2147483647 w 249"/>
                <a:gd name="T27" fmla="*/ 2147483647 h 225"/>
                <a:gd name="T28" fmla="*/ 2147483647 w 249"/>
                <a:gd name="T29" fmla="*/ 2147483647 h 225"/>
                <a:gd name="T30" fmla="*/ 2147483647 w 249"/>
                <a:gd name="T31" fmla="*/ 2147483647 h 225"/>
                <a:gd name="T32" fmla="*/ 2147483647 w 249"/>
                <a:gd name="T33" fmla="*/ 2147483647 h 225"/>
                <a:gd name="T34" fmla="*/ 2147483647 w 249"/>
                <a:gd name="T35" fmla="*/ 2147483647 h 225"/>
                <a:gd name="T36" fmla="*/ 2147483647 w 249"/>
                <a:gd name="T37" fmla="*/ 2147483647 h 225"/>
                <a:gd name="T38" fmla="*/ 2147483647 w 249"/>
                <a:gd name="T39" fmla="*/ 2147483647 h 225"/>
                <a:gd name="T40" fmla="*/ 2147483647 w 249"/>
                <a:gd name="T41" fmla="*/ 2147483647 h 225"/>
                <a:gd name="T42" fmla="*/ 2147483647 w 249"/>
                <a:gd name="T43" fmla="*/ 2147483647 h 225"/>
                <a:gd name="T44" fmla="*/ 2147483647 w 249"/>
                <a:gd name="T45" fmla="*/ 2147483647 h 225"/>
                <a:gd name="T46" fmla="*/ 2147483647 w 249"/>
                <a:gd name="T47" fmla="*/ 2147483647 h 225"/>
                <a:gd name="T48" fmla="*/ 2147483647 w 249"/>
                <a:gd name="T49" fmla="*/ 2147483647 h 225"/>
                <a:gd name="T50" fmla="*/ 2147483647 w 249"/>
                <a:gd name="T51" fmla="*/ 2147483647 h 225"/>
                <a:gd name="T52" fmla="*/ 2147483647 w 249"/>
                <a:gd name="T53" fmla="*/ 2147483647 h 225"/>
                <a:gd name="T54" fmla="*/ 2147483647 w 249"/>
                <a:gd name="T55" fmla="*/ 2147483647 h 225"/>
                <a:gd name="T56" fmla="*/ 2147483647 w 249"/>
                <a:gd name="T57" fmla="*/ 2147483647 h 225"/>
                <a:gd name="T58" fmla="*/ 2147483647 w 249"/>
                <a:gd name="T59" fmla="*/ 2147483647 h 225"/>
                <a:gd name="T60" fmla="*/ 2147483647 w 249"/>
                <a:gd name="T61" fmla="*/ 2147483647 h 225"/>
                <a:gd name="T62" fmla="*/ 2147483647 w 249"/>
                <a:gd name="T63" fmla="*/ 2147483647 h 225"/>
                <a:gd name="T64" fmla="*/ 2147483647 w 249"/>
                <a:gd name="T65" fmla="*/ 2147483647 h 225"/>
                <a:gd name="T66" fmla="*/ 2147483647 w 249"/>
                <a:gd name="T67" fmla="*/ 2147483647 h 225"/>
                <a:gd name="T68" fmla="*/ 2147483647 w 249"/>
                <a:gd name="T69" fmla="*/ 2147483647 h 225"/>
                <a:gd name="T70" fmla="*/ 2147483647 w 249"/>
                <a:gd name="T71" fmla="*/ 2147483647 h 225"/>
                <a:gd name="T72" fmla="*/ 2147483647 w 249"/>
                <a:gd name="T73" fmla="*/ 2147483647 h 225"/>
                <a:gd name="T74" fmla="*/ 2147483647 w 249"/>
                <a:gd name="T75" fmla="*/ 2147483647 h 225"/>
                <a:gd name="T76" fmla="*/ 2147483647 w 249"/>
                <a:gd name="T77" fmla="*/ 2147483647 h 225"/>
                <a:gd name="T78" fmla="*/ 0 w 249"/>
                <a:gd name="T79" fmla="*/ 2147483647 h 225"/>
                <a:gd name="T80" fmla="*/ 0 w 249"/>
                <a:gd name="T81" fmla="*/ 2147483647 h 225"/>
                <a:gd name="T82" fmla="*/ 2147483647 w 249"/>
                <a:gd name="T83" fmla="*/ 2147483647 h 225"/>
                <a:gd name="T84" fmla="*/ 2147483647 w 249"/>
                <a:gd name="T85" fmla="*/ 2147483647 h 225"/>
                <a:gd name="T86" fmla="*/ 2147483647 w 249"/>
                <a:gd name="T87" fmla="*/ 2147483647 h 225"/>
                <a:gd name="T88" fmla="*/ 2147483647 w 249"/>
                <a:gd name="T89" fmla="*/ 2147483647 h 225"/>
                <a:gd name="T90" fmla="*/ 2147483647 w 249"/>
                <a:gd name="T91" fmla="*/ 2147483647 h 225"/>
                <a:gd name="T92" fmla="*/ 2147483647 w 249"/>
                <a:gd name="T93" fmla="*/ 2147483647 h 225"/>
                <a:gd name="T94" fmla="*/ 2147483647 w 249"/>
                <a:gd name="T95" fmla="*/ 2147483647 h 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9"/>
                <a:gd name="T145" fmla="*/ 0 h 225"/>
                <a:gd name="T146" fmla="*/ 249 w 249"/>
                <a:gd name="T147" fmla="*/ 225 h 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9" h="225">
                  <a:moveTo>
                    <a:pt x="84" y="54"/>
                  </a:moveTo>
                  <a:lnTo>
                    <a:pt x="87" y="54"/>
                  </a:lnTo>
                  <a:lnTo>
                    <a:pt x="92" y="5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22" y="38"/>
                  </a:lnTo>
                  <a:lnTo>
                    <a:pt x="135" y="33"/>
                  </a:lnTo>
                  <a:lnTo>
                    <a:pt x="149" y="27"/>
                  </a:lnTo>
                  <a:lnTo>
                    <a:pt x="165" y="22"/>
                  </a:lnTo>
                  <a:lnTo>
                    <a:pt x="179" y="17"/>
                  </a:lnTo>
                  <a:lnTo>
                    <a:pt x="195" y="11"/>
                  </a:lnTo>
                  <a:lnTo>
                    <a:pt x="206" y="6"/>
                  </a:lnTo>
                  <a:lnTo>
                    <a:pt x="219" y="6"/>
                  </a:lnTo>
                  <a:lnTo>
                    <a:pt x="230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9" y="3"/>
                  </a:lnTo>
                  <a:lnTo>
                    <a:pt x="246" y="8"/>
                  </a:lnTo>
                  <a:lnTo>
                    <a:pt x="246" y="17"/>
                  </a:lnTo>
                  <a:lnTo>
                    <a:pt x="244" y="30"/>
                  </a:lnTo>
                  <a:lnTo>
                    <a:pt x="244" y="44"/>
                  </a:lnTo>
                  <a:lnTo>
                    <a:pt x="241" y="60"/>
                  </a:lnTo>
                  <a:lnTo>
                    <a:pt x="241" y="79"/>
                  </a:lnTo>
                  <a:lnTo>
                    <a:pt x="238" y="98"/>
                  </a:lnTo>
                  <a:lnTo>
                    <a:pt x="236" y="119"/>
                  </a:lnTo>
                  <a:lnTo>
                    <a:pt x="236" y="138"/>
                  </a:lnTo>
                  <a:lnTo>
                    <a:pt x="233" y="157"/>
                  </a:lnTo>
                  <a:lnTo>
                    <a:pt x="230" y="173"/>
                  </a:lnTo>
                  <a:lnTo>
                    <a:pt x="230" y="190"/>
                  </a:lnTo>
                  <a:lnTo>
                    <a:pt x="227" y="203"/>
                  </a:lnTo>
                  <a:lnTo>
                    <a:pt x="227" y="214"/>
                  </a:lnTo>
                  <a:lnTo>
                    <a:pt x="227" y="219"/>
                  </a:lnTo>
                  <a:lnTo>
                    <a:pt x="227" y="222"/>
                  </a:lnTo>
                  <a:lnTo>
                    <a:pt x="108" y="225"/>
                  </a:lnTo>
                  <a:lnTo>
                    <a:pt x="108" y="222"/>
                  </a:lnTo>
                  <a:lnTo>
                    <a:pt x="111" y="217"/>
                  </a:lnTo>
                  <a:lnTo>
                    <a:pt x="114" y="209"/>
                  </a:lnTo>
                  <a:lnTo>
                    <a:pt x="122" y="200"/>
                  </a:lnTo>
                  <a:lnTo>
                    <a:pt x="125" y="187"/>
                  </a:lnTo>
                  <a:lnTo>
                    <a:pt x="133" y="176"/>
                  </a:lnTo>
                  <a:lnTo>
                    <a:pt x="141" y="163"/>
                  </a:lnTo>
                  <a:lnTo>
                    <a:pt x="149" y="149"/>
                  </a:lnTo>
                  <a:lnTo>
                    <a:pt x="154" y="133"/>
                  </a:lnTo>
                  <a:lnTo>
                    <a:pt x="160" y="119"/>
                  </a:lnTo>
                  <a:lnTo>
                    <a:pt x="165" y="106"/>
                  </a:lnTo>
                  <a:lnTo>
                    <a:pt x="173" y="92"/>
                  </a:lnTo>
                  <a:lnTo>
                    <a:pt x="176" y="81"/>
                  </a:lnTo>
                  <a:lnTo>
                    <a:pt x="179" y="73"/>
                  </a:lnTo>
                  <a:lnTo>
                    <a:pt x="179" y="65"/>
                  </a:lnTo>
                  <a:lnTo>
                    <a:pt x="179" y="63"/>
                  </a:lnTo>
                  <a:lnTo>
                    <a:pt x="173" y="63"/>
                  </a:lnTo>
                  <a:lnTo>
                    <a:pt x="168" y="60"/>
                  </a:lnTo>
                  <a:lnTo>
                    <a:pt x="160" y="60"/>
                  </a:lnTo>
                  <a:lnTo>
                    <a:pt x="152" y="63"/>
                  </a:lnTo>
                  <a:lnTo>
                    <a:pt x="141" y="63"/>
                  </a:lnTo>
                  <a:lnTo>
                    <a:pt x="133" y="63"/>
                  </a:lnTo>
                  <a:lnTo>
                    <a:pt x="122" y="65"/>
                  </a:lnTo>
                  <a:lnTo>
                    <a:pt x="111" y="68"/>
                  </a:lnTo>
                  <a:lnTo>
                    <a:pt x="100" y="71"/>
                  </a:lnTo>
                  <a:lnTo>
                    <a:pt x="89" y="71"/>
                  </a:lnTo>
                  <a:lnTo>
                    <a:pt x="79" y="73"/>
                  </a:lnTo>
                  <a:lnTo>
                    <a:pt x="71" y="76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57" y="79"/>
                  </a:lnTo>
                  <a:lnTo>
                    <a:pt x="57" y="209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49" y="195"/>
                  </a:lnTo>
                  <a:lnTo>
                    <a:pt x="46" y="187"/>
                  </a:lnTo>
                  <a:lnTo>
                    <a:pt x="41" y="179"/>
                  </a:lnTo>
                  <a:lnTo>
                    <a:pt x="35" y="168"/>
                  </a:lnTo>
                  <a:lnTo>
                    <a:pt x="30" y="157"/>
                  </a:lnTo>
                  <a:lnTo>
                    <a:pt x="25" y="146"/>
                  </a:lnTo>
                  <a:lnTo>
                    <a:pt x="19" y="133"/>
                  </a:lnTo>
                  <a:lnTo>
                    <a:pt x="14" y="119"/>
                  </a:lnTo>
                  <a:lnTo>
                    <a:pt x="8" y="106"/>
                  </a:lnTo>
                  <a:lnTo>
                    <a:pt x="6" y="98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6" y="54"/>
                  </a:lnTo>
                  <a:lnTo>
                    <a:pt x="16" y="52"/>
                  </a:lnTo>
                  <a:lnTo>
                    <a:pt x="22" y="49"/>
                  </a:lnTo>
                  <a:lnTo>
                    <a:pt x="30" y="49"/>
                  </a:lnTo>
                  <a:lnTo>
                    <a:pt x="38" y="49"/>
                  </a:lnTo>
                  <a:lnTo>
                    <a:pt x="46" y="49"/>
                  </a:lnTo>
                  <a:lnTo>
                    <a:pt x="52" y="49"/>
                  </a:lnTo>
                  <a:lnTo>
                    <a:pt x="60" y="49"/>
                  </a:lnTo>
                  <a:lnTo>
                    <a:pt x="65" y="49"/>
                  </a:lnTo>
                  <a:lnTo>
                    <a:pt x="73" y="52"/>
                  </a:lnTo>
                  <a:lnTo>
                    <a:pt x="81" y="54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4" name="Freeform 32"/>
            <p:cNvSpPr>
              <a:spLocks/>
            </p:cNvSpPr>
            <p:nvPr/>
          </p:nvSpPr>
          <p:spPr bwMode="auto">
            <a:xfrm>
              <a:off x="5030788" y="3762376"/>
              <a:ext cx="185737" cy="279400"/>
            </a:xfrm>
            <a:custGeom>
              <a:avLst/>
              <a:gdLst>
                <a:gd name="T0" fmla="*/ 2147483647 w 117"/>
                <a:gd name="T1" fmla="*/ 2147483647 h 176"/>
                <a:gd name="T2" fmla="*/ 2147483647 w 117"/>
                <a:gd name="T3" fmla="*/ 0 h 176"/>
                <a:gd name="T4" fmla="*/ 2147483647 w 117"/>
                <a:gd name="T5" fmla="*/ 0 h 176"/>
                <a:gd name="T6" fmla="*/ 2147483647 w 117"/>
                <a:gd name="T7" fmla="*/ 2147483647 h 176"/>
                <a:gd name="T8" fmla="*/ 2147483647 w 117"/>
                <a:gd name="T9" fmla="*/ 2147483647 h 176"/>
                <a:gd name="T10" fmla="*/ 2147483647 w 117"/>
                <a:gd name="T11" fmla="*/ 2147483647 h 176"/>
                <a:gd name="T12" fmla="*/ 2147483647 w 117"/>
                <a:gd name="T13" fmla="*/ 2147483647 h 176"/>
                <a:gd name="T14" fmla="*/ 2147483647 w 117"/>
                <a:gd name="T15" fmla="*/ 2147483647 h 176"/>
                <a:gd name="T16" fmla="*/ 2147483647 w 117"/>
                <a:gd name="T17" fmla="*/ 2147483647 h 176"/>
                <a:gd name="T18" fmla="*/ 2147483647 w 117"/>
                <a:gd name="T19" fmla="*/ 2147483647 h 176"/>
                <a:gd name="T20" fmla="*/ 2147483647 w 117"/>
                <a:gd name="T21" fmla="*/ 2147483647 h 176"/>
                <a:gd name="T22" fmla="*/ 2147483647 w 117"/>
                <a:gd name="T23" fmla="*/ 2147483647 h 176"/>
                <a:gd name="T24" fmla="*/ 2147483647 w 117"/>
                <a:gd name="T25" fmla="*/ 2147483647 h 176"/>
                <a:gd name="T26" fmla="*/ 2147483647 w 117"/>
                <a:gd name="T27" fmla="*/ 2147483647 h 176"/>
                <a:gd name="T28" fmla="*/ 2147483647 w 117"/>
                <a:gd name="T29" fmla="*/ 2147483647 h 176"/>
                <a:gd name="T30" fmla="*/ 2147483647 w 117"/>
                <a:gd name="T31" fmla="*/ 2147483647 h 176"/>
                <a:gd name="T32" fmla="*/ 2147483647 w 117"/>
                <a:gd name="T33" fmla="*/ 2147483647 h 176"/>
                <a:gd name="T34" fmla="*/ 2147483647 w 117"/>
                <a:gd name="T35" fmla="*/ 2147483647 h 176"/>
                <a:gd name="T36" fmla="*/ 2147483647 w 117"/>
                <a:gd name="T37" fmla="*/ 2147483647 h 176"/>
                <a:gd name="T38" fmla="*/ 2147483647 w 117"/>
                <a:gd name="T39" fmla="*/ 2147483647 h 176"/>
                <a:gd name="T40" fmla="*/ 2147483647 w 117"/>
                <a:gd name="T41" fmla="*/ 2147483647 h 176"/>
                <a:gd name="T42" fmla="*/ 2147483647 w 117"/>
                <a:gd name="T43" fmla="*/ 2147483647 h 176"/>
                <a:gd name="T44" fmla="*/ 2147483647 w 117"/>
                <a:gd name="T45" fmla="*/ 2147483647 h 176"/>
                <a:gd name="T46" fmla="*/ 2147483647 w 117"/>
                <a:gd name="T47" fmla="*/ 2147483647 h 176"/>
                <a:gd name="T48" fmla="*/ 2147483647 w 117"/>
                <a:gd name="T49" fmla="*/ 2147483647 h 176"/>
                <a:gd name="T50" fmla="*/ 2147483647 w 117"/>
                <a:gd name="T51" fmla="*/ 2147483647 h 176"/>
                <a:gd name="T52" fmla="*/ 2147483647 w 117"/>
                <a:gd name="T53" fmla="*/ 2147483647 h 176"/>
                <a:gd name="T54" fmla="*/ 2147483647 w 117"/>
                <a:gd name="T55" fmla="*/ 2147483647 h 176"/>
                <a:gd name="T56" fmla="*/ 2147483647 w 117"/>
                <a:gd name="T57" fmla="*/ 2147483647 h 176"/>
                <a:gd name="T58" fmla="*/ 2147483647 w 117"/>
                <a:gd name="T59" fmla="*/ 2147483647 h 176"/>
                <a:gd name="T60" fmla="*/ 2147483647 w 117"/>
                <a:gd name="T61" fmla="*/ 2147483647 h 176"/>
                <a:gd name="T62" fmla="*/ 2147483647 w 117"/>
                <a:gd name="T63" fmla="*/ 2147483647 h 176"/>
                <a:gd name="T64" fmla="*/ 0 w 117"/>
                <a:gd name="T65" fmla="*/ 2147483647 h 176"/>
                <a:gd name="T66" fmla="*/ 2147483647 w 117"/>
                <a:gd name="T67" fmla="*/ 2147483647 h 176"/>
                <a:gd name="T68" fmla="*/ 2147483647 w 117"/>
                <a:gd name="T69" fmla="*/ 2147483647 h 176"/>
                <a:gd name="T70" fmla="*/ 2147483647 w 117"/>
                <a:gd name="T71" fmla="*/ 2147483647 h 176"/>
                <a:gd name="T72" fmla="*/ 2147483647 w 117"/>
                <a:gd name="T73" fmla="*/ 2147483647 h 176"/>
                <a:gd name="T74" fmla="*/ 2147483647 w 117"/>
                <a:gd name="T75" fmla="*/ 2147483647 h 176"/>
                <a:gd name="T76" fmla="*/ 2147483647 w 117"/>
                <a:gd name="T77" fmla="*/ 2147483647 h 176"/>
                <a:gd name="T78" fmla="*/ 2147483647 w 117"/>
                <a:gd name="T79" fmla="*/ 2147483647 h 176"/>
                <a:gd name="T80" fmla="*/ 2147483647 w 117"/>
                <a:gd name="T81" fmla="*/ 2147483647 h 176"/>
                <a:gd name="T82" fmla="*/ 2147483647 w 117"/>
                <a:gd name="T83" fmla="*/ 2147483647 h 176"/>
                <a:gd name="T84" fmla="*/ 2147483647 w 117"/>
                <a:gd name="T85" fmla="*/ 2147483647 h 176"/>
                <a:gd name="T86" fmla="*/ 2147483647 w 117"/>
                <a:gd name="T87" fmla="*/ 2147483647 h 176"/>
                <a:gd name="T88" fmla="*/ 2147483647 w 117"/>
                <a:gd name="T89" fmla="*/ 2147483647 h 176"/>
                <a:gd name="T90" fmla="*/ 2147483647 w 117"/>
                <a:gd name="T91" fmla="*/ 2147483647 h 176"/>
                <a:gd name="T92" fmla="*/ 2147483647 w 117"/>
                <a:gd name="T93" fmla="*/ 2147483647 h 176"/>
                <a:gd name="T94" fmla="*/ 2147483647 w 117"/>
                <a:gd name="T95" fmla="*/ 2147483647 h 176"/>
                <a:gd name="T96" fmla="*/ 2147483647 w 117"/>
                <a:gd name="T97" fmla="*/ 2147483647 h 176"/>
                <a:gd name="T98" fmla="*/ 2147483647 w 117"/>
                <a:gd name="T99" fmla="*/ 2147483647 h 176"/>
                <a:gd name="T100" fmla="*/ 2147483647 w 117"/>
                <a:gd name="T101" fmla="*/ 2147483647 h 176"/>
                <a:gd name="T102" fmla="*/ 2147483647 w 117"/>
                <a:gd name="T103" fmla="*/ 2147483647 h 176"/>
                <a:gd name="T104" fmla="*/ 2147483647 w 117"/>
                <a:gd name="T105" fmla="*/ 2147483647 h 176"/>
                <a:gd name="T106" fmla="*/ 2147483647 w 117"/>
                <a:gd name="T107" fmla="*/ 2147483647 h 176"/>
                <a:gd name="T108" fmla="*/ 2147483647 w 117"/>
                <a:gd name="T109" fmla="*/ 2147483647 h 176"/>
                <a:gd name="T110" fmla="*/ 2147483647 w 117"/>
                <a:gd name="T111" fmla="*/ 2147483647 h 1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7"/>
                <a:gd name="T169" fmla="*/ 0 h 176"/>
                <a:gd name="T170" fmla="*/ 117 w 117"/>
                <a:gd name="T171" fmla="*/ 176 h 1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7" h="176">
                  <a:moveTo>
                    <a:pt x="65" y="25"/>
                  </a:moveTo>
                  <a:lnTo>
                    <a:pt x="117" y="0"/>
                  </a:lnTo>
                  <a:lnTo>
                    <a:pt x="114" y="6"/>
                  </a:lnTo>
                  <a:lnTo>
                    <a:pt x="114" y="14"/>
                  </a:lnTo>
                  <a:lnTo>
                    <a:pt x="111" y="25"/>
                  </a:lnTo>
                  <a:lnTo>
                    <a:pt x="109" y="38"/>
                  </a:lnTo>
                  <a:lnTo>
                    <a:pt x="109" y="52"/>
                  </a:lnTo>
                  <a:lnTo>
                    <a:pt x="106" y="68"/>
                  </a:lnTo>
                  <a:lnTo>
                    <a:pt x="103" y="84"/>
                  </a:lnTo>
                  <a:lnTo>
                    <a:pt x="100" y="101"/>
                  </a:lnTo>
                  <a:lnTo>
                    <a:pt x="95" y="117"/>
                  </a:lnTo>
                  <a:lnTo>
                    <a:pt x="92" y="130"/>
                  </a:lnTo>
                  <a:lnTo>
                    <a:pt x="90" y="144"/>
                  </a:lnTo>
                  <a:lnTo>
                    <a:pt x="87" y="157"/>
                  </a:lnTo>
                  <a:lnTo>
                    <a:pt x="82" y="165"/>
                  </a:lnTo>
                  <a:lnTo>
                    <a:pt x="79" y="171"/>
                  </a:lnTo>
                  <a:lnTo>
                    <a:pt x="76" y="176"/>
                  </a:lnTo>
                  <a:lnTo>
                    <a:pt x="71" y="176"/>
                  </a:lnTo>
                  <a:lnTo>
                    <a:pt x="68" y="174"/>
                  </a:lnTo>
                  <a:lnTo>
                    <a:pt x="60" y="171"/>
                  </a:lnTo>
                  <a:lnTo>
                    <a:pt x="57" y="165"/>
                  </a:lnTo>
                  <a:lnTo>
                    <a:pt x="49" y="157"/>
                  </a:lnTo>
                  <a:lnTo>
                    <a:pt x="44" y="149"/>
                  </a:lnTo>
                  <a:lnTo>
                    <a:pt x="38" y="141"/>
                  </a:lnTo>
                  <a:lnTo>
                    <a:pt x="30" y="133"/>
                  </a:lnTo>
                  <a:lnTo>
                    <a:pt x="25" y="122"/>
                  </a:lnTo>
                  <a:lnTo>
                    <a:pt x="17" y="114"/>
                  </a:lnTo>
                  <a:lnTo>
                    <a:pt x="11" y="106"/>
                  </a:lnTo>
                  <a:lnTo>
                    <a:pt x="8" y="98"/>
                  </a:lnTo>
                  <a:lnTo>
                    <a:pt x="6" y="92"/>
                  </a:lnTo>
                  <a:lnTo>
                    <a:pt x="3" y="87"/>
                  </a:lnTo>
                  <a:lnTo>
                    <a:pt x="0" y="84"/>
                  </a:lnTo>
                  <a:lnTo>
                    <a:pt x="3" y="84"/>
                  </a:lnTo>
                  <a:lnTo>
                    <a:pt x="8" y="90"/>
                  </a:lnTo>
                  <a:lnTo>
                    <a:pt x="17" y="95"/>
                  </a:lnTo>
                  <a:lnTo>
                    <a:pt x="27" y="101"/>
                  </a:lnTo>
                  <a:lnTo>
                    <a:pt x="38" y="106"/>
                  </a:lnTo>
                  <a:lnTo>
                    <a:pt x="49" y="109"/>
                  </a:lnTo>
                  <a:lnTo>
                    <a:pt x="60" y="109"/>
                  </a:lnTo>
                  <a:lnTo>
                    <a:pt x="68" y="103"/>
                  </a:lnTo>
                  <a:lnTo>
                    <a:pt x="68" y="98"/>
                  </a:lnTo>
                  <a:lnTo>
                    <a:pt x="71" y="92"/>
                  </a:lnTo>
                  <a:lnTo>
                    <a:pt x="73" y="84"/>
                  </a:lnTo>
                  <a:lnTo>
                    <a:pt x="73" y="79"/>
                  </a:lnTo>
                  <a:lnTo>
                    <a:pt x="73" y="74"/>
                  </a:lnTo>
                  <a:lnTo>
                    <a:pt x="73" y="65"/>
                  </a:lnTo>
                  <a:lnTo>
                    <a:pt x="71" y="60"/>
                  </a:lnTo>
                  <a:lnTo>
                    <a:pt x="71" y="55"/>
                  </a:lnTo>
                  <a:lnTo>
                    <a:pt x="68" y="46"/>
                  </a:lnTo>
                  <a:lnTo>
                    <a:pt x="68" y="41"/>
                  </a:lnTo>
                  <a:lnTo>
                    <a:pt x="68" y="36"/>
                  </a:lnTo>
                  <a:lnTo>
                    <a:pt x="68" y="33"/>
                  </a:lnTo>
                  <a:lnTo>
                    <a:pt x="65" y="25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5" name="Freeform 33"/>
            <p:cNvSpPr>
              <a:spLocks/>
            </p:cNvSpPr>
            <p:nvPr/>
          </p:nvSpPr>
          <p:spPr bwMode="auto">
            <a:xfrm>
              <a:off x="5164138" y="1092201"/>
              <a:ext cx="1370012" cy="765175"/>
            </a:xfrm>
            <a:custGeom>
              <a:avLst/>
              <a:gdLst>
                <a:gd name="T0" fmla="*/ 0 w 863"/>
                <a:gd name="T1" fmla="*/ 2147483647 h 482"/>
                <a:gd name="T2" fmla="*/ 0 w 863"/>
                <a:gd name="T3" fmla="*/ 2147483647 h 482"/>
                <a:gd name="T4" fmla="*/ 0 w 863"/>
                <a:gd name="T5" fmla="*/ 2147483647 h 482"/>
                <a:gd name="T6" fmla="*/ 2147483647 w 863"/>
                <a:gd name="T7" fmla="*/ 2147483647 h 482"/>
                <a:gd name="T8" fmla="*/ 2147483647 w 863"/>
                <a:gd name="T9" fmla="*/ 2147483647 h 482"/>
                <a:gd name="T10" fmla="*/ 2147483647 w 863"/>
                <a:gd name="T11" fmla="*/ 2147483647 h 482"/>
                <a:gd name="T12" fmla="*/ 2147483647 w 863"/>
                <a:gd name="T13" fmla="*/ 2147483647 h 482"/>
                <a:gd name="T14" fmla="*/ 2147483647 w 863"/>
                <a:gd name="T15" fmla="*/ 2147483647 h 482"/>
                <a:gd name="T16" fmla="*/ 2147483647 w 863"/>
                <a:gd name="T17" fmla="*/ 2147483647 h 482"/>
                <a:gd name="T18" fmla="*/ 2147483647 w 863"/>
                <a:gd name="T19" fmla="*/ 2147483647 h 482"/>
                <a:gd name="T20" fmla="*/ 2147483647 w 863"/>
                <a:gd name="T21" fmla="*/ 2147483647 h 482"/>
                <a:gd name="T22" fmla="*/ 2147483647 w 863"/>
                <a:gd name="T23" fmla="*/ 2147483647 h 482"/>
                <a:gd name="T24" fmla="*/ 2147483647 w 863"/>
                <a:gd name="T25" fmla="*/ 2147483647 h 482"/>
                <a:gd name="T26" fmla="*/ 2147483647 w 863"/>
                <a:gd name="T27" fmla="*/ 2147483647 h 482"/>
                <a:gd name="T28" fmla="*/ 2147483647 w 863"/>
                <a:gd name="T29" fmla="*/ 2147483647 h 482"/>
                <a:gd name="T30" fmla="*/ 2147483647 w 863"/>
                <a:gd name="T31" fmla="*/ 2147483647 h 482"/>
                <a:gd name="T32" fmla="*/ 2147483647 w 863"/>
                <a:gd name="T33" fmla="*/ 2147483647 h 482"/>
                <a:gd name="T34" fmla="*/ 2147483647 w 863"/>
                <a:gd name="T35" fmla="*/ 2147483647 h 482"/>
                <a:gd name="T36" fmla="*/ 2147483647 w 863"/>
                <a:gd name="T37" fmla="*/ 2147483647 h 482"/>
                <a:gd name="T38" fmla="*/ 2147483647 w 863"/>
                <a:gd name="T39" fmla="*/ 0 h 482"/>
                <a:gd name="T40" fmla="*/ 2147483647 w 863"/>
                <a:gd name="T41" fmla="*/ 2147483647 h 482"/>
                <a:gd name="T42" fmla="*/ 2147483647 w 863"/>
                <a:gd name="T43" fmla="*/ 2147483647 h 482"/>
                <a:gd name="T44" fmla="*/ 2147483647 w 863"/>
                <a:gd name="T45" fmla="*/ 2147483647 h 482"/>
                <a:gd name="T46" fmla="*/ 2147483647 w 863"/>
                <a:gd name="T47" fmla="*/ 2147483647 h 482"/>
                <a:gd name="T48" fmla="*/ 2147483647 w 863"/>
                <a:gd name="T49" fmla="*/ 2147483647 h 482"/>
                <a:gd name="T50" fmla="*/ 2147483647 w 863"/>
                <a:gd name="T51" fmla="*/ 2147483647 h 482"/>
                <a:gd name="T52" fmla="*/ 2147483647 w 863"/>
                <a:gd name="T53" fmla="*/ 2147483647 h 482"/>
                <a:gd name="T54" fmla="*/ 2147483647 w 863"/>
                <a:gd name="T55" fmla="*/ 2147483647 h 482"/>
                <a:gd name="T56" fmla="*/ 2147483647 w 863"/>
                <a:gd name="T57" fmla="*/ 2147483647 h 482"/>
                <a:gd name="T58" fmla="*/ 2147483647 w 863"/>
                <a:gd name="T59" fmla="*/ 2147483647 h 482"/>
                <a:gd name="T60" fmla="*/ 2147483647 w 863"/>
                <a:gd name="T61" fmla="*/ 2147483647 h 482"/>
                <a:gd name="T62" fmla="*/ 2147483647 w 863"/>
                <a:gd name="T63" fmla="*/ 2147483647 h 482"/>
                <a:gd name="T64" fmla="*/ 2147483647 w 863"/>
                <a:gd name="T65" fmla="*/ 2147483647 h 482"/>
                <a:gd name="T66" fmla="*/ 2147483647 w 863"/>
                <a:gd name="T67" fmla="*/ 2147483647 h 482"/>
                <a:gd name="T68" fmla="*/ 0 w 863"/>
                <a:gd name="T69" fmla="*/ 2147483647 h 482"/>
                <a:gd name="T70" fmla="*/ 0 w 863"/>
                <a:gd name="T71" fmla="*/ 2147483647 h 4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3"/>
                <a:gd name="T109" fmla="*/ 0 h 482"/>
                <a:gd name="T110" fmla="*/ 863 w 863"/>
                <a:gd name="T111" fmla="*/ 482 h 4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3" h="482">
                  <a:moveTo>
                    <a:pt x="0" y="482"/>
                  </a:moveTo>
                  <a:lnTo>
                    <a:pt x="0" y="476"/>
                  </a:lnTo>
                  <a:lnTo>
                    <a:pt x="0" y="465"/>
                  </a:lnTo>
                  <a:lnTo>
                    <a:pt x="3" y="446"/>
                  </a:lnTo>
                  <a:lnTo>
                    <a:pt x="8" y="419"/>
                  </a:lnTo>
                  <a:lnTo>
                    <a:pt x="14" y="390"/>
                  </a:lnTo>
                  <a:lnTo>
                    <a:pt x="25" y="355"/>
                  </a:lnTo>
                  <a:lnTo>
                    <a:pt x="35" y="319"/>
                  </a:lnTo>
                  <a:lnTo>
                    <a:pt x="52" y="281"/>
                  </a:lnTo>
                  <a:lnTo>
                    <a:pt x="71" y="241"/>
                  </a:lnTo>
                  <a:lnTo>
                    <a:pt x="95" y="200"/>
                  </a:lnTo>
                  <a:lnTo>
                    <a:pt x="125" y="160"/>
                  </a:lnTo>
                  <a:lnTo>
                    <a:pt x="160" y="125"/>
                  </a:lnTo>
                  <a:lnTo>
                    <a:pt x="198" y="89"/>
                  </a:lnTo>
                  <a:lnTo>
                    <a:pt x="244" y="60"/>
                  </a:lnTo>
                  <a:lnTo>
                    <a:pt x="295" y="33"/>
                  </a:lnTo>
                  <a:lnTo>
                    <a:pt x="355" y="16"/>
                  </a:lnTo>
                  <a:lnTo>
                    <a:pt x="409" y="6"/>
                  </a:lnTo>
                  <a:lnTo>
                    <a:pt x="460" y="3"/>
                  </a:lnTo>
                  <a:lnTo>
                    <a:pt x="509" y="0"/>
                  </a:lnTo>
                  <a:lnTo>
                    <a:pt x="555" y="3"/>
                  </a:lnTo>
                  <a:lnTo>
                    <a:pt x="595" y="8"/>
                  </a:lnTo>
                  <a:lnTo>
                    <a:pt x="633" y="16"/>
                  </a:lnTo>
                  <a:lnTo>
                    <a:pt x="671" y="25"/>
                  </a:lnTo>
                  <a:lnTo>
                    <a:pt x="704" y="38"/>
                  </a:lnTo>
                  <a:lnTo>
                    <a:pt x="733" y="52"/>
                  </a:lnTo>
                  <a:lnTo>
                    <a:pt x="760" y="68"/>
                  </a:lnTo>
                  <a:lnTo>
                    <a:pt x="782" y="87"/>
                  </a:lnTo>
                  <a:lnTo>
                    <a:pt x="806" y="108"/>
                  </a:lnTo>
                  <a:lnTo>
                    <a:pt x="823" y="130"/>
                  </a:lnTo>
                  <a:lnTo>
                    <a:pt x="839" y="154"/>
                  </a:lnTo>
                  <a:lnTo>
                    <a:pt x="850" y="176"/>
                  </a:lnTo>
                  <a:lnTo>
                    <a:pt x="863" y="203"/>
                  </a:lnTo>
                  <a:lnTo>
                    <a:pt x="98" y="45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C7B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6" name="Freeform 34"/>
            <p:cNvSpPr>
              <a:spLocks/>
            </p:cNvSpPr>
            <p:nvPr/>
          </p:nvSpPr>
          <p:spPr bwMode="auto">
            <a:xfrm>
              <a:off x="5740400" y="1233488"/>
              <a:ext cx="1511300" cy="669925"/>
            </a:xfrm>
            <a:custGeom>
              <a:avLst/>
              <a:gdLst>
                <a:gd name="T0" fmla="*/ 2147483647 w 952"/>
                <a:gd name="T1" fmla="*/ 2147483647 h 422"/>
                <a:gd name="T2" fmla="*/ 2147483647 w 952"/>
                <a:gd name="T3" fmla="*/ 2147483647 h 422"/>
                <a:gd name="T4" fmla="*/ 2147483647 w 952"/>
                <a:gd name="T5" fmla="*/ 2147483647 h 422"/>
                <a:gd name="T6" fmla="*/ 2147483647 w 952"/>
                <a:gd name="T7" fmla="*/ 2147483647 h 422"/>
                <a:gd name="T8" fmla="*/ 2147483647 w 952"/>
                <a:gd name="T9" fmla="*/ 2147483647 h 422"/>
                <a:gd name="T10" fmla="*/ 2147483647 w 952"/>
                <a:gd name="T11" fmla="*/ 2147483647 h 422"/>
                <a:gd name="T12" fmla="*/ 2147483647 w 952"/>
                <a:gd name="T13" fmla="*/ 2147483647 h 422"/>
                <a:gd name="T14" fmla="*/ 2147483647 w 952"/>
                <a:gd name="T15" fmla="*/ 2147483647 h 422"/>
                <a:gd name="T16" fmla="*/ 2147483647 w 952"/>
                <a:gd name="T17" fmla="*/ 2147483647 h 422"/>
                <a:gd name="T18" fmla="*/ 2147483647 w 952"/>
                <a:gd name="T19" fmla="*/ 2147483647 h 422"/>
                <a:gd name="T20" fmla="*/ 2147483647 w 952"/>
                <a:gd name="T21" fmla="*/ 2147483647 h 422"/>
                <a:gd name="T22" fmla="*/ 2147483647 w 952"/>
                <a:gd name="T23" fmla="*/ 2147483647 h 422"/>
                <a:gd name="T24" fmla="*/ 2147483647 w 952"/>
                <a:gd name="T25" fmla="*/ 2147483647 h 422"/>
                <a:gd name="T26" fmla="*/ 2147483647 w 952"/>
                <a:gd name="T27" fmla="*/ 2147483647 h 422"/>
                <a:gd name="T28" fmla="*/ 2147483647 w 952"/>
                <a:gd name="T29" fmla="*/ 2147483647 h 422"/>
                <a:gd name="T30" fmla="*/ 2147483647 w 952"/>
                <a:gd name="T31" fmla="*/ 2147483647 h 422"/>
                <a:gd name="T32" fmla="*/ 2147483647 w 952"/>
                <a:gd name="T33" fmla="*/ 2147483647 h 422"/>
                <a:gd name="T34" fmla="*/ 2147483647 w 952"/>
                <a:gd name="T35" fmla="*/ 2147483647 h 422"/>
                <a:gd name="T36" fmla="*/ 2147483647 w 952"/>
                <a:gd name="T37" fmla="*/ 2147483647 h 422"/>
                <a:gd name="T38" fmla="*/ 2147483647 w 952"/>
                <a:gd name="T39" fmla="*/ 2147483647 h 422"/>
                <a:gd name="T40" fmla="*/ 2147483647 w 952"/>
                <a:gd name="T41" fmla="*/ 2147483647 h 422"/>
                <a:gd name="T42" fmla="*/ 2147483647 w 952"/>
                <a:gd name="T43" fmla="*/ 2147483647 h 422"/>
                <a:gd name="T44" fmla="*/ 2147483647 w 952"/>
                <a:gd name="T45" fmla="*/ 2147483647 h 422"/>
                <a:gd name="T46" fmla="*/ 2147483647 w 952"/>
                <a:gd name="T47" fmla="*/ 2147483647 h 422"/>
                <a:gd name="T48" fmla="*/ 2147483647 w 952"/>
                <a:gd name="T49" fmla="*/ 2147483647 h 422"/>
                <a:gd name="T50" fmla="*/ 2147483647 w 952"/>
                <a:gd name="T51" fmla="*/ 2147483647 h 422"/>
                <a:gd name="T52" fmla="*/ 2147483647 w 952"/>
                <a:gd name="T53" fmla="*/ 2147483647 h 422"/>
                <a:gd name="T54" fmla="*/ 2147483647 w 952"/>
                <a:gd name="T55" fmla="*/ 2147483647 h 422"/>
                <a:gd name="T56" fmla="*/ 2147483647 w 952"/>
                <a:gd name="T57" fmla="*/ 2147483647 h 422"/>
                <a:gd name="T58" fmla="*/ 2147483647 w 952"/>
                <a:gd name="T59" fmla="*/ 2147483647 h 422"/>
                <a:gd name="T60" fmla="*/ 2147483647 w 952"/>
                <a:gd name="T61" fmla="*/ 2147483647 h 422"/>
                <a:gd name="T62" fmla="*/ 0 w 952"/>
                <a:gd name="T63" fmla="*/ 2147483647 h 422"/>
                <a:gd name="T64" fmla="*/ 0 w 952"/>
                <a:gd name="T65" fmla="*/ 2147483647 h 422"/>
                <a:gd name="T66" fmla="*/ 2147483647 w 952"/>
                <a:gd name="T67" fmla="*/ 2147483647 h 422"/>
                <a:gd name="T68" fmla="*/ 2147483647 w 952"/>
                <a:gd name="T69" fmla="*/ 2147483647 h 422"/>
                <a:gd name="T70" fmla="*/ 2147483647 w 952"/>
                <a:gd name="T71" fmla="*/ 2147483647 h 422"/>
                <a:gd name="T72" fmla="*/ 2147483647 w 952"/>
                <a:gd name="T73" fmla="*/ 0 h 422"/>
                <a:gd name="T74" fmla="*/ 2147483647 w 952"/>
                <a:gd name="T75" fmla="*/ 2147483647 h 422"/>
                <a:gd name="T76" fmla="*/ 2147483647 w 952"/>
                <a:gd name="T77" fmla="*/ 2147483647 h 422"/>
                <a:gd name="T78" fmla="*/ 2147483647 w 952"/>
                <a:gd name="T79" fmla="*/ 2147483647 h 422"/>
                <a:gd name="T80" fmla="*/ 2147483647 w 952"/>
                <a:gd name="T81" fmla="*/ 2147483647 h 422"/>
                <a:gd name="T82" fmla="*/ 2147483647 w 952"/>
                <a:gd name="T83" fmla="*/ 2147483647 h 422"/>
                <a:gd name="T84" fmla="*/ 2147483647 w 952"/>
                <a:gd name="T85" fmla="*/ 2147483647 h 422"/>
                <a:gd name="T86" fmla="*/ 2147483647 w 952"/>
                <a:gd name="T87" fmla="*/ 2147483647 h 422"/>
                <a:gd name="T88" fmla="*/ 2147483647 w 952"/>
                <a:gd name="T89" fmla="*/ 2147483647 h 422"/>
                <a:gd name="T90" fmla="*/ 2147483647 w 952"/>
                <a:gd name="T91" fmla="*/ 2147483647 h 422"/>
                <a:gd name="T92" fmla="*/ 2147483647 w 952"/>
                <a:gd name="T93" fmla="*/ 2147483647 h 422"/>
                <a:gd name="T94" fmla="*/ 2147483647 w 952"/>
                <a:gd name="T95" fmla="*/ 2147483647 h 422"/>
                <a:gd name="T96" fmla="*/ 2147483647 w 952"/>
                <a:gd name="T97" fmla="*/ 2147483647 h 422"/>
                <a:gd name="T98" fmla="*/ 2147483647 w 952"/>
                <a:gd name="T99" fmla="*/ 2147483647 h 422"/>
                <a:gd name="T100" fmla="*/ 2147483647 w 952"/>
                <a:gd name="T101" fmla="*/ 2147483647 h 422"/>
                <a:gd name="T102" fmla="*/ 2147483647 w 952"/>
                <a:gd name="T103" fmla="*/ 2147483647 h 422"/>
                <a:gd name="T104" fmla="*/ 2147483647 w 952"/>
                <a:gd name="T105" fmla="*/ 2147483647 h 422"/>
                <a:gd name="T106" fmla="*/ 2147483647 w 952"/>
                <a:gd name="T107" fmla="*/ 2147483647 h 422"/>
                <a:gd name="T108" fmla="*/ 2147483647 w 952"/>
                <a:gd name="T109" fmla="*/ 2147483647 h 422"/>
                <a:gd name="T110" fmla="*/ 2147483647 w 952"/>
                <a:gd name="T111" fmla="*/ 2147483647 h 422"/>
                <a:gd name="T112" fmla="*/ 2147483647 w 952"/>
                <a:gd name="T113" fmla="*/ 2147483647 h 422"/>
                <a:gd name="T114" fmla="*/ 2147483647 w 952"/>
                <a:gd name="T115" fmla="*/ 2147483647 h 422"/>
                <a:gd name="T116" fmla="*/ 2147483647 w 952"/>
                <a:gd name="T117" fmla="*/ 2147483647 h 422"/>
                <a:gd name="T118" fmla="*/ 2147483647 w 952"/>
                <a:gd name="T119" fmla="*/ 2147483647 h 422"/>
                <a:gd name="T120" fmla="*/ 2147483647 w 952"/>
                <a:gd name="T121" fmla="*/ 2147483647 h 422"/>
                <a:gd name="T122" fmla="*/ 2147483647 w 952"/>
                <a:gd name="T123" fmla="*/ 2147483647 h 422"/>
                <a:gd name="T124" fmla="*/ 2147483647 w 952"/>
                <a:gd name="T125" fmla="*/ 2147483647 h 4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52"/>
                <a:gd name="T190" fmla="*/ 0 h 422"/>
                <a:gd name="T191" fmla="*/ 952 w 952"/>
                <a:gd name="T192" fmla="*/ 422 h 4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52" h="422">
                  <a:moveTo>
                    <a:pt x="414" y="385"/>
                  </a:moveTo>
                  <a:lnTo>
                    <a:pt x="416" y="382"/>
                  </a:lnTo>
                  <a:lnTo>
                    <a:pt x="427" y="382"/>
                  </a:lnTo>
                  <a:lnTo>
                    <a:pt x="446" y="382"/>
                  </a:lnTo>
                  <a:lnTo>
                    <a:pt x="470" y="382"/>
                  </a:lnTo>
                  <a:lnTo>
                    <a:pt x="500" y="379"/>
                  </a:lnTo>
                  <a:lnTo>
                    <a:pt x="535" y="376"/>
                  </a:lnTo>
                  <a:lnTo>
                    <a:pt x="570" y="374"/>
                  </a:lnTo>
                  <a:lnTo>
                    <a:pt x="608" y="368"/>
                  </a:lnTo>
                  <a:lnTo>
                    <a:pt x="646" y="363"/>
                  </a:lnTo>
                  <a:lnTo>
                    <a:pt x="684" y="357"/>
                  </a:lnTo>
                  <a:lnTo>
                    <a:pt x="722" y="349"/>
                  </a:lnTo>
                  <a:lnTo>
                    <a:pt x="757" y="341"/>
                  </a:lnTo>
                  <a:lnTo>
                    <a:pt x="790" y="330"/>
                  </a:lnTo>
                  <a:lnTo>
                    <a:pt x="819" y="320"/>
                  </a:lnTo>
                  <a:lnTo>
                    <a:pt x="841" y="306"/>
                  </a:lnTo>
                  <a:lnTo>
                    <a:pt x="860" y="293"/>
                  </a:lnTo>
                  <a:lnTo>
                    <a:pt x="871" y="274"/>
                  </a:lnTo>
                  <a:lnTo>
                    <a:pt x="876" y="257"/>
                  </a:lnTo>
                  <a:lnTo>
                    <a:pt x="876" y="241"/>
                  </a:lnTo>
                  <a:lnTo>
                    <a:pt x="873" y="222"/>
                  </a:lnTo>
                  <a:lnTo>
                    <a:pt x="865" y="206"/>
                  </a:lnTo>
                  <a:lnTo>
                    <a:pt x="855" y="187"/>
                  </a:lnTo>
                  <a:lnTo>
                    <a:pt x="838" y="171"/>
                  </a:lnTo>
                  <a:lnTo>
                    <a:pt x="819" y="155"/>
                  </a:lnTo>
                  <a:lnTo>
                    <a:pt x="795" y="138"/>
                  </a:lnTo>
                  <a:lnTo>
                    <a:pt x="771" y="122"/>
                  </a:lnTo>
                  <a:lnTo>
                    <a:pt x="741" y="109"/>
                  </a:lnTo>
                  <a:lnTo>
                    <a:pt x="711" y="95"/>
                  </a:lnTo>
                  <a:lnTo>
                    <a:pt x="679" y="82"/>
                  </a:lnTo>
                  <a:lnTo>
                    <a:pt x="644" y="73"/>
                  </a:lnTo>
                  <a:lnTo>
                    <a:pt x="608" y="63"/>
                  </a:lnTo>
                  <a:lnTo>
                    <a:pt x="573" y="57"/>
                  </a:lnTo>
                  <a:lnTo>
                    <a:pt x="535" y="49"/>
                  </a:lnTo>
                  <a:lnTo>
                    <a:pt x="495" y="46"/>
                  </a:lnTo>
                  <a:lnTo>
                    <a:pt x="451" y="44"/>
                  </a:lnTo>
                  <a:lnTo>
                    <a:pt x="411" y="44"/>
                  </a:lnTo>
                  <a:lnTo>
                    <a:pt x="368" y="44"/>
                  </a:lnTo>
                  <a:lnTo>
                    <a:pt x="327" y="46"/>
                  </a:lnTo>
                  <a:lnTo>
                    <a:pt x="286" y="49"/>
                  </a:lnTo>
                  <a:lnTo>
                    <a:pt x="249" y="52"/>
                  </a:lnTo>
                  <a:lnTo>
                    <a:pt x="211" y="55"/>
                  </a:lnTo>
                  <a:lnTo>
                    <a:pt x="178" y="57"/>
                  </a:lnTo>
                  <a:lnTo>
                    <a:pt x="148" y="60"/>
                  </a:lnTo>
                  <a:lnTo>
                    <a:pt x="121" y="63"/>
                  </a:lnTo>
                  <a:lnTo>
                    <a:pt x="100" y="65"/>
                  </a:lnTo>
                  <a:lnTo>
                    <a:pt x="84" y="68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0" y="73"/>
                  </a:lnTo>
                  <a:lnTo>
                    <a:pt x="70" y="79"/>
                  </a:lnTo>
                  <a:lnTo>
                    <a:pt x="70" y="84"/>
                  </a:lnTo>
                  <a:lnTo>
                    <a:pt x="65" y="92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46" y="106"/>
                  </a:lnTo>
                  <a:lnTo>
                    <a:pt x="40" y="109"/>
                  </a:lnTo>
                  <a:lnTo>
                    <a:pt x="32" y="106"/>
                  </a:lnTo>
                  <a:lnTo>
                    <a:pt x="24" y="106"/>
                  </a:lnTo>
                  <a:lnTo>
                    <a:pt x="16" y="101"/>
                  </a:lnTo>
                  <a:lnTo>
                    <a:pt x="8" y="98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5" y="46"/>
                  </a:lnTo>
                  <a:lnTo>
                    <a:pt x="8" y="36"/>
                  </a:lnTo>
                  <a:lnTo>
                    <a:pt x="16" y="28"/>
                  </a:lnTo>
                  <a:lnTo>
                    <a:pt x="24" y="17"/>
                  </a:lnTo>
                  <a:lnTo>
                    <a:pt x="35" y="11"/>
                  </a:lnTo>
                  <a:lnTo>
                    <a:pt x="46" y="6"/>
                  </a:lnTo>
                  <a:lnTo>
                    <a:pt x="59" y="3"/>
                  </a:lnTo>
                  <a:lnTo>
                    <a:pt x="75" y="0"/>
                  </a:lnTo>
                  <a:lnTo>
                    <a:pt x="94" y="3"/>
                  </a:lnTo>
                  <a:lnTo>
                    <a:pt x="100" y="36"/>
                  </a:lnTo>
                  <a:lnTo>
                    <a:pt x="108" y="33"/>
                  </a:lnTo>
                  <a:lnTo>
                    <a:pt x="132" y="30"/>
                  </a:lnTo>
                  <a:lnTo>
                    <a:pt x="170" y="28"/>
                  </a:lnTo>
                  <a:lnTo>
                    <a:pt x="222" y="25"/>
                  </a:lnTo>
                  <a:lnTo>
                    <a:pt x="278" y="22"/>
                  </a:lnTo>
                  <a:lnTo>
                    <a:pt x="346" y="22"/>
                  </a:lnTo>
                  <a:lnTo>
                    <a:pt x="419" y="22"/>
                  </a:lnTo>
                  <a:lnTo>
                    <a:pt x="495" y="28"/>
                  </a:lnTo>
                  <a:lnTo>
                    <a:pt x="570" y="33"/>
                  </a:lnTo>
                  <a:lnTo>
                    <a:pt x="646" y="44"/>
                  </a:lnTo>
                  <a:lnTo>
                    <a:pt x="717" y="57"/>
                  </a:lnTo>
                  <a:lnTo>
                    <a:pt x="784" y="73"/>
                  </a:lnTo>
                  <a:lnTo>
                    <a:pt x="841" y="98"/>
                  </a:lnTo>
                  <a:lnTo>
                    <a:pt x="890" y="128"/>
                  </a:lnTo>
                  <a:lnTo>
                    <a:pt x="928" y="163"/>
                  </a:lnTo>
                  <a:lnTo>
                    <a:pt x="949" y="206"/>
                  </a:lnTo>
                  <a:lnTo>
                    <a:pt x="952" y="236"/>
                  </a:lnTo>
                  <a:lnTo>
                    <a:pt x="949" y="266"/>
                  </a:lnTo>
                  <a:lnTo>
                    <a:pt x="944" y="287"/>
                  </a:lnTo>
                  <a:lnTo>
                    <a:pt x="933" y="309"/>
                  </a:lnTo>
                  <a:lnTo>
                    <a:pt x="917" y="328"/>
                  </a:lnTo>
                  <a:lnTo>
                    <a:pt x="901" y="344"/>
                  </a:lnTo>
                  <a:lnTo>
                    <a:pt x="879" y="357"/>
                  </a:lnTo>
                  <a:lnTo>
                    <a:pt x="860" y="368"/>
                  </a:lnTo>
                  <a:lnTo>
                    <a:pt x="838" y="376"/>
                  </a:lnTo>
                  <a:lnTo>
                    <a:pt x="814" y="385"/>
                  </a:lnTo>
                  <a:lnTo>
                    <a:pt x="792" y="390"/>
                  </a:lnTo>
                  <a:lnTo>
                    <a:pt x="771" y="395"/>
                  </a:lnTo>
                  <a:lnTo>
                    <a:pt x="749" y="398"/>
                  </a:lnTo>
                  <a:lnTo>
                    <a:pt x="727" y="403"/>
                  </a:lnTo>
                  <a:lnTo>
                    <a:pt x="711" y="409"/>
                  </a:lnTo>
                  <a:lnTo>
                    <a:pt x="698" y="412"/>
                  </a:lnTo>
                  <a:lnTo>
                    <a:pt x="681" y="414"/>
                  </a:lnTo>
                  <a:lnTo>
                    <a:pt x="662" y="417"/>
                  </a:lnTo>
                  <a:lnTo>
                    <a:pt x="638" y="417"/>
                  </a:lnTo>
                  <a:lnTo>
                    <a:pt x="614" y="420"/>
                  </a:lnTo>
                  <a:lnTo>
                    <a:pt x="587" y="420"/>
                  </a:lnTo>
                  <a:lnTo>
                    <a:pt x="560" y="420"/>
                  </a:lnTo>
                  <a:lnTo>
                    <a:pt x="530" y="420"/>
                  </a:lnTo>
                  <a:lnTo>
                    <a:pt x="503" y="422"/>
                  </a:lnTo>
                  <a:lnTo>
                    <a:pt x="473" y="420"/>
                  </a:lnTo>
                  <a:lnTo>
                    <a:pt x="449" y="420"/>
                  </a:lnTo>
                  <a:lnTo>
                    <a:pt x="424" y="420"/>
                  </a:lnTo>
                  <a:lnTo>
                    <a:pt x="403" y="420"/>
                  </a:lnTo>
                  <a:lnTo>
                    <a:pt x="387" y="417"/>
                  </a:lnTo>
                  <a:lnTo>
                    <a:pt x="370" y="417"/>
                  </a:lnTo>
                  <a:lnTo>
                    <a:pt x="362" y="417"/>
                  </a:lnTo>
                  <a:lnTo>
                    <a:pt x="414" y="385"/>
                  </a:lnTo>
                  <a:close/>
                </a:path>
              </a:pathLst>
            </a:custGeom>
            <a:solidFill>
              <a:srgbClr val="808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7" name="Freeform 35"/>
            <p:cNvSpPr>
              <a:spLocks/>
            </p:cNvSpPr>
            <p:nvPr/>
          </p:nvSpPr>
          <p:spPr bwMode="auto">
            <a:xfrm>
              <a:off x="5176838" y="1393826"/>
              <a:ext cx="1443037" cy="854075"/>
            </a:xfrm>
            <a:custGeom>
              <a:avLst/>
              <a:gdLst>
                <a:gd name="T0" fmla="*/ 2147483647 w 909"/>
                <a:gd name="T1" fmla="*/ 2147483647 h 538"/>
                <a:gd name="T2" fmla="*/ 2147483647 w 909"/>
                <a:gd name="T3" fmla="*/ 2147483647 h 538"/>
                <a:gd name="T4" fmla="*/ 2147483647 w 909"/>
                <a:gd name="T5" fmla="*/ 2147483647 h 538"/>
                <a:gd name="T6" fmla="*/ 2147483647 w 909"/>
                <a:gd name="T7" fmla="*/ 2147483647 h 538"/>
                <a:gd name="T8" fmla="*/ 2147483647 w 909"/>
                <a:gd name="T9" fmla="*/ 2147483647 h 538"/>
                <a:gd name="T10" fmla="*/ 2147483647 w 909"/>
                <a:gd name="T11" fmla="*/ 2147483647 h 538"/>
                <a:gd name="T12" fmla="*/ 2147483647 w 909"/>
                <a:gd name="T13" fmla="*/ 2147483647 h 538"/>
                <a:gd name="T14" fmla="*/ 2147483647 w 909"/>
                <a:gd name="T15" fmla="*/ 2147483647 h 538"/>
                <a:gd name="T16" fmla="*/ 2147483647 w 909"/>
                <a:gd name="T17" fmla="*/ 2147483647 h 538"/>
                <a:gd name="T18" fmla="*/ 2147483647 w 909"/>
                <a:gd name="T19" fmla="*/ 2147483647 h 538"/>
                <a:gd name="T20" fmla="*/ 2147483647 w 909"/>
                <a:gd name="T21" fmla="*/ 2147483647 h 538"/>
                <a:gd name="T22" fmla="*/ 2147483647 w 909"/>
                <a:gd name="T23" fmla="*/ 2147483647 h 538"/>
                <a:gd name="T24" fmla="*/ 2147483647 w 909"/>
                <a:gd name="T25" fmla="*/ 2147483647 h 538"/>
                <a:gd name="T26" fmla="*/ 2147483647 w 909"/>
                <a:gd name="T27" fmla="*/ 2147483647 h 538"/>
                <a:gd name="T28" fmla="*/ 2147483647 w 909"/>
                <a:gd name="T29" fmla="*/ 2147483647 h 538"/>
                <a:gd name="T30" fmla="*/ 2147483647 w 909"/>
                <a:gd name="T31" fmla="*/ 2147483647 h 538"/>
                <a:gd name="T32" fmla="*/ 2147483647 w 909"/>
                <a:gd name="T33" fmla="*/ 2147483647 h 538"/>
                <a:gd name="T34" fmla="*/ 2147483647 w 909"/>
                <a:gd name="T35" fmla="*/ 2147483647 h 538"/>
                <a:gd name="T36" fmla="*/ 2147483647 w 909"/>
                <a:gd name="T37" fmla="*/ 2147483647 h 538"/>
                <a:gd name="T38" fmla="*/ 2147483647 w 909"/>
                <a:gd name="T39" fmla="*/ 2147483647 h 538"/>
                <a:gd name="T40" fmla="*/ 2147483647 w 909"/>
                <a:gd name="T41" fmla="*/ 2147483647 h 538"/>
                <a:gd name="T42" fmla="*/ 2147483647 w 909"/>
                <a:gd name="T43" fmla="*/ 2147483647 h 538"/>
                <a:gd name="T44" fmla="*/ 2147483647 w 909"/>
                <a:gd name="T45" fmla="*/ 2147483647 h 538"/>
                <a:gd name="T46" fmla="*/ 2147483647 w 909"/>
                <a:gd name="T47" fmla="*/ 0 h 538"/>
                <a:gd name="T48" fmla="*/ 2147483647 w 909"/>
                <a:gd name="T49" fmla="*/ 0 h 538"/>
                <a:gd name="T50" fmla="*/ 2147483647 w 909"/>
                <a:gd name="T51" fmla="*/ 0 h 538"/>
                <a:gd name="T52" fmla="*/ 2147483647 w 909"/>
                <a:gd name="T53" fmla="*/ 2147483647 h 538"/>
                <a:gd name="T54" fmla="*/ 2147483647 w 909"/>
                <a:gd name="T55" fmla="*/ 2147483647 h 538"/>
                <a:gd name="T56" fmla="*/ 2147483647 w 909"/>
                <a:gd name="T57" fmla="*/ 2147483647 h 538"/>
                <a:gd name="T58" fmla="*/ 2147483647 w 909"/>
                <a:gd name="T59" fmla="*/ 2147483647 h 538"/>
                <a:gd name="T60" fmla="*/ 2147483647 w 909"/>
                <a:gd name="T61" fmla="*/ 2147483647 h 538"/>
                <a:gd name="T62" fmla="*/ 2147483647 w 909"/>
                <a:gd name="T63" fmla="*/ 2147483647 h 538"/>
                <a:gd name="T64" fmla="*/ 2147483647 w 909"/>
                <a:gd name="T65" fmla="*/ 2147483647 h 538"/>
                <a:gd name="T66" fmla="*/ 0 w 909"/>
                <a:gd name="T67" fmla="*/ 2147483647 h 538"/>
                <a:gd name="T68" fmla="*/ 2147483647 w 909"/>
                <a:gd name="T69" fmla="*/ 2147483647 h 5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9"/>
                <a:gd name="T106" fmla="*/ 0 h 538"/>
                <a:gd name="T107" fmla="*/ 909 w 909"/>
                <a:gd name="T108" fmla="*/ 538 h 5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9" h="538">
                  <a:moveTo>
                    <a:pt x="27" y="497"/>
                  </a:moveTo>
                  <a:lnTo>
                    <a:pt x="141" y="538"/>
                  </a:lnTo>
                  <a:lnTo>
                    <a:pt x="341" y="492"/>
                  </a:lnTo>
                  <a:lnTo>
                    <a:pt x="344" y="489"/>
                  </a:lnTo>
                  <a:lnTo>
                    <a:pt x="352" y="489"/>
                  </a:lnTo>
                  <a:lnTo>
                    <a:pt x="363" y="484"/>
                  </a:lnTo>
                  <a:lnTo>
                    <a:pt x="379" y="481"/>
                  </a:lnTo>
                  <a:lnTo>
                    <a:pt x="398" y="476"/>
                  </a:lnTo>
                  <a:lnTo>
                    <a:pt x="420" y="470"/>
                  </a:lnTo>
                  <a:lnTo>
                    <a:pt x="444" y="462"/>
                  </a:lnTo>
                  <a:lnTo>
                    <a:pt x="471" y="454"/>
                  </a:lnTo>
                  <a:lnTo>
                    <a:pt x="498" y="443"/>
                  </a:lnTo>
                  <a:lnTo>
                    <a:pt x="528" y="432"/>
                  </a:lnTo>
                  <a:lnTo>
                    <a:pt x="558" y="419"/>
                  </a:lnTo>
                  <a:lnTo>
                    <a:pt x="590" y="408"/>
                  </a:lnTo>
                  <a:lnTo>
                    <a:pt x="620" y="392"/>
                  </a:lnTo>
                  <a:lnTo>
                    <a:pt x="647" y="375"/>
                  </a:lnTo>
                  <a:lnTo>
                    <a:pt x="677" y="359"/>
                  </a:lnTo>
                  <a:lnTo>
                    <a:pt x="704" y="343"/>
                  </a:lnTo>
                  <a:lnTo>
                    <a:pt x="725" y="324"/>
                  </a:lnTo>
                  <a:lnTo>
                    <a:pt x="747" y="308"/>
                  </a:lnTo>
                  <a:lnTo>
                    <a:pt x="769" y="292"/>
                  </a:lnTo>
                  <a:lnTo>
                    <a:pt x="785" y="278"/>
                  </a:lnTo>
                  <a:lnTo>
                    <a:pt x="801" y="262"/>
                  </a:lnTo>
                  <a:lnTo>
                    <a:pt x="817" y="251"/>
                  </a:lnTo>
                  <a:lnTo>
                    <a:pt x="828" y="238"/>
                  </a:lnTo>
                  <a:lnTo>
                    <a:pt x="842" y="227"/>
                  </a:lnTo>
                  <a:lnTo>
                    <a:pt x="850" y="216"/>
                  </a:lnTo>
                  <a:lnTo>
                    <a:pt x="861" y="208"/>
                  </a:lnTo>
                  <a:lnTo>
                    <a:pt x="866" y="200"/>
                  </a:lnTo>
                  <a:lnTo>
                    <a:pt x="874" y="194"/>
                  </a:lnTo>
                  <a:lnTo>
                    <a:pt x="882" y="183"/>
                  </a:lnTo>
                  <a:lnTo>
                    <a:pt x="885" y="181"/>
                  </a:lnTo>
                  <a:lnTo>
                    <a:pt x="909" y="127"/>
                  </a:lnTo>
                  <a:lnTo>
                    <a:pt x="904" y="56"/>
                  </a:lnTo>
                  <a:lnTo>
                    <a:pt x="901" y="54"/>
                  </a:lnTo>
                  <a:lnTo>
                    <a:pt x="896" y="48"/>
                  </a:lnTo>
                  <a:lnTo>
                    <a:pt x="890" y="43"/>
                  </a:lnTo>
                  <a:lnTo>
                    <a:pt x="885" y="37"/>
                  </a:lnTo>
                  <a:lnTo>
                    <a:pt x="877" y="32"/>
                  </a:lnTo>
                  <a:lnTo>
                    <a:pt x="871" y="27"/>
                  </a:lnTo>
                  <a:lnTo>
                    <a:pt x="861" y="21"/>
                  </a:lnTo>
                  <a:lnTo>
                    <a:pt x="852" y="16"/>
                  </a:lnTo>
                  <a:lnTo>
                    <a:pt x="842" y="10"/>
                  </a:lnTo>
                  <a:lnTo>
                    <a:pt x="834" y="8"/>
                  </a:lnTo>
                  <a:lnTo>
                    <a:pt x="820" y="5"/>
                  </a:lnTo>
                  <a:lnTo>
                    <a:pt x="806" y="2"/>
                  </a:lnTo>
                  <a:lnTo>
                    <a:pt x="793" y="0"/>
                  </a:lnTo>
                  <a:lnTo>
                    <a:pt x="779" y="0"/>
                  </a:lnTo>
                  <a:lnTo>
                    <a:pt x="760" y="0"/>
                  </a:lnTo>
                  <a:lnTo>
                    <a:pt x="742" y="0"/>
                  </a:lnTo>
                  <a:lnTo>
                    <a:pt x="717" y="0"/>
                  </a:lnTo>
                  <a:lnTo>
                    <a:pt x="693" y="2"/>
                  </a:lnTo>
                  <a:lnTo>
                    <a:pt x="666" y="5"/>
                  </a:lnTo>
                  <a:lnTo>
                    <a:pt x="639" y="8"/>
                  </a:lnTo>
                  <a:lnTo>
                    <a:pt x="612" y="8"/>
                  </a:lnTo>
                  <a:lnTo>
                    <a:pt x="585" y="10"/>
                  </a:lnTo>
                  <a:lnTo>
                    <a:pt x="558" y="13"/>
                  </a:lnTo>
                  <a:lnTo>
                    <a:pt x="536" y="13"/>
                  </a:lnTo>
                  <a:lnTo>
                    <a:pt x="512" y="16"/>
                  </a:lnTo>
                  <a:lnTo>
                    <a:pt x="495" y="18"/>
                  </a:lnTo>
                  <a:lnTo>
                    <a:pt x="479" y="18"/>
                  </a:lnTo>
                  <a:lnTo>
                    <a:pt x="468" y="21"/>
                  </a:lnTo>
                  <a:lnTo>
                    <a:pt x="460" y="21"/>
                  </a:lnTo>
                  <a:lnTo>
                    <a:pt x="458" y="21"/>
                  </a:lnTo>
                  <a:lnTo>
                    <a:pt x="176" y="127"/>
                  </a:lnTo>
                  <a:lnTo>
                    <a:pt x="0" y="319"/>
                  </a:lnTo>
                  <a:lnTo>
                    <a:pt x="0" y="411"/>
                  </a:lnTo>
                  <a:lnTo>
                    <a:pt x="27" y="497"/>
                  </a:lnTo>
                  <a:close/>
                </a:path>
              </a:pathLst>
            </a:custGeom>
            <a:solidFill>
              <a:srgbClr val="D9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8" name="Freeform 36"/>
            <p:cNvSpPr>
              <a:spLocks/>
            </p:cNvSpPr>
            <p:nvPr/>
          </p:nvSpPr>
          <p:spPr bwMode="auto">
            <a:xfrm>
              <a:off x="6332538" y="2200276"/>
              <a:ext cx="498475" cy="803275"/>
            </a:xfrm>
            <a:custGeom>
              <a:avLst/>
              <a:gdLst>
                <a:gd name="T0" fmla="*/ 2147483647 w 314"/>
                <a:gd name="T1" fmla="*/ 2147483647 h 506"/>
                <a:gd name="T2" fmla="*/ 2147483647 w 314"/>
                <a:gd name="T3" fmla="*/ 2147483647 h 506"/>
                <a:gd name="T4" fmla="*/ 2147483647 w 314"/>
                <a:gd name="T5" fmla="*/ 2147483647 h 506"/>
                <a:gd name="T6" fmla="*/ 2147483647 w 314"/>
                <a:gd name="T7" fmla="*/ 2147483647 h 506"/>
                <a:gd name="T8" fmla="*/ 2147483647 w 314"/>
                <a:gd name="T9" fmla="*/ 2147483647 h 506"/>
                <a:gd name="T10" fmla="*/ 2147483647 w 314"/>
                <a:gd name="T11" fmla="*/ 0 h 506"/>
                <a:gd name="T12" fmla="*/ 2147483647 w 314"/>
                <a:gd name="T13" fmla="*/ 0 h 506"/>
                <a:gd name="T14" fmla="*/ 2147483647 w 314"/>
                <a:gd name="T15" fmla="*/ 0 h 506"/>
                <a:gd name="T16" fmla="*/ 2147483647 w 314"/>
                <a:gd name="T17" fmla="*/ 0 h 506"/>
                <a:gd name="T18" fmla="*/ 2147483647 w 314"/>
                <a:gd name="T19" fmla="*/ 2147483647 h 506"/>
                <a:gd name="T20" fmla="*/ 2147483647 w 314"/>
                <a:gd name="T21" fmla="*/ 2147483647 h 506"/>
                <a:gd name="T22" fmla="*/ 2147483647 w 314"/>
                <a:gd name="T23" fmla="*/ 2147483647 h 506"/>
                <a:gd name="T24" fmla="*/ 2147483647 w 314"/>
                <a:gd name="T25" fmla="*/ 2147483647 h 506"/>
                <a:gd name="T26" fmla="*/ 2147483647 w 314"/>
                <a:gd name="T27" fmla="*/ 2147483647 h 506"/>
                <a:gd name="T28" fmla="*/ 2147483647 w 314"/>
                <a:gd name="T29" fmla="*/ 2147483647 h 506"/>
                <a:gd name="T30" fmla="*/ 2147483647 w 314"/>
                <a:gd name="T31" fmla="*/ 2147483647 h 506"/>
                <a:gd name="T32" fmla="*/ 2147483647 w 314"/>
                <a:gd name="T33" fmla="*/ 2147483647 h 506"/>
                <a:gd name="T34" fmla="*/ 2147483647 w 314"/>
                <a:gd name="T35" fmla="*/ 2147483647 h 506"/>
                <a:gd name="T36" fmla="*/ 2147483647 w 314"/>
                <a:gd name="T37" fmla="*/ 2147483647 h 506"/>
                <a:gd name="T38" fmla="*/ 2147483647 w 314"/>
                <a:gd name="T39" fmla="*/ 2147483647 h 506"/>
                <a:gd name="T40" fmla="*/ 2147483647 w 314"/>
                <a:gd name="T41" fmla="*/ 2147483647 h 506"/>
                <a:gd name="T42" fmla="*/ 2147483647 w 314"/>
                <a:gd name="T43" fmla="*/ 2147483647 h 506"/>
                <a:gd name="T44" fmla="*/ 2147483647 w 314"/>
                <a:gd name="T45" fmla="*/ 2147483647 h 506"/>
                <a:gd name="T46" fmla="*/ 2147483647 w 314"/>
                <a:gd name="T47" fmla="*/ 2147483647 h 506"/>
                <a:gd name="T48" fmla="*/ 2147483647 w 314"/>
                <a:gd name="T49" fmla="*/ 2147483647 h 506"/>
                <a:gd name="T50" fmla="*/ 2147483647 w 314"/>
                <a:gd name="T51" fmla="*/ 2147483647 h 506"/>
                <a:gd name="T52" fmla="*/ 2147483647 w 314"/>
                <a:gd name="T53" fmla="*/ 2147483647 h 506"/>
                <a:gd name="T54" fmla="*/ 2147483647 w 314"/>
                <a:gd name="T55" fmla="*/ 2147483647 h 506"/>
                <a:gd name="T56" fmla="*/ 2147483647 w 314"/>
                <a:gd name="T57" fmla="*/ 2147483647 h 506"/>
                <a:gd name="T58" fmla="*/ 2147483647 w 314"/>
                <a:gd name="T59" fmla="*/ 2147483647 h 506"/>
                <a:gd name="T60" fmla="*/ 2147483647 w 314"/>
                <a:gd name="T61" fmla="*/ 2147483647 h 506"/>
                <a:gd name="T62" fmla="*/ 2147483647 w 314"/>
                <a:gd name="T63" fmla="*/ 2147483647 h 506"/>
                <a:gd name="T64" fmla="*/ 2147483647 w 314"/>
                <a:gd name="T65" fmla="*/ 2147483647 h 506"/>
                <a:gd name="T66" fmla="*/ 2147483647 w 314"/>
                <a:gd name="T67" fmla="*/ 2147483647 h 506"/>
                <a:gd name="T68" fmla="*/ 2147483647 w 314"/>
                <a:gd name="T69" fmla="*/ 2147483647 h 506"/>
                <a:gd name="T70" fmla="*/ 2147483647 w 314"/>
                <a:gd name="T71" fmla="*/ 2147483647 h 506"/>
                <a:gd name="T72" fmla="*/ 2147483647 w 314"/>
                <a:gd name="T73" fmla="*/ 2147483647 h 506"/>
                <a:gd name="T74" fmla="*/ 2147483647 w 314"/>
                <a:gd name="T75" fmla="*/ 2147483647 h 506"/>
                <a:gd name="T76" fmla="*/ 2147483647 w 314"/>
                <a:gd name="T77" fmla="*/ 2147483647 h 506"/>
                <a:gd name="T78" fmla="*/ 2147483647 w 314"/>
                <a:gd name="T79" fmla="*/ 2147483647 h 506"/>
                <a:gd name="T80" fmla="*/ 2147483647 w 314"/>
                <a:gd name="T81" fmla="*/ 2147483647 h 506"/>
                <a:gd name="T82" fmla="*/ 2147483647 w 314"/>
                <a:gd name="T83" fmla="*/ 2147483647 h 506"/>
                <a:gd name="T84" fmla="*/ 2147483647 w 314"/>
                <a:gd name="T85" fmla="*/ 2147483647 h 506"/>
                <a:gd name="T86" fmla="*/ 2147483647 w 314"/>
                <a:gd name="T87" fmla="*/ 2147483647 h 506"/>
                <a:gd name="T88" fmla="*/ 2147483647 w 314"/>
                <a:gd name="T89" fmla="*/ 2147483647 h 506"/>
                <a:gd name="T90" fmla="*/ 2147483647 w 314"/>
                <a:gd name="T91" fmla="*/ 2147483647 h 506"/>
                <a:gd name="T92" fmla="*/ 2147483647 w 314"/>
                <a:gd name="T93" fmla="*/ 2147483647 h 506"/>
                <a:gd name="T94" fmla="*/ 2147483647 w 314"/>
                <a:gd name="T95" fmla="*/ 2147483647 h 506"/>
                <a:gd name="T96" fmla="*/ 2147483647 w 314"/>
                <a:gd name="T97" fmla="*/ 2147483647 h 506"/>
                <a:gd name="T98" fmla="*/ 2147483647 w 314"/>
                <a:gd name="T99" fmla="*/ 2147483647 h 506"/>
                <a:gd name="T100" fmla="*/ 2147483647 w 314"/>
                <a:gd name="T101" fmla="*/ 2147483647 h 506"/>
                <a:gd name="T102" fmla="*/ 2147483647 w 314"/>
                <a:gd name="T103" fmla="*/ 2147483647 h 506"/>
                <a:gd name="T104" fmla="*/ 2147483647 w 314"/>
                <a:gd name="T105" fmla="*/ 2147483647 h 506"/>
                <a:gd name="T106" fmla="*/ 2147483647 w 314"/>
                <a:gd name="T107" fmla="*/ 2147483647 h 506"/>
                <a:gd name="T108" fmla="*/ 2147483647 w 314"/>
                <a:gd name="T109" fmla="*/ 2147483647 h 506"/>
                <a:gd name="T110" fmla="*/ 2147483647 w 314"/>
                <a:gd name="T111" fmla="*/ 2147483647 h 506"/>
                <a:gd name="T112" fmla="*/ 2147483647 w 314"/>
                <a:gd name="T113" fmla="*/ 2147483647 h 506"/>
                <a:gd name="T114" fmla="*/ 2147483647 w 314"/>
                <a:gd name="T115" fmla="*/ 2147483647 h 506"/>
                <a:gd name="T116" fmla="*/ 2147483647 w 314"/>
                <a:gd name="T117" fmla="*/ 2147483647 h 506"/>
                <a:gd name="T118" fmla="*/ 0 w 314"/>
                <a:gd name="T119" fmla="*/ 2147483647 h 506"/>
                <a:gd name="T120" fmla="*/ 2147483647 w 314"/>
                <a:gd name="T121" fmla="*/ 2147483647 h 506"/>
                <a:gd name="T122" fmla="*/ 2147483647 w 314"/>
                <a:gd name="T123" fmla="*/ 2147483647 h 506"/>
                <a:gd name="T124" fmla="*/ 2147483647 w 314"/>
                <a:gd name="T125" fmla="*/ 2147483647 h 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4"/>
                <a:gd name="T190" fmla="*/ 0 h 506"/>
                <a:gd name="T191" fmla="*/ 314 w 314"/>
                <a:gd name="T192" fmla="*/ 506 h 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4" h="506">
                  <a:moveTo>
                    <a:pt x="119" y="254"/>
                  </a:moveTo>
                  <a:lnTo>
                    <a:pt x="168" y="181"/>
                  </a:lnTo>
                  <a:lnTo>
                    <a:pt x="189" y="5"/>
                  </a:lnTo>
                  <a:lnTo>
                    <a:pt x="192" y="3"/>
                  </a:lnTo>
                  <a:lnTo>
                    <a:pt x="197" y="3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46" y="3"/>
                  </a:lnTo>
                  <a:lnTo>
                    <a:pt x="252" y="11"/>
                  </a:lnTo>
                  <a:lnTo>
                    <a:pt x="252" y="16"/>
                  </a:lnTo>
                  <a:lnTo>
                    <a:pt x="252" y="24"/>
                  </a:lnTo>
                  <a:lnTo>
                    <a:pt x="252" y="38"/>
                  </a:lnTo>
                  <a:lnTo>
                    <a:pt x="252" y="51"/>
                  </a:lnTo>
                  <a:lnTo>
                    <a:pt x="249" y="68"/>
                  </a:lnTo>
                  <a:lnTo>
                    <a:pt x="249" y="84"/>
                  </a:lnTo>
                  <a:lnTo>
                    <a:pt x="246" y="103"/>
                  </a:lnTo>
                  <a:lnTo>
                    <a:pt x="246" y="122"/>
                  </a:lnTo>
                  <a:lnTo>
                    <a:pt x="246" y="141"/>
                  </a:lnTo>
                  <a:lnTo>
                    <a:pt x="243" y="157"/>
                  </a:lnTo>
                  <a:lnTo>
                    <a:pt x="241" y="173"/>
                  </a:lnTo>
                  <a:lnTo>
                    <a:pt x="241" y="189"/>
                  </a:lnTo>
                  <a:lnTo>
                    <a:pt x="241" y="200"/>
                  </a:lnTo>
                  <a:lnTo>
                    <a:pt x="241" y="211"/>
                  </a:lnTo>
                  <a:lnTo>
                    <a:pt x="241" y="216"/>
                  </a:lnTo>
                  <a:lnTo>
                    <a:pt x="241" y="219"/>
                  </a:lnTo>
                  <a:lnTo>
                    <a:pt x="241" y="222"/>
                  </a:lnTo>
                  <a:lnTo>
                    <a:pt x="241" y="227"/>
                  </a:lnTo>
                  <a:lnTo>
                    <a:pt x="246" y="238"/>
                  </a:lnTo>
                  <a:lnTo>
                    <a:pt x="252" y="254"/>
                  </a:lnTo>
                  <a:lnTo>
                    <a:pt x="254" y="268"/>
                  </a:lnTo>
                  <a:lnTo>
                    <a:pt x="262" y="289"/>
                  </a:lnTo>
                  <a:lnTo>
                    <a:pt x="271" y="311"/>
                  </a:lnTo>
                  <a:lnTo>
                    <a:pt x="276" y="333"/>
                  </a:lnTo>
                  <a:lnTo>
                    <a:pt x="284" y="354"/>
                  </a:lnTo>
                  <a:lnTo>
                    <a:pt x="289" y="376"/>
                  </a:lnTo>
                  <a:lnTo>
                    <a:pt x="295" y="398"/>
                  </a:lnTo>
                  <a:lnTo>
                    <a:pt x="303" y="417"/>
                  </a:lnTo>
                  <a:lnTo>
                    <a:pt x="306" y="433"/>
                  </a:lnTo>
                  <a:lnTo>
                    <a:pt x="311" y="449"/>
                  </a:lnTo>
                  <a:lnTo>
                    <a:pt x="311" y="460"/>
                  </a:lnTo>
                  <a:lnTo>
                    <a:pt x="314" y="468"/>
                  </a:lnTo>
                  <a:lnTo>
                    <a:pt x="311" y="471"/>
                  </a:lnTo>
                  <a:lnTo>
                    <a:pt x="306" y="476"/>
                  </a:lnTo>
                  <a:lnTo>
                    <a:pt x="298" y="479"/>
                  </a:lnTo>
                  <a:lnTo>
                    <a:pt x="292" y="481"/>
                  </a:lnTo>
                  <a:lnTo>
                    <a:pt x="281" y="484"/>
                  </a:lnTo>
                  <a:lnTo>
                    <a:pt x="271" y="487"/>
                  </a:lnTo>
                  <a:lnTo>
                    <a:pt x="260" y="490"/>
                  </a:lnTo>
                  <a:lnTo>
                    <a:pt x="246" y="492"/>
                  </a:lnTo>
                  <a:lnTo>
                    <a:pt x="235" y="492"/>
                  </a:lnTo>
                  <a:lnTo>
                    <a:pt x="225" y="495"/>
                  </a:lnTo>
                  <a:lnTo>
                    <a:pt x="214" y="495"/>
                  </a:lnTo>
                  <a:lnTo>
                    <a:pt x="206" y="498"/>
                  </a:lnTo>
                  <a:lnTo>
                    <a:pt x="197" y="498"/>
                  </a:lnTo>
                  <a:lnTo>
                    <a:pt x="189" y="498"/>
                  </a:lnTo>
                  <a:lnTo>
                    <a:pt x="187" y="498"/>
                  </a:lnTo>
                  <a:lnTo>
                    <a:pt x="187" y="500"/>
                  </a:lnTo>
                  <a:lnTo>
                    <a:pt x="0" y="506"/>
                  </a:lnTo>
                  <a:lnTo>
                    <a:pt x="8" y="398"/>
                  </a:lnTo>
                  <a:lnTo>
                    <a:pt x="119" y="254"/>
                  </a:lnTo>
                  <a:close/>
                </a:path>
              </a:pathLst>
            </a:custGeom>
            <a:solidFill>
              <a:srgbClr val="CCB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19" name="Freeform 37"/>
            <p:cNvSpPr>
              <a:spLocks/>
            </p:cNvSpPr>
            <p:nvPr/>
          </p:nvSpPr>
          <p:spPr bwMode="auto">
            <a:xfrm>
              <a:off x="6611938" y="1741488"/>
              <a:ext cx="196850" cy="450850"/>
            </a:xfrm>
            <a:custGeom>
              <a:avLst/>
              <a:gdLst>
                <a:gd name="T0" fmla="*/ 2147483647 w 124"/>
                <a:gd name="T1" fmla="*/ 2147483647 h 284"/>
                <a:gd name="T2" fmla="*/ 2147483647 w 124"/>
                <a:gd name="T3" fmla="*/ 2147483647 h 284"/>
                <a:gd name="T4" fmla="*/ 2147483647 w 124"/>
                <a:gd name="T5" fmla="*/ 2147483647 h 284"/>
                <a:gd name="T6" fmla="*/ 2147483647 w 124"/>
                <a:gd name="T7" fmla="*/ 2147483647 h 284"/>
                <a:gd name="T8" fmla="*/ 2147483647 w 124"/>
                <a:gd name="T9" fmla="*/ 2147483647 h 284"/>
                <a:gd name="T10" fmla="*/ 2147483647 w 124"/>
                <a:gd name="T11" fmla="*/ 2147483647 h 284"/>
                <a:gd name="T12" fmla="*/ 2147483647 w 124"/>
                <a:gd name="T13" fmla="*/ 2147483647 h 284"/>
                <a:gd name="T14" fmla="*/ 2147483647 w 124"/>
                <a:gd name="T15" fmla="*/ 2147483647 h 284"/>
                <a:gd name="T16" fmla="*/ 2147483647 w 124"/>
                <a:gd name="T17" fmla="*/ 2147483647 h 284"/>
                <a:gd name="T18" fmla="*/ 2147483647 w 124"/>
                <a:gd name="T19" fmla="*/ 0 h 284"/>
                <a:gd name="T20" fmla="*/ 2147483647 w 124"/>
                <a:gd name="T21" fmla="*/ 0 h 284"/>
                <a:gd name="T22" fmla="*/ 2147483647 w 124"/>
                <a:gd name="T23" fmla="*/ 0 h 284"/>
                <a:gd name="T24" fmla="*/ 2147483647 w 124"/>
                <a:gd name="T25" fmla="*/ 0 h 284"/>
                <a:gd name="T26" fmla="*/ 2147483647 w 124"/>
                <a:gd name="T27" fmla="*/ 2147483647 h 284"/>
                <a:gd name="T28" fmla="*/ 2147483647 w 124"/>
                <a:gd name="T29" fmla="*/ 2147483647 h 284"/>
                <a:gd name="T30" fmla="*/ 2147483647 w 124"/>
                <a:gd name="T31" fmla="*/ 2147483647 h 284"/>
                <a:gd name="T32" fmla="*/ 2147483647 w 124"/>
                <a:gd name="T33" fmla="*/ 2147483647 h 284"/>
                <a:gd name="T34" fmla="*/ 2147483647 w 124"/>
                <a:gd name="T35" fmla="*/ 2147483647 h 284"/>
                <a:gd name="T36" fmla="*/ 2147483647 w 124"/>
                <a:gd name="T37" fmla="*/ 2147483647 h 284"/>
                <a:gd name="T38" fmla="*/ 2147483647 w 124"/>
                <a:gd name="T39" fmla="*/ 2147483647 h 284"/>
                <a:gd name="T40" fmla="*/ 2147483647 w 124"/>
                <a:gd name="T41" fmla="*/ 2147483647 h 284"/>
                <a:gd name="T42" fmla="*/ 2147483647 w 124"/>
                <a:gd name="T43" fmla="*/ 2147483647 h 284"/>
                <a:gd name="T44" fmla="*/ 2147483647 w 124"/>
                <a:gd name="T45" fmla="*/ 2147483647 h 284"/>
                <a:gd name="T46" fmla="*/ 2147483647 w 124"/>
                <a:gd name="T47" fmla="*/ 2147483647 h 284"/>
                <a:gd name="T48" fmla="*/ 0 w 124"/>
                <a:gd name="T49" fmla="*/ 2147483647 h 284"/>
                <a:gd name="T50" fmla="*/ 0 w 124"/>
                <a:gd name="T51" fmla="*/ 2147483647 h 284"/>
                <a:gd name="T52" fmla="*/ 0 w 124"/>
                <a:gd name="T53" fmla="*/ 2147483647 h 284"/>
                <a:gd name="T54" fmla="*/ 0 w 124"/>
                <a:gd name="T55" fmla="*/ 2147483647 h 284"/>
                <a:gd name="T56" fmla="*/ 0 w 124"/>
                <a:gd name="T57" fmla="*/ 2147483647 h 284"/>
                <a:gd name="T58" fmla="*/ 0 w 124"/>
                <a:gd name="T59" fmla="*/ 2147483647 h 284"/>
                <a:gd name="T60" fmla="*/ 0 w 124"/>
                <a:gd name="T61" fmla="*/ 2147483647 h 284"/>
                <a:gd name="T62" fmla="*/ 0 w 124"/>
                <a:gd name="T63" fmla="*/ 2147483647 h 284"/>
                <a:gd name="T64" fmla="*/ 0 w 124"/>
                <a:gd name="T65" fmla="*/ 2147483647 h 284"/>
                <a:gd name="T66" fmla="*/ 2147483647 w 124"/>
                <a:gd name="T67" fmla="*/ 2147483647 h 284"/>
                <a:gd name="T68" fmla="*/ 2147483647 w 124"/>
                <a:gd name="T69" fmla="*/ 2147483647 h 284"/>
                <a:gd name="T70" fmla="*/ 2147483647 w 124"/>
                <a:gd name="T71" fmla="*/ 2147483647 h 284"/>
                <a:gd name="T72" fmla="*/ 2147483647 w 124"/>
                <a:gd name="T73" fmla="*/ 2147483647 h 284"/>
                <a:gd name="T74" fmla="*/ 2147483647 w 124"/>
                <a:gd name="T75" fmla="*/ 2147483647 h 284"/>
                <a:gd name="T76" fmla="*/ 2147483647 w 124"/>
                <a:gd name="T77" fmla="*/ 2147483647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4"/>
                <a:gd name="T118" fmla="*/ 0 h 284"/>
                <a:gd name="T119" fmla="*/ 124 w 124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4" h="284">
                  <a:moveTo>
                    <a:pt x="124" y="105"/>
                  </a:moveTo>
                  <a:lnTo>
                    <a:pt x="124" y="19"/>
                  </a:lnTo>
                  <a:lnTo>
                    <a:pt x="122" y="16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5" y="8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4" y="2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3" y="5"/>
                  </a:lnTo>
                  <a:lnTo>
                    <a:pt x="32" y="5"/>
                  </a:lnTo>
                  <a:lnTo>
                    <a:pt x="24" y="10"/>
                  </a:lnTo>
                  <a:lnTo>
                    <a:pt x="19" y="13"/>
                  </a:lnTo>
                  <a:lnTo>
                    <a:pt x="13" y="21"/>
                  </a:lnTo>
                  <a:lnTo>
                    <a:pt x="11" y="27"/>
                  </a:lnTo>
                  <a:lnTo>
                    <a:pt x="8" y="37"/>
                  </a:lnTo>
                  <a:lnTo>
                    <a:pt x="5" y="46"/>
                  </a:lnTo>
                  <a:lnTo>
                    <a:pt x="5" y="56"/>
                  </a:lnTo>
                  <a:lnTo>
                    <a:pt x="3" y="67"/>
                  </a:lnTo>
                  <a:lnTo>
                    <a:pt x="3" y="81"/>
                  </a:lnTo>
                  <a:lnTo>
                    <a:pt x="0" y="92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254"/>
                  </a:lnTo>
                  <a:lnTo>
                    <a:pt x="21" y="284"/>
                  </a:lnTo>
                  <a:lnTo>
                    <a:pt x="95" y="278"/>
                  </a:lnTo>
                  <a:lnTo>
                    <a:pt x="97" y="208"/>
                  </a:lnTo>
                  <a:lnTo>
                    <a:pt x="116" y="121"/>
                  </a:lnTo>
                  <a:lnTo>
                    <a:pt x="124" y="105"/>
                  </a:lnTo>
                  <a:close/>
                </a:path>
              </a:pathLst>
            </a:custGeom>
            <a:solidFill>
              <a:srgbClr val="B37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0" name="Freeform 38"/>
            <p:cNvSpPr>
              <a:spLocks/>
            </p:cNvSpPr>
            <p:nvPr/>
          </p:nvSpPr>
          <p:spPr bwMode="auto">
            <a:xfrm>
              <a:off x="4194175" y="3978276"/>
              <a:ext cx="1025525" cy="914400"/>
            </a:xfrm>
            <a:custGeom>
              <a:avLst/>
              <a:gdLst>
                <a:gd name="T0" fmla="*/ 2147483647 w 646"/>
                <a:gd name="T1" fmla="*/ 2147483647 h 576"/>
                <a:gd name="T2" fmla="*/ 2147483647 w 646"/>
                <a:gd name="T3" fmla="*/ 2147483647 h 576"/>
                <a:gd name="T4" fmla="*/ 2147483647 w 646"/>
                <a:gd name="T5" fmla="*/ 2147483647 h 576"/>
                <a:gd name="T6" fmla="*/ 2147483647 w 646"/>
                <a:gd name="T7" fmla="*/ 2147483647 h 576"/>
                <a:gd name="T8" fmla="*/ 2147483647 w 646"/>
                <a:gd name="T9" fmla="*/ 2147483647 h 576"/>
                <a:gd name="T10" fmla="*/ 2147483647 w 646"/>
                <a:gd name="T11" fmla="*/ 2147483647 h 576"/>
                <a:gd name="T12" fmla="*/ 2147483647 w 646"/>
                <a:gd name="T13" fmla="*/ 2147483647 h 576"/>
                <a:gd name="T14" fmla="*/ 2147483647 w 646"/>
                <a:gd name="T15" fmla="*/ 0 h 576"/>
                <a:gd name="T16" fmla="*/ 2147483647 w 646"/>
                <a:gd name="T17" fmla="*/ 2147483647 h 576"/>
                <a:gd name="T18" fmla="*/ 2147483647 w 646"/>
                <a:gd name="T19" fmla="*/ 2147483647 h 576"/>
                <a:gd name="T20" fmla="*/ 2147483647 w 646"/>
                <a:gd name="T21" fmla="*/ 2147483647 h 576"/>
                <a:gd name="T22" fmla="*/ 2147483647 w 646"/>
                <a:gd name="T23" fmla="*/ 2147483647 h 576"/>
                <a:gd name="T24" fmla="*/ 2147483647 w 646"/>
                <a:gd name="T25" fmla="*/ 2147483647 h 576"/>
                <a:gd name="T26" fmla="*/ 2147483647 w 646"/>
                <a:gd name="T27" fmla="*/ 2147483647 h 576"/>
                <a:gd name="T28" fmla="*/ 2147483647 w 646"/>
                <a:gd name="T29" fmla="*/ 2147483647 h 576"/>
                <a:gd name="T30" fmla="*/ 2147483647 w 646"/>
                <a:gd name="T31" fmla="*/ 2147483647 h 576"/>
                <a:gd name="T32" fmla="*/ 2147483647 w 646"/>
                <a:gd name="T33" fmla="*/ 2147483647 h 576"/>
                <a:gd name="T34" fmla="*/ 2147483647 w 646"/>
                <a:gd name="T35" fmla="*/ 2147483647 h 576"/>
                <a:gd name="T36" fmla="*/ 2147483647 w 646"/>
                <a:gd name="T37" fmla="*/ 2147483647 h 576"/>
                <a:gd name="T38" fmla="*/ 2147483647 w 646"/>
                <a:gd name="T39" fmla="*/ 2147483647 h 576"/>
                <a:gd name="T40" fmla="*/ 2147483647 w 646"/>
                <a:gd name="T41" fmla="*/ 2147483647 h 576"/>
                <a:gd name="T42" fmla="*/ 2147483647 w 646"/>
                <a:gd name="T43" fmla="*/ 2147483647 h 576"/>
                <a:gd name="T44" fmla="*/ 2147483647 w 646"/>
                <a:gd name="T45" fmla="*/ 2147483647 h 576"/>
                <a:gd name="T46" fmla="*/ 2147483647 w 646"/>
                <a:gd name="T47" fmla="*/ 2147483647 h 576"/>
                <a:gd name="T48" fmla="*/ 2147483647 w 646"/>
                <a:gd name="T49" fmla="*/ 2147483647 h 576"/>
                <a:gd name="T50" fmla="*/ 2147483647 w 646"/>
                <a:gd name="T51" fmla="*/ 2147483647 h 576"/>
                <a:gd name="T52" fmla="*/ 2147483647 w 646"/>
                <a:gd name="T53" fmla="*/ 2147483647 h 576"/>
                <a:gd name="T54" fmla="*/ 2147483647 w 646"/>
                <a:gd name="T55" fmla="*/ 2147483647 h 576"/>
                <a:gd name="T56" fmla="*/ 2147483647 w 646"/>
                <a:gd name="T57" fmla="*/ 2147483647 h 576"/>
                <a:gd name="T58" fmla="*/ 2147483647 w 646"/>
                <a:gd name="T59" fmla="*/ 2147483647 h 576"/>
                <a:gd name="T60" fmla="*/ 2147483647 w 646"/>
                <a:gd name="T61" fmla="*/ 2147483647 h 576"/>
                <a:gd name="T62" fmla="*/ 2147483647 w 646"/>
                <a:gd name="T63" fmla="*/ 2147483647 h 576"/>
                <a:gd name="T64" fmla="*/ 2147483647 w 646"/>
                <a:gd name="T65" fmla="*/ 2147483647 h 576"/>
                <a:gd name="T66" fmla="*/ 2147483647 w 646"/>
                <a:gd name="T67" fmla="*/ 2147483647 h 576"/>
                <a:gd name="T68" fmla="*/ 2147483647 w 646"/>
                <a:gd name="T69" fmla="*/ 2147483647 h 576"/>
                <a:gd name="T70" fmla="*/ 2147483647 w 646"/>
                <a:gd name="T71" fmla="*/ 2147483647 h 576"/>
                <a:gd name="T72" fmla="*/ 2147483647 w 646"/>
                <a:gd name="T73" fmla="*/ 2147483647 h 576"/>
                <a:gd name="T74" fmla="*/ 2147483647 w 646"/>
                <a:gd name="T75" fmla="*/ 2147483647 h 576"/>
                <a:gd name="T76" fmla="*/ 2147483647 w 646"/>
                <a:gd name="T77" fmla="*/ 2147483647 h 576"/>
                <a:gd name="T78" fmla="*/ 2147483647 w 646"/>
                <a:gd name="T79" fmla="*/ 2147483647 h 576"/>
                <a:gd name="T80" fmla="*/ 2147483647 w 646"/>
                <a:gd name="T81" fmla="*/ 2147483647 h 576"/>
                <a:gd name="T82" fmla="*/ 2147483647 w 646"/>
                <a:gd name="T83" fmla="*/ 2147483647 h 576"/>
                <a:gd name="T84" fmla="*/ 2147483647 w 646"/>
                <a:gd name="T85" fmla="*/ 2147483647 h 576"/>
                <a:gd name="T86" fmla="*/ 2147483647 w 646"/>
                <a:gd name="T87" fmla="*/ 2147483647 h 576"/>
                <a:gd name="T88" fmla="*/ 2147483647 w 646"/>
                <a:gd name="T89" fmla="*/ 2147483647 h 576"/>
                <a:gd name="T90" fmla="*/ 2147483647 w 646"/>
                <a:gd name="T91" fmla="*/ 2147483647 h 576"/>
                <a:gd name="T92" fmla="*/ 2147483647 w 646"/>
                <a:gd name="T93" fmla="*/ 2147483647 h 576"/>
                <a:gd name="T94" fmla="*/ 2147483647 w 646"/>
                <a:gd name="T95" fmla="*/ 2147483647 h 576"/>
                <a:gd name="T96" fmla="*/ 2147483647 w 646"/>
                <a:gd name="T97" fmla="*/ 2147483647 h 576"/>
                <a:gd name="T98" fmla="*/ 0 w 646"/>
                <a:gd name="T99" fmla="*/ 2147483647 h 576"/>
                <a:gd name="T100" fmla="*/ 2147483647 w 646"/>
                <a:gd name="T101" fmla="*/ 2147483647 h 576"/>
                <a:gd name="T102" fmla="*/ 2147483647 w 646"/>
                <a:gd name="T103" fmla="*/ 2147483647 h 576"/>
                <a:gd name="T104" fmla="*/ 2147483647 w 646"/>
                <a:gd name="T105" fmla="*/ 2147483647 h 5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6"/>
                <a:gd name="T160" fmla="*/ 0 h 576"/>
                <a:gd name="T161" fmla="*/ 646 w 646"/>
                <a:gd name="T162" fmla="*/ 576 h 5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6" h="576">
                  <a:moveTo>
                    <a:pt x="13" y="176"/>
                  </a:moveTo>
                  <a:lnTo>
                    <a:pt x="100" y="184"/>
                  </a:lnTo>
                  <a:lnTo>
                    <a:pt x="130" y="173"/>
                  </a:lnTo>
                  <a:lnTo>
                    <a:pt x="211" y="108"/>
                  </a:lnTo>
                  <a:lnTo>
                    <a:pt x="303" y="11"/>
                  </a:lnTo>
                  <a:lnTo>
                    <a:pt x="392" y="16"/>
                  </a:lnTo>
                  <a:lnTo>
                    <a:pt x="492" y="16"/>
                  </a:lnTo>
                  <a:lnTo>
                    <a:pt x="565" y="0"/>
                  </a:lnTo>
                  <a:lnTo>
                    <a:pt x="568" y="2"/>
                  </a:lnTo>
                  <a:lnTo>
                    <a:pt x="571" y="5"/>
                  </a:lnTo>
                  <a:lnTo>
                    <a:pt x="573" y="13"/>
                  </a:lnTo>
                  <a:lnTo>
                    <a:pt x="579" y="21"/>
                  </a:lnTo>
                  <a:lnTo>
                    <a:pt x="581" y="29"/>
                  </a:lnTo>
                  <a:lnTo>
                    <a:pt x="587" y="38"/>
                  </a:lnTo>
                  <a:lnTo>
                    <a:pt x="592" y="51"/>
                  </a:lnTo>
                  <a:lnTo>
                    <a:pt x="598" y="59"/>
                  </a:lnTo>
                  <a:lnTo>
                    <a:pt x="603" y="73"/>
                  </a:lnTo>
                  <a:lnTo>
                    <a:pt x="609" y="84"/>
                  </a:lnTo>
                  <a:lnTo>
                    <a:pt x="614" y="100"/>
                  </a:lnTo>
                  <a:lnTo>
                    <a:pt x="617" y="111"/>
                  </a:lnTo>
                  <a:lnTo>
                    <a:pt x="622" y="124"/>
                  </a:lnTo>
                  <a:lnTo>
                    <a:pt x="625" y="138"/>
                  </a:lnTo>
                  <a:lnTo>
                    <a:pt x="627" y="151"/>
                  </a:lnTo>
                  <a:lnTo>
                    <a:pt x="630" y="165"/>
                  </a:lnTo>
                  <a:lnTo>
                    <a:pt x="630" y="181"/>
                  </a:lnTo>
                  <a:lnTo>
                    <a:pt x="630" y="200"/>
                  </a:lnTo>
                  <a:lnTo>
                    <a:pt x="633" y="222"/>
                  </a:lnTo>
                  <a:lnTo>
                    <a:pt x="636" y="243"/>
                  </a:lnTo>
                  <a:lnTo>
                    <a:pt x="636" y="265"/>
                  </a:lnTo>
                  <a:lnTo>
                    <a:pt x="638" y="289"/>
                  </a:lnTo>
                  <a:lnTo>
                    <a:pt x="641" y="313"/>
                  </a:lnTo>
                  <a:lnTo>
                    <a:pt x="641" y="332"/>
                  </a:lnTo>
                  <a:lnTo>
                    <a:pt x="644" y="354"/>
                  </a:lnTo>
                  <a:lnTo>
                    <a:pt x="644" y="373"/>
                  </a:lnTo>
                  <a:lnTo>
                    <a:pt x="644" y="389"/>
                  </a:lnTo>
                  <a:lnTo>
                    <a:pt x="644" y="403"/>
                  </a:lnTo>
                  <a:lnTo>
                    <a:pt x="646" y="414"/>
                  </a:lnTo>
                  <a:lnTo>
                    <a:pt x="646" y="419"/>
                  </a:lnTo>
                  <a:lnTo>
                    <a:pt x="646" y="422"/>
                  </a:lnTo>
                  <a:lnTo>
                    <a:pt x="622" y="576"/>
                  </a:lnTo>
                  <a:lnTo>
                    <a:pt x="408" y="430"/>
                  </a:lnTo>
                  <a:lnTo>
                    <a:pt x="295" y="422"/>
                  </a:lnTo>
                  <a:lnTo>
                    <a:pt x="235" y="341"/>
                  </a:lnTo>
                  <a:lnTo>
                    <a:pt x="219" y="319"/>
                  </a:lnTo>
                  <a:lnTo>
                    <a:pt x="224" y="251"/>
                  </a:lnTo>
                  <a:lnTo>
                    <a:pt x="203" y="262"/>
                  </a:lnTo>
                  <a:lnTo>
                    <a:pt x="143" y="289"/>
                  </a:lnTo>
                  <a:lnTo>
                    <a:pt x="86" y="295"/>
                  </a:lnTo>
                  <a:lnTo>
                    <a:pt x="35" y="284"/>
                  </a:lnTo>
                  <a:lnTo>
                    <a:pt x="0" y="265"/>
                  </a:lnTo>
                  <a:lnTo>
                    <a:pt x="8" y="224"/>
                  </a:lnTo>
                  <a:lnTo>
                    <a:pt x="13" y="176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1" name="Freeform 39"/>
            <p:cNvSpPr>
              <a:spLocks/>
            </p:cNvSpPr>
            <p:nvPr/>
          </p:nvSpPr>
          <p:spPr bwMode="auto">
            <a:xfrm>
              <a:off x="6294438" y="2701926"/>
              <a:ext cx="544512" cy="304800"/>
            </a:xfrm>
            <a:custGeom>
              <a:avLst/>
              <a:gdLst>
                <a:gd name="T0" fmla="*/ 2147483647 w 343"/>
                <a:gd name="T1" fmla="*/ 0 h 192"/>
                <a:gd name="T2" fmla="*/ 2147483647 w 343"/>
                <a:gd name="T3" fmla="*/ 2147483647 h 192"/>
                <a:gd name="T4" fmla="*/ 2147483647 w 343"/>
                <a:gd name="T5" fmla="*/ 2147483647 h 192"/>
                <a:gd name="T6" fmla="*/ 2147483647 w 343"/>
                <a:gd name="T7" fmla="*/ 2147483647 h 192"/>
                <a:gd name="T8" fmla="*/ 2147483647 w 343"/>
                <a:gd name="T9" fmla="*/ 2147483647 h 192"/>
                <a:gd name="T10" fmla="*/ 2147483647 w 343"/>
                <a:gd name="T11" fmla="*/ 2147483647 h 192"/>
                <a:gd name="T12" fmla="*/ 2147483647 w 343"/>
                <a:gd name="T13" fmla="*/ 2147483647 h 192"/>
                <a:gd name="T14" fmla="*/ 2147483647 w 343"/>
                <a:gd name="T15" fmla="*/ 2147483647 h 192"/>
                <a:gd name="T16" fmla="*/ 2147483647 w 343"/>
                <a:gd name="T17" fmla="*/ 2147483647 h 192"/>
                <a:gd name="T18" fmla="*/ 2147483647 w 343"/>
                <a:gd name="T19" fmla="*/ 2147483647 h 192"/>
                <a:gd name="T20" fmla="*/ 2147483647 w 343"/>
                <a:gd name="T21" fmla="*/ 2147483647 h 192"/>
                <a:gd name="T22" fmla="*/ 2147483647 w 343"/>
                <a:gd name="T23" fmla="*/ 2147483647 h 192"/>
                <a:gd name="T24" fmla="*/ 2147483647 w 343"/>
                <a:gd name="T25" fmla="*/ 2147483647 h 192"/>
                <a:gd name="T26" fmla="*/ 2147483647 w 343"/>
                <a:gd name="T27" fmla="*/ 2147483647 h 192"/>
                <a:gd name="T28" fmla="*/ 2147483647 w 343"/>
                <a:gd name="T29" fmla="*/ 2147483647 h 192"/>
                <a:gd name="T30" fmla="*/ 2147483647 w 343"/>
                <a:gd name="T31" fmla="*/ 2147483647 h 192"/>
                <a:gd name="T32" fmla="*/ 2147483647 w 343"/>
                <a:gd name="T33" fmla="*/ 2147483647 h 192"/>
                <a:gd name="T34" fmla="*/ 2147483647 w 343"/>
                <a:gd name="T35" fmla="*/ 2147483647 h 192"/>
                <a:gd name="T36" fmla="*/ 2147483647 w 343"/>
                <a:gd name="T37" fmla="*/ 2147483647 h 192"/>
                <a:gd name="T38" fmla="*/ 2147483647 w 343"/>
                <a:gd name="T39" fmla="*/ 2147483647 h 192"/>
                <a:gd name="T40" fmla="*/ 2147483647 w 343"/>
                <a:gd name="T41" fmla="*/ 2147483647 h 192"/>
                <a:gd name="T42" fmla="*/ 2147483647 w 343"/>
                <a:gd name="T43" fmla="*/ 2147483647 h 192"/>
                <a:gd name="T44" fmla="*/ 2147483647 w 343"/>
                <a:gd name="T45" fmla="*/ 2147483647 h 192"/>
                <a:gd name="T46" fmla="*/ 2147483647 w 343"/>
                <a:gd name="T47" fmla="*/ 2147483647 h 192"/>
                <a:gd name="T48" fmla="*/ 2147483647 w 343"/>
                <a:gd name="T49" fmla="*/ 2147483647 h 192"/>
                <a:gd name="T50" fmla="*/ 2147483647 w 343"/>
                <a:gd name="T51" fmla="*/ 2147483647 h 192"/>
                <a:gd name="T52" fmla="*/ 2147483647 w 343"/>
                <a:gd name="T53" fmla="*/ 2147483647 h 192"/>
                <a:gd name="T54" fmla="*/ 2147483647 w 343"/>
                <a:gd name="T55" fmla="*/ 2147483647 h 192"/>
                <a:gd name="T56" fmla="*/ 2147483647 w 343"/>
                <a:gd name="T57" fmla="*/ 2147483647 h 192"/>
                <a:gd name="T58" fmla="*/ 2147483647 w 343"/>
                <a:gd name="T59" fmla="*/ 2147483647 h 192"/>
                <a:gd name="T60" fmla="*/ 2147483647 w 343"/>
                <a:gd name="T61" fmla="*/ 2147483647 h 192"/>
                <a:gd name="T62" fmla="*/ 2147483647 w 343"/>
                <a:gd name="T63" fmla="*/ 2147483647 h 192"/>
                <a:gd name="T64" fmla="*/ 2147483647 w 343"/>
                <a:gd name="T65" fmla="*/ 2147483647 h 192"/>
                <a:gd name="T66" fmla="*/ 2147483647 w 343"/>
                <a:gd name="T67" fmla="*/ 2147483647 h 192"/>
                <a:gd name="T68" fmla="*/ 0 w 343"/>
                <a:gd name="T69" fmla="*/ 2147483647 h 192"/>
                <a:gd name="T70" fmla="*/ 0 w 343"/>
                <a:gd name="T71" fmla="*/ 2147483647 h 192"/>
                <a:gd name="T72" fmla="*/ 2147483647 w 343"/>
                <a:gd name="T73" fmla="*/ 2147483647 h 192"/>
                <a:gd name="T74" fmla="*/ 2147483647 w 343"/>
                <a:gd name="T75" fmla="*/ 2147483647 h 192"/>
                <a:gd name="T76" fmla="*/ 2147483647 w 343"/>
                <a:gd name="T77" fmla="*/ 2147483647 h 192"/>
                <a:gd name="T78" fmla="*/ 2147483647 w 343"/>
                <a:gd name="T79" fmla="*/ 2147483647 h 192"/>
                <a:gd name="T80" fmla="*/ 2147483647 w 343"/>
                <a:gd name="T81" fmla="*/ 2147483647 h 192"/>
                <a:gd name="T82" fmla="*/ 2147483647 w 343"/>
                <a:gd name="T83" fmla="*/ 2147483647 h 192"/>
                <a:gd name="T84" fmla="*/ 2147483647 w 343"/>
                <a:gd name="T85" fmla="*/ 2147483647 h 192"/>
                <a:gd name="T86" fmla="*/ 2147483647 w 343"/>
                <a:gd name="T87" fmla="*/ 2147483647 h 192"/>
                <a:gd name="T88" fmla="*/ 2147483647 w 343"/>
                <a:gd name="T89" fmla="*/ 2147483647 h 192"/>
                <a:gd name="T90" fmla="*/ 2147483647 w 343"/>
                <a:gd name="T91" fmla="*/ 2147483647 h 192"/>
                <a:gd name="T92" fmla="*/ 2147483647 w 343"/>
                <a:gd name="T93" fmla="*/ 2147483647 h 192"/>
                <a:gd name="T94" fmla="*/ 2147483647 w 343"/>
                <a:gd name="T95" fmla="*/ 2147483647 h 192"/>
                <a:gd name="T96" fmla="*/ 2147483647 w 343"/>
                <a:gd name="T97" fmla="*/ 2147483647 h 192"/>
                <a:gd name="T98" fmla="*/ 2147483647 w 343"/>
                <a:gd name="T99" fmla="*/ 2147483647 h 192"/>
                <a:gd name="T100" fmla="*/ 2147483647 w 343"/>
                <a:gd name="T101" fmla="*/ 0 h 192"/>
                <a:gd name="T102" fmla="*/ 2147483647 w 343"/>
                <a:gd name="T103" fmla="*/ 0 h 1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3"/>
                <a:gd name="T157" fmla="*/ 0 h 192"/>
                <a:gd name="T158" fmla="*/ 343 w 343"/>
                <a:gd name="T159" fmla="*/ 192 h 1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3" h="192">
                  <a:moveTo>
                    <a:pt x="295" y="0"/>
                  </a:moveTo>
                  <a:lnTo>
                    <a:pt x="295" y="3"/>
                  </a:lnTo>
                  <a:lnTo>
                    <a:pt x="297" y="6"/>
                  </a:lnTo>
                  <a:lnTo>
                    <a:pt x="297" y="11"/>
                  </a:lnTo>
                  <a:lnTo>
                    <a:pt x="300" y="19"/>
                  </a:lnTo>
                  <a:lnTo>
                    <a:pt x="305" y="27"/>
                  </a:lnTo>
                  <a:lnTo>
                    <a:pt x="308" y="38"/>
                  </a:lnTo>
                  <a:lnTo>
                    <a:pt x="311" y="46"/>
                  </a:lnTo>
                  <a:lnTo>
                    <a:pt x="316" y="60"/>
                  </a:lnTo>
                  <a:lnTo>
                    <a:pt x="316" y="68"/>
                  </a:lnTo>
                  <a:lnTo>
                    <a:pt x="322" y="79"/>
                  </a:lnTo>
                  <a:lnTo>
                    <a:pt x="322" y="87"/>
                  </a:lnTo>
                  <a:lnTo>
                    <a:pt x="327" y="98"/>
                  </a:lnTo>
                  <a:lnTo>
                    <a:pt x="327" y="103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32" y="114"/>
                  </a:lnTo>
                  <a:lnTo>
                    <a:pt x="343" y="152"/>
                  </a:lnTo>
                  <a:lnTo>
                    <a:pt x="338" y="155"/>
                  </a:lnTo>
                  <a:lnTo>
                    <a:pt x="330" y="160"/>
                  </a:lnTo>
                  <a:lnTo>
                    <a:pt x="322" y="163"/>
                  </a:lnTo>
                  <a:lnTo>
                    <a:pt x="316" y="168"/>
                  </a:lnTo>
                  <a:lnTo>
                    <a:pt x="303" y="174"/>
                  </a:lnTo>
                  <a:lnTo>
                    <a:pt x="292" y="179"/>
                  </a:lnTo>
                  <a:lnTo>
                    <a:pt x="273" y="182"/>
                  </a:lnTo>
                  <a:lnTo>
                    <a:pt x="254" y="187"/>
                  </a:lnTo>
                  <a:lnTo>
                    <a:pt x="232" y="190"/>
                  </a:lnTo>
                  <a:lnTo>
                    <a:pt x="208" y="192"/>
                  </a:lnTo>
                  <a:lnTo>
                    <a:pt x="178" y="192"/>
                  </a:lnTo>
                  <a:lnTo>
                    <a:pt x="143" y="192"/>
                  </a:lnTo>
                  <a:lnTo>
                    <a:pt x="108" y="190"/>
                  </a:lnTo>
                  <a:lnTo>
                    <a:pt x="67" y="187"/>
                  </a:lnTo>
                  <a:lnTo>
                    <a:pt x="29" y="182"/>
                  </a:lnTo>
                  <a:lnTo>
                    <a:pt x="8" y="176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10" y="155"/>
                  </a:lnTo>
                  <a:lnTo>
                    <a:pt x="29" y="146"/>
                  </a:lnTo>
                  <a:lnTo>
                    <a:pt x="56" y="141"/>
                  </a:lnTo>
                  <a:lnTo>
                    <a:pt x="86" y="133"/>
                  </a:lnTo>
                  <a:lnTo>
                    <a:pt x="116" y="125"/>
                  </a:lnTo>
                  <a:lnTo>
                    <a:pt x="151" y="119"/>
                  </a:lnTo>
                  <a:lnTo>
                    <a:pt x="184" y="111"/>
                  </a:lnTo>
                  <a:lnTo>
                    <a:pt x="213" y="109"/>
                  </a:lnTo>
                  <a:lnTo>
                    <a:pt x="240" y="103"/>
                  </a:lnTo>
                  <a:lnTo>
                    <a:pt x="262" y="101"/>
                  </a:lnTo>
                  <a:lnTo>
                    <a:pt x="276" y="98"/>
                  </a:lnTo>
                  <a:lnTo>
                    <a:pt x="281" y="98"/>
                  </a:lnTo>
                  <a:lnTo>
                    <a:pt x="249" y="49"/>
                  </a:lnTo>
                  <a:lnTo>
                    <a:pt x="286" y="63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C7B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2" name="Freeform 40"/>
            <p:cNvSpPr>
              <a:spLocks/>
            </p:cNvSpPr>
            <p:nvPr/>
          </p:nvSpPr>
          <p:spPr bwMode="auto">
            <a:xfrm>
              <a:off x="5637213" y="1711326"/>
              <a:ext cx="407987" cy="201613"/>
            </a:xfrm>
            <a:custGeom>
              <a:avLst/>
              <a:gdLst>
                <a:gd name="T0" fmla="*/ 2147483647 w 257"/>
                <a:gd name="T1" fmla="*/ 2147483647 h 127"/>
                <a:gd name="T2" fmla="*/ 2147483647 w 257"/>
                <a:gd name="T3" fmla="*/ 2147483647 h 127"/>
                <a:gd name="T4" fmla="*/ 2147483647 w 257"/>
                <a:gd name="T5" fmla="*/ 2147483647 h 127"/>
                <a:gd name="T6" fmla="*/ 2147483647 w 257"/>
                <a:gd name="T7" fmla="*/ 2147483647 h 127"/>
                <a:gd name="T8" fmla="*/ 2147483647 w 257"/>
                <a:gd name="T9" fmla="*/ 2147483647 h 127"/>
                <a:gd name="T10" fmla="*/ 2147483647 w 257"/>
                <a:gd name="T11" fmla="*/ 2147483647 h 127"/>
                <a:gd name="T12" fmla="*/ 2147483647 w 257"/>
                <a:gd name="T13" fmla="*/ 2147483647 h 127"/>
                <a:gd name="T14" fmla="*/ 2147483647 w 257"/>
                <a:gd name="T15" fmla="*/ 2147483647 h 127"/>
                <a:gd name="T16" fmla="*/ 2147483647 w 257"/>
                <a:gd name="T17" fmla="*/ 2147483647 h 127"/>
                <a:gd name="T18" fmla="*/ 2147483647 w 257"/>
                <a:gd name="T19" fmla="*/ 2147483647 h 127"/>
                <a:gd name="T20" fmla="*/ 2147483647 w 257"/>
                <a:gd name="T21" fmla="*/ 2147483647 h 127"/>
                <a:gd name="T22" fmla="*/ 2147483647 w 257"/>
                <a:gd name="T23" fmla="*/ 2147483647 h 127"/>
                <a:gd name="T24" fmla="*/ 2147483647 w 257"/>
                <a:gd name="T25" fmla="*/ 2147483647 h 127"/>
                <a:gd name="T26" fmla="*/ 2147483647 w 257"/>
                <a:gd name="T27" fmla="*/ 2147483647 h 127"/>
                <a:gd name="T28" fmla="*/ 2147483647 w 257"/>
                <a:gd name="T29" fmla="*/ 2147483647 h 127"/>
                <a:gd name="T30" fmla="*/ 2147483647 w 257"/>
                <a:gd name="T31" fmla="*/ 2147483647 h 127"/>
                <a:gd name="T32" fmla="*/ 2147483647 w 257"/>
                <a:gd name="T33" fmla="*/ 2147483647 h 127"/>
                <a:gd name="T34" fmla="*/ 2147483647 w 257"/>
                <a:gd name="T35" fmla="*/ 2147483647 h 127"/>
                <a:gd name="T36" fmla="*/ 2147483647 w 257"/>
                <a:gd name="T37" fmla="*/ 2147483647 h 127"/>
                <a:gd name="T38" fmla="*/ 2147483647 w 257"/>
                <a:gd name="T39" fmla="*/ 2147483647 h 127"/>
                <a:gd name="T40" fmla="*/ 0 w 257"/>
                <a:gd name="T41" fmla="*/ 2147483647 h 127"/>
                <a:gd name="T42" fmla="*/ 0 w 257"/>
                <a:gd name="T43" fmla="*/ 2147483647 h 127"/>
                <a:gd name="T44" fmla="*/ 2147483647 w 257"/>
                <a:gd name="T45" fmla="*/ 2147483647 h 127"/>
                <a:gd name="T46" fmla="*/ 2147483647 w 257"/>
                <a:gd name="T47" fmla="*/ 2147483647 h 127"/>
                <a:gd name="T48" fmla="*/ 2147483647 w 257"/>
                <a:gd name="T49" fmla="*/ 2147483647 h 127"/>
                <a:gd name="T50" fmla="*/ 2147483647 w 257"/>
                <a:gd name="T51" fmla="*/ 2147483647 h 127"/>
                <a:gd name="T52" fmla="*/ 2147483647 w 257"/>
                <a:gd name="T53" fmla="*/ 2147483647 h 127"/>
                <a:gd name="T54" fmla="*/ 2147483647 w 257"/>
                <a:gd name="T55" fmla="*/ 2147483647 h 127"/>
                <a:gd name="T56" fmla="*/ 2147483647 w 257"/>
                <a:gd name="T57" fmla="*/ 2147483647 h 127"/>
                <a:gd name="T58" fmla="*/ 2147483647 w 257"/>
                <a:gd name="T59" fmla="*/ 2147483647 h 127"/>
                <a:gd name="T60" fmla="*/ 2147483647 w 257"/>
                <a:gd name="T61" fmla="*/ 2147483647 h 127"/>
                <a:gd name="T62" fmla="*/ 2147483647 w 257"/>
                <a:gd name="T63" fmla="*/ 2147483647 h 127"/>
                <a:gd name="T64" fmla="*/ 2147483647 w 257"/>
                <a:gd name="T65" fmla="*/ 0 h 127"/>
                <a:gd name="T66" fmla="*/ 2147483647 w 257"/>
                <a:gd name="T67" fmla="*/ 2147483647 h 127"/>
                <a:gd name="T68" fmla="*/ 2147483647 w 257"/>
                <a:gd name="T69" fmla="*/ 2147483647 h 1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7"/>
                <a:gd name="T106" fmla="*/ 0 h 127"/>
                <a:gd name="T107" fmla="*/ 257 w 257"/>
                <a:gd name="T108" fmla="*/ 127 h 1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7" h="127">
                  <a:moveTo>
                    <a:pt x="257" y="5"/>
                  </a:moveTo>
                  <a:lnTo>
                    <a:pt x="257" y="27"/>
                  </a:lnTo>
                  <a:lnTo>
                    <a:pt x="251" y="29"/>
                  </a:lnTo>
                  <a:lnTo>
                    <a:pt x="243" y="38"/>
                  </a:lnTo>
                  <a:lnTo>
                    <a:pt x="238" y="46"/>
                  </a:lnTo>
                  <a:lnTo>
                    <a:pt x="230" y="51"/>
                  </a:lnTo>
                  <a:lnTo>
                    <a:pt x="222" y="59"/>
                  </a:lnTo>
                  <a:lnTo>
                    <a:pt x="211" y="70"/>
                  </a:lnTo>
                  <a:lnTo>
                    <a:pt x="197" y="78"/>
                  </a:lnTo>
                  <a:lnTo>
                    <a:pt x="184" y="86"/>
                  </a:lnTo>
                  <a:lnTo>
                    <a:pt x="168" y="94"/>
                  </a:lnTo>
                  <a:lnTo>
                    <a:pt x="151" y="102"/>
                  </a:lnTo>
                  <a:lnTo>
                    <a:pt x="130" y="111"/>
                  </a:lnTo>
                  <a:lnTo>
                    <a:pt x="111" y="116"/>
                  </a:lnTo>
                  <a:lnTo>
                    <a:pt x="86" y="124"/>
                  </a:lnTo>
                  <a:lnTo>
                    <a:pt x="62" y="127"/>
                  </a:lnTo>
                  <a:lnTo>
                    <a:pt x="38" y="127"/>
                  </a:lnTo>
                  <a:lnTo>
                    <a:pt x="21" y="127"/>
                  </a:lnTo>
                  <a:lnTo>
                    <a:pt x="8" y="124"/>
                  </a:lnTo>
                  <a:lnTo>
                    <a:pt x="2" y="116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11" y="84"/>
                  </a:lnTo>
                  <a:lnTo>
                    <a:pt x="19" y="73"/>
                  </a:lnTo>
                  <a:lnTo>
                    <a:pt x="27" y="62"/>
                  </a:lnTo>
                  <a:lnTo>
                    <a:pt x="35" y="51"/>
                  </a:lnTo>
                  <a:lnTo>
                    <a:pt x="46" y="46"/>
                  </a:lnTo>
                  <a:lnTo>
                    <a:pt x="51" y="38"/>
                  </a:lnTo>
                  <a:lnTo>
                    <a:pt x="59" y="32"/>
                  </a:lnTo>
                  <a:lnTo>
                    <a:pt x="65" y="29"/>
                  </a:lnTo>
                  <a:lnTo>
                    <a:pt x="189" y="0"/>
                  </a:lnTo>
                  <a:lnTo>
                    <a:pt x="257" y="5"/>
                  </a:lnTo>
                  <a:close/>
                </a:path>
              </a:pathLst>
            </a:custGeom>
            <a:solidFill>
              <a:srgbClr val="FC7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3" name="Freeform 41"/>
            <p:cNvSpPr>
              <a:spLocks/>
            </p:cNvSpPr>
            <p:nvPr/>
          </p:nvSpPr>
          <p:spPr bwMode="auto">
            <a:xfrm>
              <a:off x="6423025" y="2432051"/>
              <a:ext cx="282575" cy="425450"/>
            </a:xfrm>
            <a:custGeom>
              <a:avLst/>
              <a:gdLst>
                <a:gd name="T0" fmla="*/ 2147483647 w 178"/>
                <a:gd name="T1" fmla="*/ 2147483647 h 268"/>
                <a:gd name="T2" fmla="*/ 2147483647 w 178"/>
                <a:gd name="T3" fmla="*/ 2147483647 h 268"/>
                <a:gd name="T4" fmla="*/ 0 w 178"/>
                <a:gd name="T5" fmla="*/ 2147483647 h 268"/>
                <a:gd name="T6" fmla="*/ 2147483647 w 178"/>
                <a:gd name="T7" fmla="*/ 2147483647 h 268"/>
                <a:gd name="T8" fmla="*/ 2147483647 w 178"/>
                <a:gd name="T9" fmla="*/ 2147483647 h 268"/>
                <a:gd name="T10" fmla="*/ 2147483647 w 178"/>
                <a:gd name="T11" fmla="*/ 2147483647 h 268"/>
                <a:gd name="T12" fmla="*/ 2147483647 w 178"/>
                <a:gd name="T13" fmla="*/ 2147483647 h 268"/>
                <a:gd name="T14" fmla="*/ 2147483647 w 178"/>
                <a:gd name="T15" fmla="*/ 0 h 268"/>
                <a:gd name="T16" fmla="*/ 2147483647 w 178"/>
                <a:gd name="T17" fmla="*/ 2147483647 h 268"/>
                <a:gd name="T18" fmla="*/ 2147483647 w 178"/>
                <a:gd name="T19" fmla="*/ 2147483647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68"/>
                <a:gd name="T32" fmla="*/ 178 w 178"/>
                <a:gd name="T33" fmla="*/ 268 h 2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68">
                  <a:moveTo>
                    <a:pt x="138" y="3"/>
                  </a:moveTo>
                  <a:lnTo>
                    <a:pt x="116" y="68"/>
                  </a:lnTo>
                  <a:lnTo>
                    <a:pt x="0" y="268"/>
                  </a:lnTo>
                  <a:lnTo>
                    <a:pt x="173" y="262"/>
                  </a:lnTo>
                  <a:lnTo>
                    <a:pt x="151" y="225"/>
                  </a:lnTo>
                  <a:lnTo>
                    <a:pt x="178" y="197"/>
                  </a:lnTo>
                  <a:lnTo>
                    <a:pt x="162" y="57"/>
                  </a:lnTo>
                  <a:lnTo>
                    <a:pt x="162" y="0"/>
                  </a:lnTo>
                  <a:lnTo>
                    <a:pt x="138" y="3"/>
                  </a:lnTo>
                  <a:close/>
                </a:path>
              </a:pathLst>
            </a:custGeom>
            <a:solidFill>
              <a:srgbClr val="CFB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4" name="Freeform 42"/>
            <p:cNvSpPr>
              <a:spLocks/>
            </p:cNvSpPr>
            <p:nvPr/>
          </p:nvSpPr>
          <p:spPr bwMode="auto">
            <a:xfrm>
              <a:off x="5851525" y="2393951"/>
              <a:ext cx="661987" cy="463550"/>
            </a:xfrm>
            <a:custGeom>
              <a:avLst/>
              <a:gdLst>
                <a:gd name="T0" fmla="*/ 2147483647 w 417"/>
                <a:gd name="T1" fmla="*/ 2147483647 h 292"/>
                <a:gd name="T2" fmla="*/ 2147483647 w 417"/>
                <a:gd name="T3" fmla="*/ 2147483647 h 292"/>
                <a:gd name="T4" fmla="*/ 2147483647 w 417"/>
                <a:gd name="T5" fmla="*/ 2147483647 h 292"/>
                <a:gd name="T6" fmla="*/ 2147483647 w 417"/>
                <a:gd name="T7" fmla="*/ 2147483647 h 292"/>
                <a:gd name="T8" fmla="*/ 2147483647 w 417"/>
                <a:gd name="T9" fmla="*/ 2147483647 h 292"/>
                <a:gd name="T10" fmla="*/ 2147483647 w 417"/>
                <a:gd name="T11" fmla="*/ 2147483647 h 292"/>
                <a:gd name="T12" fmla="*/ 2147483647 w 417"/>
                <a:gd name="T13" fmla="*/ 2147483647 h 292"/>
                <a:gd name="T14" fmla="*/ 2147483647 w 417"/>
                <a:gd name="T15" fmla="*/ 2147483647 h 292"/>
                <a:gd name="T16" fmla="*/ 2147483647 w 417"/>
                <a:gd name="T17" fmla="*/ 2147483647 h 292"/>
                <a:gd name="T18" fmla="*/ 2147483647 w 417"/>
                <a:gd name="T19" fmla="*/ 2147483647 h 292"/>
                <a:gd name="T20" fmla="*/ 2147483647 w 417"/>
                <a:gd name="T21" fmla="*/ 2147483647 h 292"/>
                <a:gd name="T22" fmla="*/ 2147483647 w 417"/>
                <a:gd name="T23" fmla="*/ 2147483647 h 292"/>
                <a:gd name="T24" fmla="*/ 2147483647 w 417"/>
                <a:gd name="T25" fmla="*/ 2147483647 h 292"/>
                <a:gd name="T26" fmla="*/ 2147483647 w 417"/>
                <a:gd name="T27" fmla="*/ 2147483647 h 292"/>
                <a:gd name="T28" fmla="*/ 2147483647 w 417"/>
                <a:gd name="T29" fmla="*/ 2147483647 h 292"/>
                <a:gd name="T30" fmla="*/ 2147483647 w 417"/>
                <a:gd name="T31" fmla="*/ 2147483647 h 292"/>
                <a:gd name="T32" fmla="*/ 2147483647 w 417"/>
                <a:gd name="T33" fmla="*/ 2147483647 h 292"/>
                <a:gd name="T34" fmla="*/ 2147483647 w 417"/>
                <a:gd name="T35" fmla="*/ 0 h 292"/>
                <a:gd name="T36" fmla="*/ 2147483647 w 417"/>
                <a:gd name="T37" fmla="*/ 0 h 292"/>
                <a:gd name="T38" fmla="*/ 2147483647 w 417"/>
                <a:gd name="T39" fmla="*/ 0 h 292"/>
                <a:gd name="T40" fmla="*/ 2147483647 w 417"/>
                <a:gd name="T41" fmla="*/ 2147483647 h 292"/>
                <a:gd name="T42" fmla="*/ 2147483647 w 417"/>
                <a:gd name="T43" fmla="*/ 2147483647 h 292"/>
                <a:gd name="T44" fmla="*/ 2147483647 w 417"/>
                <a:gd name="T45" fmla="*/ 2147483647 h 292"/>
                <a:gd name="T46" fmla="*/ 2147483647 w 417"/>
                <a:gd name="T47" fmla="*/ 2147483647 h 292"/>
                <a:gd name="T48" fmla="*/ 2147483647 w 417"/>
                <a:gd name="T49" fmla="*/ 2147483647 h 292"/>
                <a:gd name="T50" fmla="*/ 2147483647 w 417"/>
                <a:gd name="T51" fmla="*/ 2147483647 h 292"/>
                <a:gd name="T52" fmla="*/ 2147483647 w 417"/>
                <a:gd name="T53" fmla="*/ 2147483647 h 292"/>
                <a:gd name="T54" fmla="*/ 2147483647 w 417"/>
                <a:gd name="T55" fmla="*/ 2147483647 h 292"/>
                <a:gd name="T56" fmla="*/ 2147483647 w 417"/>
                <a:gd name="T57" fmla="*/ 2147483647 h 292"/>
                <a:gd name="T58" fmla="*/ 2147483647 w 417"/>
                <a:gd name="T59" fmla="*/ 2147483647 h 292"/>
                <a:gd name="T60" fmla="*/ 2147483647 w 417"/>
                <a:gd name="T61" fmla="*/ 2147483647 h 292"/>
                <a:gd name="T62" fmla="*/ 2147483647 w 417"/>
                <a:gd name="T63" fmla="*/ 2147483647 h 292"/>
                <a:gd name="T64" fmla="*/ 2147483647 w 417"/>
                <a:gd name="T65" fmla="*/ 2147483647 h 292"/>
                <a:gd name="T66" fmla="*/ 0 w 417"/>
                <a:gd name="T67" fmla="*/ 2147483647 h 292"/>
                <a:gd name="T68" fmla="*/ 0 w 417"/>
                <a:gd name="T69" fmla="*/ 2147483647 h 292"/>
                <a:gd name="T70" fmla="*/ 0 w 417"/>
                <a:gd name="T71" fmla="*/ 2147483647 h 292"/>
                <a:gd name="T72" fmla="*/ 0 w 417"/>
                <a:gd name="T73" fmla="*/ 2147483647 h 292"/>
                <a:gd name="T74" fmla="*/ 0 w 417"/>
                <a:gd name="T75" fmla="*/ 2147483647 h 292"/>
                <a:gd name="T76" fmla="*/ 0 w 417"/>
                <a:gd name="T77" fmla="*/ 2147483647 h 292"/>
                <a:gd name="T78" fmla="*/ 2147483647 w 417"/>
                <a:gd name="T79" fmla="*/ 2147483647 h 292"/>
                <a:gd name="T80" fmla="*/ 2147483647 w 417"/>
                <a:gd name="T81" fmla="*/ 2147483647 h 292"/>
                <a:gd name="T82" fmla="*/ 2147483647 w 417"/>
                <a:gd name="T83" fmla="*/ 2147483647 h 292"/>
                <a:gd name="T84" fmla="*/ 2147483647 w 417"/>
                <a:gd name="T85" fmla="*/ 2147483647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7"/>
                <a:gd name="T130" fmla="*/ 0 h 292"/>
                <a:gd name="T131" fmla="*/ 417 w 417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7" h="292">
                  <a:moveTo>
                    <a:pt x="76" y="221"/>
                  </a:moveTo>
                  <a:lnTo>
                    <a:pt x="135" y="221"/>
                  </a:lnTo>
                  <a:lnTo>
                    <a:pt x="243" y="232"/>
                  </a:lnTo>
                  <a:lnTo>
                    <a:pt x="341" y="292"/>
                  </a:lnTo>
                  <a:lnTo>
                    <a:pt x="395" y="235"/>
                  </a:lnTo>
                  <a:lnTo>
                    <a:pt x="417" y="154"/>
                  </a:lnTo>
                  <a:lnTo>
                    <a:pt x="414" y="121"/>
                  </a:lnTo>
                  <a:lnTo>
                    <a:pt x="365" y="92"/>
                  </a:lnTo>
                  <a:lnTo>
                    <a:pt x="354" y="70"/>
                  </a:lnTo>
                  <a:lnTo>
                    <a:pt x="308" y="57"/>
                  </a:lnTo>
                  <a:lnTo>
                    <a:pt x="273" y="51"/>
                  </a:lnTo>
                  <a:lnTo>
                    <a:pt x="238" y="27"/>
                  </a:lnTo>
                  <a:lnTo>
                    <a:pt x="238" y="24"/>
                  </a:lnTo>
                  <a:lnTo>
                    <a:pt x="235" y="19"/>
                  </a:lnTo>
                  <a:lnTo>
                    <a:pt x="230" y="11"/>
                  </a:lnTo>
                  <a:lnTo>
                    <a:pt x="222" y="5"/>
                  </a:lnTo>
                  <a:lnTo>
                    <a:pt x="214" y="2"/>
                  </a:lnTo>
                  <a:lnTo>
                    <a:pt x="206" y="0"/>
                  </a:lnTo>
                  <a:lnTo>
                    <a:pt x="195" y="0"/>
                  </a:lnTo>
                  <a:lnTo>
                    <a:pt x="181" y="0"/>
                  </a:lnTo>
                  <a:lnTo>
                    <a:pt x="165" y="2"/>
                  </a:lnTo>
                  <a:lnTo>
                    <a:pt x="152" y="5"/>
                  </a:lnTo>
                  <a:lnTo>
                    <a:pt x="130" y="11"/>
                  </a:lnTo>
                  <a:lnTo>
                    <a:pt x="108" y="21"/>
                  </a:lnTo>
                  <a:lnTo>
                    <a:pt x="87" y="29"/>
                  </a:lnTo>
                  <a:lnTo>
                    <a:pt x="68" y="40"/>
                  </a:lnTo>
                  <a:lnTo>
                    <a:pt x="51" y="51"/>
                  </a:lnTo>
                  <a:lnTo>
                    <a:pt x="38" y="65"/>
                  </a:lnTo>
                  <a:lnTo>
                    <a:pt x="27" y="75"/>
                  </a:lnTo>
                  <a:lnTo>
                    <a:pt x="19" y="89"/>
                  </a:lnTo>
                  <a:lnTo>
                    <a:pt x="11" y="102"/>
                  </a:lnTo>
                  <a:lnTo>
                    <a:pt x="8" y="113"/>
                  </a:lnTo>
                  <a:lnTo>
                    <a:pt x="3" y="124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67"/>
                  </a:lnTo>
                  <a:lnTo>
                    <a:pt x="3" y="170"/>
                  </a:lnTo>
                  <a:lnTo>
                    <a:pt x="54" y="221"/>
                  </a:lnTo>
                  <a:lnTo>
                    <a:pt x="76" y="221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5" name="Freeform 43"/>
            <p:cNvSpPr>
              <a:spLocks/>
            </p:cNvSpPr>
            <p:nvPr/>
          </p:nvSpPr>
          <p:spPr bwMode="auto">
            <a:xfrm>
              <a:off x="6410325" y="2570163"/>
              <a:ext cx="146050" cy="307975"/>
            </a:xfrm>
            <a:custGeom>
              <a:avLst/>
              <a:gdLst>
                <a:gd name="T0" fmla="*/ 2147483647 w 92"/>
                <a:gd name="T1" fmla="*/ 0 h 194"/>
                <a:gd name="T2" fmla="*/ 2147483647 w 92"/>
                <a:gd name="T3" fmla="*/ 2147483647 h 194"/>
                <a:gd name="T4" fmla="*/ 2147483647 w 92"/>
                <a:gd name="T5" fmla="*/ 2147483647 h 194"/>
                <a:gd name="T6" fmla="*/ 2147483647 w 92"/>
                <a:gd name="T7" fmla="*/ 2147483647 h 194"/>
                <a:gd name="T8" fmla="*/ 2147483647 w 92"/>
                <a:gd name="T9" fmla="*/ 2147483647 h 194"/>
                <a:gd name="T10" fmla="*/ 2147483647 w 92"/>
                <a:gd name="T11" fmla="*/ 2147483647 h 194"/>
                <a:gd name="T12" fmla="*/ 2147483647 w 92"/>
                <a:gd name="T13" fmla="*/ 2147483647 h 194"/>
                <a:gd name="T14" fmla="*/ 2147483647 w 92"/>
                <a:gd name="T15" fmla="*/ 2147483647 h 194"/>
                <a:gd name="T16" fmla="*/ 2147483647 w 92"/>
                <a:gd name="T17" fmla="*/ 2147483647 h 194"/>
                <a:gd name="T18" fmla="*/ 2147483647 w 92"/>
                <a:gd name="T19" fmla="*/ 2147483647 h 194"/>
                <a:gd name="T20" fmla="*/ 2147483647 w 92"/>
                <a:gd name="T21" fmla="*/ 2147483647 h 194"/>
                <a:gd name="T22" fmla="*/ 2147483647 w 92"/>
                <a:gd name="T23" fmla="*/ 2147483647 h 194"/>
                <a:gd name="T24" fmla="*/ 2147483647 w 92"/>
                <a:gd name="T25" fmla="*/ 2147483647 h 194"/>
                <a:gd name="T26" fmla="*/ 2147483647 w 92"/>
                <a:gd name="T27" fmla="*/ 2147483647 h 194"/>
                <a:gd name="T28" fmla="*/ 2147483647 w 92"/>
                <a:gd name="T29" fmla="*/ 2147483647 h 194"/>
                <a:gd name="T30" fmla="*/ 2147483647 w 92"/>
                <a:gd name="T31" fmla="*/ 2147483647 h 194"/>
                <a:gd name="T32" fmla="*/ 2147483647 w 92"/>
                <a:gd name="T33" fmla="*/ 2147483647 h 194"/>
                <a:gd name="T34" fmla="*/ 2147483647 w 92"/>
                <a:gd name="T35" fmla="*/ 2147483647 h 194"/>
                <a:gd name="T36" fmla="*/ 2147483647 w 92"/>
                <a:gd name="T37" fmla="*/ 2147483647 h 194"/>
                <a:gd name="T38" fmla="*/ 2147483647 w 92"/>
                <a:gd name="T39" fmla="*/ 2147483647 h 194"/>
                <a:gd name="T40" fmla="*/ 2147483647 w 92"/>
                <a:gd name="T41" fmla="*/ 2147483647 h 194"/>
                <a:gd name="T42" fmla="*/ 2147483647 w 92"/>
                <a:gd name="T43" fmla="*/ 2147483647 h 194"/>
                <a:gd name="T44" fmla="*/ 2147483647 w 92"/>
                <a:gd name="T45" fmla="*/ 2147483647 h 194"/>
                <a:gd name="T46" fmla="*/ 2147483647 w 92"/>
                <a:gd name="T47" fmla="*/ 2147483647 h 194"/>
                <a:gd name="T48" fmla="*/ 2147483647 w 92"/>
                <a:gd name="T49" fmla="*/ 2147483647 h 194"/>
                <a:gd name="T50" fmla="*/ 2147483647 w 92"/>
                <a:gd name="T51" fmla="*/ 2147483647 h 194"/>
                <a:gd name="T52" fmla="*/ 2147483647 w 92"/>
                <a:gd name="T53" fmla="*/ 2147483647 h 194"/>
                <a:gd name="T54" fmla="*/ 2147483647 w 92"/>
                <a:gd name="T55" fmla="*/ 2147483647 h 194"/>
                <a:gd name="T56" fmla="*/ 2147483647 w 92"/>
                <a:gd name="T57" fmla="*/ 2147483647 h 194"/>
                <a:gd name="T58" fmla="*/ 2147483647 w 92"/>
                <a:gd name="T59" fmla="*/ 2147483647 h 194"/>
                <a:gd name="T60" fmla="*/ 2147483647 w 92"/>
                <a:gd name="T61" fmla="*/ 2147483647 h 194"/>
                <a:gd name="T62" fmla="*/ 2147483647 w 92"/>
                <a:gd name="T63" fmla="*/ 2147483647 h 194"/>
                <a:gd name="T64" fmla="*/ 2147483647 w 92"/>
                <a:gd name="T65" fmla="*/ 2147483647 h 194"/>
                <a:gd name="T66" fmla="*/ 2147483647 w 92"/>
                <a:gd name="T67" fmla="*/ 2147483647 h 194"/>
                <a:gd name="T68" fmla="*/ 2147483647 w 92"/>
                <a:gd name="T69" fmla="*/ 2147483647 h 194"/>
                <a:gd name="T70" fmla="*/ 0 w 92"/>
                <a:gd name="T71" fmla="*/ 2147483647 h 194"/>
                <a:gd name="T72" fmla="*/ 0 w 92"/>
                <a:gd name="T73" fmla="*/ 2147483647 h 194"/>
                <a:gd name="T74" fmla="*/ 0 w 92"/>
                <a:gd name="T75" fmla="*/ 2147483647 h 194"/>
                <a:gd name="T76" fmla="*/ 0 w 92"/>
                <a:gd name="T77" fmla="*/ 2147483647 h 194"/>
                <a:gd name="T78" fmla="*/ 0 w 92"/>
                <a:gd name="T79" fmla="*/ 2147483647 h 194"/>
                <a:gd name="T80" fmla="*/ 0 w 92"/>
                <a:gd name="T81" fmla="*/ 2147483647 h 194"/>
                <a:gd name="T82" fmla="*/ 0 w 92"/>
                <a:gd name="T83" fmla="*/ 2147483647 h 194"/>
                <a:gd name="T84" fmla="*/ 2147483647 w 92"/>
                <a:gd name="T85" fmla="*/ 2147483647 h 194"/>
                <a:gd name="T86" fmla="*/ 2147483647 w 92"/>
                <a:gd name="T87" fmla="*/ 2147483647 h 194"/>
                <a:gd name="T88" fmla="*/ 2147483647 w 92"/>
                <a:gd name="T89" fmla="*/ 2147483647 h 194"/>
                <a:gd name="T90" fmla="*/ 2147483647 w 92"/>
                <a:gd name="T91" fmla="*/ 2147483647 h 194"/>
                <a:gd name="T92" fmla="*/ 2147483647 w 92"/>
                <a:gd name="T93" fmla="*/ 2147483647 h 194"/>
                <a:gd name="T94" fmla="*/ 2147483647 w 92"/>
                <a:gd name="T95" fmla="*/ 2147483647 h 194"/>
                <a:gd name="T96" fmla="*/ 2147483647 w 92"/>
                <a:gd name="T97" fmla="*/ 2147483647 h 194"/>
                <a:gd name="T98" fmla="*/ 2147483647 w 92"/>
                <a:gd name="T99" fmla="*/ 2147483647 h 194"/>
                <a:gd name="T100" fmla="*/ 2147483647 w 92"/>
                <a:gd name="T101" fmla="*/ 2147483647 h 194"/>
                <a:gd name="T102" fmla="*/ 2147483647 w 92"/>
                <a:gd name="T103" fmla="*/ 2147483647 h 194"/>
                <a:gd name="T104" fmla="*/ 2147483647 w 92"/>
                <a:gd name="T105" fmla="*/ 2147483647 h 194"/>
                <a:gd name="T106" fmla="*/ 2147483647 w 92"/>
                <a:gd name="T107" fmla="*/ 2147483647 h 194"/>
                <a:gd name="T108" fmla="*/ 2147483647 w 92"/>
                <a:gd name="T109" fmla="*/ 2147483647 h 194"/>
                <a:gd name="T110" fmla="*/ 2147483647 w 92"/>
                <a:gd name="T111" fmla="*/ 0 h 194"/>
                <a:gd name="T112" fmla="*/ 2147483647 w 92"/>
                <a:gd name="T113" fmla="*/ 0 h 194"/>
                <a:gd name="T114" fmla="*/ 2147483647 w 92"/>
                <a:gd name="T115" fmla="*/ 0 h 1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194"/>
                <a:gd name="T176" fmla="*/ 92 w 92"/>
                <a:gd name="T177" fmla="*/ 194 h 1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194">
                  <a:moveTo>
                    <a:pt x="24" y="0"/>
                  </a:moveTo>
                  <a:lnTo>
                    <a:pt x="65" y="13"/>
                  </a:lnTo>
                  <a:lnTo>
                    <a:pt x="70" y="16"/>
                  </a:lnTo>
                  <a:lnTo>
                    <a:pt x="73" y="19"/>
                  </a:lnTo>
                  <a:lnTo>
                    <a:pt x="81" y="24"/>
                  </a:lnTo>
                  <a:lnTo>
                    <a:pt x="84" y="32"/>
                  </a:lnTo>
                  <a:lnTo>
                    <a:pt x="89" y="43"/>
                  </a:lnTo>
                  <a:lnTo>
                    <a:pt x="92" y="48"/>
                  </a:lnTo>
                  <a:lnTo>
                    <a:pt x="92" y="54"/>
                  </a:lnTo>
                  <a:lnTo>
                    <a:pt x="92" y="62"/>
                  </a:lnTo>
                  <a:lnTo>
                    <a:pt x="92" y="70"/>
                  </a:lnTo>
                  <a:lnTo>
                    <a:pt x="92" y="78"/>
                  </a:lnTo>
                  <a:lnTo>
                    <a:pt x="89" y="86"/>
                  </a:lnTo>
                  <a:lnTo>
                    <a:pt x="84" y="94"/>
                  </a:lnTo>
                  <a:lnTo>
                    <a:pt x="84" y="105"/>
                  </a:lnTo>
                  <a:lnTo>
                    <a:pt x="78" y="116"/>
                  </a:lnTo>
                  <a:lnTo>
                    <a:pt x="75" y="124"/>
                  </a:lnTo>
                  <a:lnTo>
                    <a:pt x="70" y="132"/>
                  </a:lnTo>
                  <a:lnTo>
                    <a:pt x="67" y="143"/>
                  </a:lnTo>
                  <a:lnTo>
                    <a:pt x="62" y="151"/>
                  </a:lnTo>
                  <a:lnTo>
                    <a:pt x="59" y="159"/>
                  </a:lnTo>
                  <a:lnTo>
                    <a:pt x="57" y="165"/>
                  </a:lnTo>
                  <a:lnTo>
                    <a:pt x="54" y="170"/>
                  </a:lnTo>
                  <a:lnTo>
                    <a:pt x="48" y="181"/>
                  </a:lnTo>
                  <a:lnTo>
                    <a:pt x="48" y="184"/>
                  </a:lnTo>
                  <a:lnTo>
                    <a:pt x="46" y="184"/>
                  </a:lnTo>
                  <a:lnTo>
                    <a:pt x="40" y="184"/>
                  </a:lnTo>
                  <a:lnTo>
                    <a:pt x="32" y="186"/>
                  </a:lnTo>
                  <a:lnTo>
                    <a:pt x="24" y="189"/>
                  </a:lnTo>
                  <a:lnTo>
                    <a:pt x="16" y="192"/>
                  </a:lnTo>
                  <a:lnTo>
                    <a:pt x="8" y="194"/>
                  </a:lnTo>
                  <a:lnTo>
                    <a:pt x="5" y="194"/>
                  </a:lnTo>
                  <a:lnTo>
                    <a:pt x="2" y="194"/>
                  </a:lnTo>
                  <a:lnTo>
                    <a:pt x="2" y="189"/>
                  </a:lnTo>
                  <a:lnTo>
                    <a:pt x="2" y="181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8" y="116"/>
                  </a:lnTo>
                  <a:lnTo>
                    <a:pt x="13" y="108"/>
                  </a:lnTo>
                  <a:lnTo>
                    <a:pt x="19" y="94"/>
                  </a:lnTo>
                  <a:lnTo>
                    <a:pt x="24" y="86"/>
                  </a:lnTo>
                  <a:lnTo>
                    <a:pt x="27" y="75"/>
                  </a:lnTo>
                  <a:lnTo>
                    <a:pt x="32" y="70"/>
                  </a:lnTo>
                  <a:lnTo>
                    <a:pt x="32" y="62"/>
                  </a:lnTo>
                  <a:lnTo>
                    <a:pt x="32" y="54"/>
                  </a:lnTo>
                  <a:lnTo>
                    <a:pt x="29" y="40"/>
                  </a:lnTo>
                  <a:lnTo>
                    <a:pt x="29" y="29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6" name="Freeform 44"/>
            <p:cNvSpPr>
              <a:spLocks/>
            </p:cNvSpPr>
            <p:nvPr/>
          </p:nvSpPr>
          <p:spPr bwMode="auto">
            <a:xfrm>
              <a:off x="6569075" y="1766888"/>
              <a:ext cx="239712" cy="630238"/>
            </a:xfrm>
            <a:custGeom>
              <a:avLst/>
              <a:gdLst>
                <a:gd name="T0" fmla="*/ 2147483647 w 151"/>
                <a:gd name="T1" fmla="*/ 2147483647 h 397"/>
                <a:gd name="T2" fmla="*/ 2147483647 w 151"/>
                <a:gd name="T3" fmla="*/ 2147483647 h 397"/>
                <a:gd name="T4" fmla="*/ 2147483647 w 151"/>
                <a:gd name="T5" fmla="*/ 2147483647 h 397"/>
                <a:gd name="T6" fmla="*/ 2147483647 w 151"/>
                <a:gd name="T7" fmla="*/ 2147483647 h 397"/>
                <a:gd name="T8" fmla="*/ 2147483647 w 151"/>
                <a:gd name="T9" fmla="*/ 2147483647 h 397"/>
                <a:gd name="T10" fmla="*/ 2147483647 w 151"/>
                <a:gd name="T11" fmla="*/ 2147483647 h 397"/>
                <a:gd name="T12" fmla="*/ 2147483647 w 151"/>
                <a:gd name="T13" fmla="*/ 2147483647 h 397"/>
                <a:gd name="T14" fmla="*/ 2147483647 w 151"/>
                <a:gd name="T15" fmla="*/ 2147483647 h 397"/>
                <a:gd name="T16" fmla="*/ 2147483647 w 151"/>
                <a:gd name="T17" fmla="*/ 2147483647 h 397"/>
                <a:gd name="T18" fmla="*/ 2147483647 w 151"/>
                <a:gd name="T19" fmla="*/ 2147483647 h 397"/>
                <a:gd name="T20" fmla="*/ 2147483647 w 151"/>
                <a:gd name="T21" fmla="*/ 2147483647 h 397"/>
                <a:gd name="T22" fmla="*/ 2147483647 w 151"/>
                <a:gd name="T23" fmla="*/ 2147483647 h 397"/>
                <a:gd name="T24" fmla="*/ 2147483647 w 151"/>
                <a:gd name="T25" fmla="*/ 2147483647 h 397"/>
                <a:gd name="T26" fmla="*/ 2147483647 w 151"/>
                <a:gd name="T27" fmla="*/ 2147483647 h 397"/>
                <a:gd name="T28" fmla="*/ 2147483647 w 151"/>
                <a:gd name="T29" fmla="*/ 2147483647 h 397"/>
                <a:gd name="T30" fmla="*/ 2147483647 w 151"/>
                <a:gd name="T31" fmla="*/ 2147483647 h 397"/>
                <a:gd name="T32" fmla="*/ 2147483647 w 151"/>
                <a:gd name="T33" fmla="*/ 2147483647 h 397"/>
                <a:gd name="T34" fmla="*/ 2147483647 w 151"/>
                <a:gd name="T35" fmla="*/ 2147483647 h 397"/>
                <a:gd name="T36" fmla="*/ 2147483647 w 151"/>
                <a:gd name="T37" fmla="*/ 2147483647 h 397"/>
                <a:gd name="T38" fmla="*/ 2147483647 w 151"/>
                <a:gd name="T39" fmla="*/ 0 h 397"/>
                <a:gd name="T40" fmla="*/ 2147483647 w 151"/>
                <a:gd name="T41" fmla="*/ 2147483647 h 397"/>
                <a:gd name="T42" fmla="*/ 2147483647 w 151"/>
                <a:gd name="T43" fmla="*/ 2147483647 h 397"/>
                <a:gd name="T44" fmla="*/ 2147483647 w 151"/>
                <a:gd name="T45" fmla="*/ 2147483647 h 397"/>
                <a:gd name="T46" fmla="*/ 2147483647 w 151"/>
                <a:gd name="T47" fmla="*/ 2147483647 h 397"/>
                <a:gd name="T48" fmla="*/ 2147483647 w 151"/>
                <a:gd name="T49" fmla="*/ 2147483647 h 397"/>
                <a:gd name="T50" fmla="*/ 2147483647 w 151"/>
                <a:gd name="T51" fmla="*/ 2147483647 h 397"/>
                <a:gd name="T52" fmla="*/ 2147483647 w 151"/>
                <a:gd name="T53" fmla="*/ 2147483647 h 397"/>
                <a:gd name="T54" fmla="*/ 2147483647 w 151"/>
                <a:gd name="T55" fmla="*/ 2147483647 h 397"/>
                <a:gd name="T56" fmla="*/ 2147483647 w 151"/>
                <a:gd name="T57" fmla="*/ 2147483647 h 397"/>
                <a:gd name="T58" fmla="*/ 2147483647 w 151"/>
                <a:gd name="T59" fmla="*/ 2147483647 h 397"/>
                <a:gd name="T60" fmla="*/ 2147483647 w 151"/>
                <a:gd name="T61" fmla="*/ 2147483647 h 397"/>
                <a:gd name="T62" fmla="*/ 2147483647 w 151"/>
                <a:gd name="T63" fmla="*/ 2147483647 h 397"/>
                <a:gd name="T64" fmla="*/ 2147483647 w 151"/>
                <a:gd name="T65" fmla="*/ 2147483647 h 397"/>
                <a:gd name="T66" fmla="*/ 2147483647 w 151"/>
                <a:gd name="T67" fmla="*/ 2147483647 h 397"/>
                <a:gd name="T68" fmla="*/ 2147483647 w 151"/>
                <a:gd name="T69" fmla="*/ 2147483647 h 397"/>
                <a:gd name="T70" fmla="*/ 2147483647 w 151"/>
                <a:gd name="T71" fmla="*/ 2147483647 h 397"/>
                <a:gd name="T72" fmla="*/ 2147483647 w 151"/>
                <a:gd name="T73" fmla="*/ 2147483647 h 397"/>
                <a:gd name="T74" fmla="*/ 2147483647 w 151"/>
                <a:gd name="T75" fmla="*/ 2147483647 h 397"/>
                <a:gd name="T76" fmla="*/ 2147483647 w 151"/>
                <a:gd name="T77" fmla="*/ 2147483647 h 397"/>
                <a:gd name="T78" fmla="*/ 2147483647 w 151"/>
                <a:gd name="T79" fmla="*/ 2147483647 h 397"/>
                <a:gd name="T80" fmla="*/ 0 w 151"/>
                <a:gd name="T81" fmla="*/ 2147483647 h 397"/>
                <a:gd name="T82" fmla="*/ 2147483647 w 151"/>
                <a:gd name="T83" fmla="*/ 2147483647 h 397"/>
                <a:gd name="T84" fmla="*/ 2147483647 w 151"/>
                <a:gd name="T85" fmla="*/ 2147483647 h 397"/>
                <a:gd name="T86" fmla="*/ 2147483647 w 151"/>
                <a:gd name="T87" fmla="*/ 2147483647 h 3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1"/>
                <a:gd name="T133" fmla="*/ 0 h 397"/>
                <a:gd name="T134" fmla="*/ 151 w 151"/>
                <a:gd name="T135" fmla="*/ 397 h 39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1" h="397">
                  <a:moveTo>
                    <a:pt x="27" y="397"/>
                  </a:moveTo>
                  <a:lnTo>
                    <a:pt x="100" y="392"/>
                  </a:lnTo>
                  <a:lnTo>
                    <a:pt x="113" y="284"/>
                  </a:lnTo>
                  <a:lnTo>
                    <a:pt x="140" y="276"/>
                  </a:lnTo>
                  <a:lnTo>
                    <a:pt x="140" y="273"/>
                  </a:lnTo>
                  <a:lnTo>
                    <a:pt x="140" y="265"/>
                  </a:lnTo>
                  <a:lnTo>
                    <a:pt x="140" y="251"/>
                  </a:lnTo>
                  <a:lnTo>
                    <a:pt x="140" y="235"/>
                  </a:lnTo>
                  <a:lnTo>
                    <a:pt x="143" y="214"/>
                  </a:lnTo>
                  <a:lnTo>
                    <a:pt x="143" y="195"/>
                  </a:lnTo>
                  <a:lnTo>
                    <a:pt x="143" y="170"/>
                  </a:lnTo>
                  <a:lnTo>
                    <a:pt x="146" y="146"/>
                  </a:lnTo>
                  <a:lnTo>
                    <a:pt x="146" y="119"/>
                  </a:lnTo>
                  <a:lnTo>
                    <a:pt x="149" y="95"/>
                  </a:lnTo>
                  <a:lnTo>
                    <a:pt x="149" y="70"/>
                  </a:lnTo>
                  <a:lnTo>
                    <a:pt x="149" y="51"/>
                  </a:lnTo>
                  <a:lnTo>
                    <a:pt x="149" y="32"/>
                  </a:lnTo>
                  <a:lnTo>
                    <a:pt x="151" y="16"/>
                  </a:lnTo>
                  <a:lnTo>
                    <a:pt x="151" y="5"/>
                  </a:lnTo>
                  <a:lnTo>
                    <a:pt x="151" y="0"/>
                  </a:lnTo>
                  <a:lnTo>
                    <a:pt x="116" y="97"/>
                  </a:lnTo>
                  <a:lnTo>
                    <a:pt x="116" y="103"/>
                  </a:lnTo>
                  <a:lnTo>
                    <a:pt x="116" y="116"/>
                  </a:lnTo>
                  <a:lnTo>
                    <a:pt x="116" y="124"/>
                  </a:lnTo>
                  <a:lnTo>
                    <a:pt x="116" y="138"/>
                  </a:lnTo>
                  <a:lnTo>
                    <a:pt x="113" y="151"/>
                  </a:lnTo>
                  <a:lnTo>
                    <a:pt x="113" y="165"/>
                  </a:lnTo>
                  <a:lnTo>
                    <a:pt x="111" y="178"/>
                  </a:lnTo>
                  <a:lnTo>
                    <a:pt x="111" y="192"/>
                  </a:lnTo>
                  <a:lnTo>
                    <a:pt x="108" y="203"/>
                  </a:lnTo>
                  <a:lnTo>
                    <a:pt x="105" y="214"/>
                  </a:lnTo>
                  <a:lnTo>
                    <a:pt x="105" y="224"/>
                  </a:lnTo>
                  <a:lnTo>
                    <a:pt x="103" y="232"/>
                  </a:lnTo>
                  <a:lnTo>
                    <a:pt x="103" y="241"/>
                  </a:lnTo>
                  <a:lnTo>
                    <a:pt x="100" y="249"/>
                  </a:lnTo>
                  <a:lnTo>
                    <a:pt x="100" y="251"/>
                  </a:lnTo>
                  <a:lnTo>
                    <a:pt x="100" y="254"/>
                  </a:lnTo>
                  <a:lnTo>
                    <a:pt x="70" y="65"/>
                  </a:lnTo>
                  <a:lnTo>
                    <a:pt x="48" y="232"/>
                  </a:lnTo>
                  <a:lnTo>
                    <a:pt x="30" y="81"/>
                  </a:lnTo>
                  <a:lnTo>
                    <a:pt x="0" y="289"/>
                  </a:lnTo>
                  <a:lnTo>
                    <a:pt x="35" y="287"/>
                  </a:lnTo>
                  <a:lnTo>
                    <a:pt x="27" y="397"/>
                  </a:lnTo>
                  <a:close/>
                </a:path>
              </a:pathLst>
            </a:custGeom>
            <a:solidFill>
              <a:srgbClr val="D67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7" name="Freeform 45"/>
            <p:cNvSpPr>
              <a:spLocks/>
            </p:cNvSpPr>
            <p:nvPr/>
          </p:nvSpPr>
          <p:spPr bwMode="auto">
            <a:xfrm>
              <a:off x="6370638" y="2555876"/>
              <a:ext cx="176212" cy="377825"/>
            </a:xfrm>
            <a:custGeom>
              <a:avLst/>
              <a:gdLst>
                <a:gd name="T0" fmla="*/ 2147483647 w 111"/>
                <a:gd name="T1" fmla="*/ 2147483647 h 238"/>
                <a:gd name="T2" fmla="*/ 2147483647 w 111"/>
                <a:gd name="T3" fmla="*/ 2147483647 h 238"/>
                <a:gd name="T4" fmla="*/ 2147483647 w 111"/>
                <a:gd name="T5" fmla="*/ 2147483647 h 238"/>
                <a:gd name="T6" fmla="*/ 2147483647 w 111"/>
                <a:gd name="T7" fmla="*/ 2147483647 h 238"/>
                <a:gd name="T8" fmla="*/ 2147483647 w 111"/>
                <a:gd name="T9" fmla="*/ 2147483647 h 238"/>
                <a:gd name="T10" fmla="*/ 2147483647 w 111"/>
                <a:gd name="T11" fmla="*/ 2147483647 h 238"/>
                <a:gd name="T12" fmla="*/ 2147483647 w 111"/>
                <a:gd name="T13" fmla="*/ 2147483647 h 238"/>
                <a:gd name="T14" fmla="*/ 2147483647 w 111"/>
                <a:gd name="T15" fmla="*/ 2147483647 h 238"/>
                <a:gd name="T16" fmla="*/ 2147483647 w 111"/>
                <a:gd name="T17" fmla="*/ 2147483647 h 238"/>
                <a:gd name="T18" fmla="*/ 2147483647 w 111"/>
                <a:gd name="T19" fmla="*/ 2147483647 h 238"/>
                <a:gd name="T20" fmla="*/ 2147483647 w 111"/>
                <a:gd name="T21" fmla="*/ 2147483647 h 238"/>
                <a:gd name="T22" fmla="*/ 2147483647 w 111"/>
                <a:gd name="T23" fmla="*/ 0 h 238"/>
                <a:gd name="T24" fmla="*/ 2147483647 w 111"/>
                <a:gd name="T25" fmla="*/ 2147483647 h 238"/>
                <a:gd name="T26" fmla="*/ 2147483647 w 111"/>
                <a:gd name="T27" fmla="*/ 2147483647 h 238"/>
                <a:gd name="T28" fmla="*/ 2147483647 w 111"/>
                <a:gd name="T29" fmla="*/ 2147483647 h 238"/>
                <a:gd name="T30" fmla="*/ 2147483647 w 111"/>
                <a:gd name="T31" fmla="*/ 2147483647 h 238"/>
                <a:gd name="T32" fmla="*/ 2147483647 w 111"/>
                <a:gd name="T33" fmla="*/ 2147483647 h 238"/>
                <a:gd name="T34" fmla="*/ 2147483647 w 111"/>
                <a:gd name="T35" fmla="*/ 2147483647 h 238"/>
                <a:gd name="T36" fmla="*/ 2147483647 w 111"/>
                <a:gd name="T37" fmla="*/ 2147483647 h 238"/>
                <a:gd name="T38" fmla="*/ 2147483647 w 111"/>
                <a:gd name="T39" fmla="*/ 2147483647 h 238"/>
                <a:gd name="T40" fmla="*/ 2147483647 w 111"/>
                <a:gd name="T41" fmla="*/ 2147483647 h 238"/>
                <a:gd name="T42" fmla="*/ 2147483647 w 111"/>
                <a:gd name="T43" fmla="*/ 2147483647 h 238"/>
                <a:gd name="T44" fmla="*/ 2147483647 w 111"/>
                <a:gd name="T45" fmla="*/ 2147483647 h 238"/>
                <a:gd name="T46" fmla="*/ 2147483647 w 111"/>
                <a:gd name="T47" fmla="*/ 2147483647 h 238"/>
                <a:gd name="T48" fmla="*/ 2147483647 w 111"/>
                <a:gd name="T49" fmla="*/ 2147483647 h 238"/>
                <a:gd name="T50" fmla="*/ 2147483647 w 111"/>
                <a:gd name="T51" fmla="*/ 2147483647 h 238"/>
                <a:gd name="T52" fmla="*/ 2147483647 w 111"/>
                <a:gd name="T53" fmla="*/ 2147483647 h 238"/>
                <a:gd name="T54" fmla="*/ 2147483647 w 111"/>
                <a:gd name="T55" fmla="*/ 2147483647 h 238"/>
                <a:gd name="T56" fmla="*/ 2147483647 w 111"/>
                <a:gd name="T57" fmla="*/ 2147483647 h 238"/>
                <a:gd name="T58" fmla="*/ 2147483647 w 111"/>
                <a:gd name="T59" fmla="*/ 2147483647 h 238"/>
                <a:gd name="T60" fmla="*/ 2147483647 w 111"/>
                <a:gd name="T61" fmla="*/ 2147483647 h 238"/>
                <a:gd name="T62" fmla="*/ 2147483647 w 111"/>
                <a:gd name="T63" fmla="*/ 2147483647 h 238"/>
                <a:gd name="T64" fmla="*/ 2147483647 w 111"/>
                <a:gd name="T65" fmla="*/ 2147483647 h 238"/>
                <a:gd name="T66" fmla="*/ 2147483647 w 111"/>
                <a:gd name="T67" fmla="*/ 2147483647 h 238"/>
                <a:gd name="T68" fmla="*/ 2147483647 w 111"/>
                <a:gd name="T69" fmla="*/ 2147483647 h 238"/>
                <a:gd name="T70" fmla="*/ 2147483647 w 111"/>
                <a:gd name="T71" fmla="*/ 2147483647 h 238"/>
                <a:gd name="T72" fmla="*/ 2147483647 w 111"/>
                <a:gd name="T73" fmla="*/ 2147483647 h 238"/>
                <a:gd name="T74" fmla="*/ 2147483647 w 111"/>
                <a:gd name="T75" fmla="*/ 2147483647 h 238"/>
                <a:gd name="T76" fmla="*/ 2147483647 w 111"/>
                <a:gd name="T77" fmla="*/ 2147483647 h 238"/>
                <a:gd name="T78" fmla="*/ 2147483647 w 111"/>
                <a:gd name="T79" fmla="*/ 2147483647 h 238"/>
                <a:gd name="T80" fmla="*/ 2147483647 w 111"/>
                <a:gd name="T81" fmla="*/ 2147483647 h 238"/>
                <a:gd name="T82" fmla="*/ 0 w 111"/>
                <a:gd name="T83" fmla="*/ 2147483647 h 2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1"/>
                <a:gd name="T127" fmla="*/ 0 h 238"/>
                <a:gd name="T128" fmla="*/ 111 w 111"/>
                <a:gd name="T129" fmla="*/ 238 h 2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1" h="238">
                  <a:moveTo>
                    <a:pt x="0" y="176"/>
                  </a:moveTo>
                  <a:lnTo>
                    <a:pt x="3" y="174"/>
                  </a:lnTo>
                  <a:lnTo>
                    <a:pt x="14" y="165"/>
                  </a:lnTo>
                  <a:lnTo>
                    <a:pt x="19" y="160"/>
                  </a:lnTo>
                  <a:lnTo>
                    <a:pt x="25" y="152"/>
                  </a:lnTo>
                  <a:lnTo>
                    <a:pt x="33" y="147"/>
                  </a:lnTo>
                  <a:lnTo>
                    <a:pt x="44" y="138"/>
                  </a:lnTo>
                  <a:lnTo>
                    <a:pt x="49" y="128"/>
                  </a:lnTo>
                  <a:lnTo>
                    <a:pt x="57" y="119"/>
                  </a:lnTo>
                  <a:lnTo>
                    <a:pt x="65" y="109"/>
                  </a:lnTo>
                  <a:lnTo>
                    <a:pt x="71" y="98"/>
                  </a:lnTo>
                  <a:lnTo>
                    <a:pt x="76" y="87"/>
                  </a:lnTo>
                  <a:lnTo>
                    <a:pt x="82" y="76"/>
                  </a:lnTo>
                  <a:lnTo>
                    <a:pt x="82" y="65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2" y="38"/>
                  </a:lnTo>
                  <a:lnTo>
                    <a:pt x="82" y="33"/>
                  </a:lnTo>
                  <a:lnTo>
                    <a:pt x="76" y="22"/>
                  </a:lnTo>
                  <a:lnTo>
                    <a:pt x="71" y="17"/>
                  </a:lnTo>
                  <a:lnTo>
                    <a:pt x="63" y="9"/>
                  </a:lnTo>
                  <a:lnTo>
                    <a:pt x="57" y="6"/>
                  </a:lnTo>
                  <a:lnTo>
                    <a:pt x="52" y="0"/>
                  </a:lnTo>
                  <a:lnTo>
                    <a:pt x="111" y="19"/>
                  </a:lnTo>
                  <a:lnTo>
                    <a:pt x="109" y="33"/>
                  </a:lnTo>
                  <a:lnTo>
                    <a:pt x="106" y="41"/>
                  </a:lnTo>
                  <a:lnTo>
                    <a:pt x="103" y="49"/>
                  </a:lnTo>
                  <a:lnTo>
                    <a:pt x="100" y="57"/>
                  </a:lnTo>
                  <a:lnTo>
                    <a:pt x="100" y="68"/>
                  </a:lnTo>
                  <a:lnTo>
                    <a:pt x="95" y="76"/>
                  </a:lnTo>
                  <a:lnTo>
                    <a:pt x="95" y="87"/>
                  </a:lnTo>
                  <a:lnTo>
                    <a:pt x="92" y="95"/>
                  </a:lnTo>
                  <a:lnTo>
                    <a:pt x="90" y="106"/>
                  </a:lnTo>
                  <a:lnTo>
                    <a:pt x="87" y="114"/>
                  </a:lnTo>
                  <a:lnTo>
                    <a:pt x="84" y="122"/>
                  </a:lnTo>
                  <a:lnTo>
                    <a:pt x="82" y="128"/>
                  </a:lnTo>
                  <a:lnTo>
                    <a:pt x="79" y="133"/>
                  </a:lnTo>
                  <a:lnTo>
                    <a:pt x="73" y="141"/>
                  </a:lnTo>
                  <a:lnTo>
                    <a:pt x="68" y="149"/>
                  </a:lnTo>
                  <a:lnTo>
                    <a:pt x="60" y="155"/>
                  </a:lnTo>
                  <a:lnTo>
                    <a:pt x="57" y="160"/>
                  </a:lnTo>
                  <a:lnTo>
                    <a:pt x="52" y="168"/>
                  </a:lnTo>
                  <a:lnTo>
                    <a:pt x="49" y="174"/>
                  </a:lnTo>
                  <a:lnTo>
                    <a:pt x="49" y="176"/>
                  </a:lnTo>
                  <a:lnTo>
                    <a:pt x="46" y="182"/>
                  </a:lnTo>
                  <a:lnTo>
                    <a:pt x="46" y="184"/>
                  </a:lnTo>
                  <a:lnTo>
                    <a:pt x="49" y="187"/>
                  </a:lnTo>
                  <a:lnTo>
                    <a:pt x="52" y="187"/>
                  </a:lnTo>
                  <a:lnTo>
                    <a:pt x="60" y="190"/>
                  </a:lnTo>
                  <a:lnTo>
                    <a:pt x="65" y="182"/>
                  </a:lnTo>
                  <a:lnTo>
                    <a:pt x="73" y="174"/>
                  </a:lnTo>
                  <a:lnTo>
                    <a:pt x="76" y="168"/>
                  </a:lnTo>
                  <a:lnTo>
                    <a:pt x="82" y="160"/>
                  </a:lnTo>
                  <a:lnTo>
                    <a:pt x="87" y="152"/>
                  </a:lnTo>
                  <a:lnTo>
                    <a:pt x="90" y="147"/>
                  </a:lnTo>
                  <a:lnTo>
                    <a:pt x="92" y="138"/>
                  </a:lnTo>
                  <a:lnTo>
                    <a:pt x="95" y="130"/>
                  </a:lnTo>
                  <a:lnTo>
                    <a:pt x="100" y="125"/>
                  </a:lnTo>
                  <a:lnTo>
                    <a:pt x="103" y="119"/>
                  </a:lnTo>
                  <a:lnTo>
                    <a:pt x="109" y="109"/>
                  </a:lnTo>
                  <a:lnTo>
                    <a:pt x="109" y="122"/>
                  </a:lnTo>
                  <a:lnTo>
                    <a:pt x="109" y="138"/>
                  </a:lnTo>
                  <a:lnTo>
                    <a:pt x="106" y="147"/>
                  </a:lnTo>
                  <a:lnTo>
                    <a:pt x="106" y="155"/>
                  </a:lnTo>
                  <a:lnTo>
                    <a:pt x="103" y="165"/>
                  </a:lnTo>
                  <a:lnTo>
                    <a:pt x="103" y="174"/>
                  </a:lnTo>
                  <a:lnTo>
                    <a:pt x="98" y="182"/>
                  </a:lnTo>
                  <a:lnTo>
                    <a:pt x="95" y="193"/>
                  </a:lnTo>
                  <a:lnTo>
                    <a:pt x="90" y="201"/>
                  </a:lnTo>
                  <a:lnTo>
                    <a:pt x="84" y="209"/>
                  </a:lnTo>
                  <a:lnTo>
                    <a:pt x="79" y="214"/>
                  </a:lnTo>
                  <a:lnTo>
                    <a:pt x="73" y="222"/>
                  </a:lnTo>
                  <a:lnTo>
                    <a:pt x="65" y="225"/>
                  </a:lnTo>
                  <a:lnTo>
                    <a:pt x="57" y="228"/>
                  </a:lnTo>
                  <a:lnTo>
                    <a:pt x="52" y="230"/>
                  </a:lnTo>
                  <a:lnTo>
                    <a:pt x="46" y="233"/>
                  </a:lnTo>
                  <a:lnTo>
                    <a:pt x="36" y="236"/>
                  </a:lnTo>
                  <a:lnTo>
                    <a:pt x="27" y="238"/>
                  </a:lnTo>
                  <a:lnTo>
                    <a:pt x="19" y="236"/>
                  </a:lnTo>
                  <a:lnTo>
                    <a:pt x="17" y="236"/>
                  </a:lnTo>
                  <a:lnTo>
                    <a:pt x="14" y="23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8" name="Freeform 46"/>
            <p:cNvSpPr>
              <a:spLocks/>
            </p:cNvSpPr>
            <p:nvPr/>
          </p:nvSpPr>
          <p:spPr bwMode="auto">
            <a:xfrm>
              <a:off x="5937250" y="2741613"/>
              <a:ext cx="576262" cy="639763"/>
            </a:xfrm>
            <a:custGeom>
              <a:avLst/>
              <a:gdLst>
                <a:gd name="T0" fmla="*/ 2147483647 w 363"/>
                <a:gd name="T1" fmla="*/ 2147483647 h 403"/>
                <a:gd name="T2" fmla="*/ 2147483647 w 363"/>
                <a:gd name="T3" fmla="*/ 2147483647 h 403"/>
                <a:gd name="T4" fmla="*/ 0 w 363"/>
                <a:gd name="T5" fmla="*/ 2147483647 h 403"/>
                <a:gd name="T6" fmla="*/ 2147483647 w 363"/>
                <a:gd name="T7" fmla="*/ 2147483647 h 403"/>
                <a:gd name="T8" fmla="*/ 2147483647 w 363"/>
                <a:gd name="T9" fmla="*/ 2147483647 h 403"/>
                <a:gd name="T10" fmla="*/ 2147483647 w 363"/>
                <a:gd name="T11" fmla="*/ 2147483647 h 403"/>
                <a:gd name="T12" fmla="*/ 2147483647 w 363"/>
                <a:gd name="T13" fmla="*/ 2147483647 h 403"/>
                <a:gd name="T14" fmla="*/ 2147483647 w 363"/>
                <a:gd name="T15" fmla="*/ 2147483647 h 403"/>
                <a:gd name="T16" fmla="*/ 2147483647 w 363"/>
                <a:gd name="T17" fmla="*/ 2147483647 h 403"/>
                <a:gd name="T18" fmla="*/ 2147483647 w 363"/>
                <a:gd name="T19" fmla="*/ 2147483647 h 403"/>
                <a:gd name="T20" fmla="*/ 2147483647 w 363"/>
                <a:gd name="T21" fmla="*/ 2147483647 h 403"/>
                <a:gd name="T22" fmla="*/ 2147483647 w 363"/>
                <a:gd name="T23" fmla="*/ 2147483647 h 403"/>
                <a:gd name="T24" fmla="*/ 2147483647 w 363"/>
                <a:gd name="T25" fmla="*/ 2147483647 h 403"/>
                <a:gd name="T26" fmla="*/ 2147483647 w 363"/>
                <a:gd name="T27" fmla="*/ 2147483647 h 403"/>
                <a:gd name="T28" fmla="*/ 2147483647 w 363"/>
                <a:gd name="T29" fmla="*/ 2147483647 h 403"/>
                <a:gd name="T30" fmla="*/ 2147483647 w 363"/>
                <a:gd name="T31" fmla="*/ 2147483647 h 403"/>
                <a:gd name="T32" fmla="*/ 2147483647 w 363"/>
                <a:gd name="T33" fmla="*/ 2147483647 h 403"/>
                <a:gd name="T34" fmla="*/ 2147483647 w 363"/>
                <a:gd name="T35" fmla="*/ 2147483647 h 403"/>
                <a:gd name="T36" fmla="*/ 2147483647 w 363"/>
                <a:gd name="T37" fmla="*/ 2147483647 h 403"/>
                <a:gd name="T38" fmla="*/ 2147483647 w 363"/>
                <a:gd name="T39" fmla="*/ 2147483647 h 403"/>
                <a:gd name="T40" fmla="*/ 2147483647 w 363"/>
                <a:gd name="T41" fmla="*/ 2147483647 h 403"/>
                <a:gd name="T42" fmla="*/ 2147483647 w 363"/>
                <a:gd name="T43" fmla="*/ 2147483647 h 403"/>
                <a:gd name="T44" fmla="*/ 2147483647 w 363"/>
                <a:gd name="T45" fmla="*/ 2147483647 h 403"/>
                <a:gd name="T46" fmla="*/ 2147483647 w 363"/>
                <a:gd name="T47" fmla="*/ 2147483647 h 403"/>
                <a:gd name="T48" fmla="*/ 2147483647 w 363"/>
                <a:gd name="T49" fmla="*/ 2147483647 h 403"/>
                <a:gd name="T50" fmla="*/ 2147483647 w 363"/>
                <a:gd name="T51" fmla="*/ 2147483647 h 403"/>
                <a:gd name="T52" fmla="*/ 2147483647 w 363"/>
                <a:gd name="T53" fmla="*/ 2147483647 h 403"/>
                <a:gd name="T54" fmla="*/ 2147483647 w 363"/>
                <a:gd name="T55" fmla="*/ 2147483647 h 403"/>
                <a:gd name="T56" fmla="*/ 2147483647 w 363"/>
                <a:gd name="T57" fmla="*/ 2147483647 h 403"/>
                <a:gd name="T58" fmla="*/ 2147483647 w 363"/>
                <a:gd name="T59" fmla="*/ 2147483647 h 403"/>
                <a:gd name="T60" fmla="*/ 2147483647 w 363"/>
                <a:gd name="T61" fmla="*/ 2147483647 h 403"/>
                <a:gd name="T62" fmla="*/ 2147483647 w 363"/>
                <a:gd name="T63" fmla="*/ 2147483647 h 403"/>
                <a:gd name="T64" fmla="*/ 2147483647 w 363"/>
                <a:gd name="T65" fmla="*/ 2147483647 h 403"/>
                <a:gd name="T66" fmla="*/ 2147483647 w 363"/>
                <a:gd name="T67" fmla="*/ 2147483647 h 403"/>
                <a:gd name="T68" fmla="*/ 2147483647 w 363"/>
                <a:gd name="T69" fmla="*/ 2147483647 h 403"/>
                <a:gd name="T70" fmla="*/ 2147483647 w 363"/>
                <a:gd name="T71" fmla="*/ 2147483647 h 403"/>
                <a:gd name="T72" fmla="*/ 2147483647 w 363"/>
                <a:gd name="T73" fmla="*/ 2147483647 h 403"/>
                <a:gd name="T74" fmla="*/ 2147483647 w 363"/>
                <a:gd name="T75" fmla="*/ 2147483647 h 403"/>
                <a:gd name="T76" fmla="*/ 2147483647 w 363"/>
                <a:gd name="T77" fmla="*/ 2147483647 h 403"/>
                <a:gd name="T78" fmla="*/ 2147483647 w 363"/>
                <a:gd name="T79" fmla="*/ 0 h 403"/>
                <a:gd name="T80" fmla="*/ 2147483647 w 363"/>
                <a:gd name="T81" fmla="*/ 0 h 403"/>
                <a:gd name="T82" fmla="*/ 2147483647 w 363"/>
                <a:gd name="T83" fmla="*/ 0 h 403"/>
                <a:gd name="T84" fmla="*/ 2147483647 w 363"/>
                <a:gd name="T85" fmla="*/ 0 h 403"/>
                <a:gd name="T86" fmla="*/ 2147483647 w 363"/>
                <a:gd name="T87" fmla="*/ 0 h 403"/>
                <a:gd name="T88" fmla="*/ 2147483647 w 363"/>
                <a:gd name="T89" fmla="*/ 0 h 403"/>
                <a:gd name="T90" fmla="*/ 2147483647 w 363"/>
                <a:gd name="T91" fmla="*/ 0 h 403"/>
                <a:gd name="T92" fmla="*/ 2147483647 w 363"/>
                <a:gd name="T93" fmla="*/ 0 h 403"/>
                <a:gd name="T94" fmla="*/ 2147483647 w 363"/>
                <a:gd name="T95" fmla="*/ 0 h 403"/>
                <a:gd name="T96" fmla="*/ 2147483647 w 363"/>
                <a:gd name="T97" fmla="*/ 2147483647 h 403"/>
                <a:gd name="T98" fmla="*/ 2147483647 w 363"/>
                <a:gd name="T99" fmla="*/ 2147483647 h 403"/>
                <a:gd name="T100" fmla="*/ 2147483647 w 363"/>
                <a:gd name="T101" fmla="*/ 2147483647 h 403"/>
                <a:gd name="T102" fmla="*/ 2147483647 w 363"/>
                <a:gd name="T103" fmla="*/ 2147483647 h 403"/>
                <a:gd name="T104" fmla="*/ 2147483647 w 363"/>
                <a:gd name="T105" fmla="*/ 2147483647 h 4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"/>
                <a:gd name="T160" fmla="*/ 0 h 403"/>
                <a:gd name="T161" fmla="*/ 363 w 363"/>
                <a:gd name="T162" fmla="*/ 403 h 4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" h="403">
                  <a:moveTo>
                    <a:pt x="27" y="5"/>
                  </a:moveTo>
                  <a:lnTo>
                    <a:pt x="33" y="70"/>
                  </a:lnTo>
                  <a:lnTo>
                    <a:pt x="0" y="159"/>
                  </a:lnTo>
                  <a:lnTo>
                    <a:pt x="70" y="284"/>
                  </a:lnTo>
                  <a:lnTo>
                    <a:pt x="103" y="368"/>
                  </a:lnTo>
                  <a:lnTo>
                    <a:pt x="103" y="403"/>
                  </a:lnTo>
                  <a:lnTo>
                    <a:pt x="336" y="397"/>
                  </a:lnTo>
                  <a:lnTo>
                    <a:pt x="363" y="387"/>
                  </a:lnTo>
                  <a:lnTo>
                    <a:pt x="363" y="381"/>
                  </a:lnTo>
                  <a:lnTo>
                    <a:pt x="360" y="373"/>
                  </a:lnTo>
                  <a:lnTo>
                    <a:pt x="357" y="360"/>
                  </a:lnTo>
                  <a:lnTo>
                    <a:pt x="355" y="343"/>
                  </a:lnTo>
                  <a:lnTo>
                    <a:pt x="349" y="322"/>
                  </a:lnTo>
                  <a:lnTo>
                    <a:pt x="346" y="297"/>
                  </a:lnTo>
                  <a:lnTo>
                    <a:pt x="341" y="273"/>
                  </a:lnTo>
                  <a:lnTo>
                    <a:pt x="333" y="246"/>
                  </a:lnTo>
                  <a:lnTo>
                    <a:pt x="325" y="216"/>
                  </a:lnTo>
                  <a:lnTo>
                    <a:pt x="319" y="186"/>
                  </a:lnTo>
                  <a:lnTo>
                    <a:pt x="311" y="159"/>
                  </a:lnTo>
                  <a:lnTo>
                    <a:pt x="303" y="130"/>
                  </a:lnTo>
                  <a:lnTo>
                    <a:pt x="292" y="103"/>
                  </a:lnTo>
                  <a:lnTo>
                    <a:pt x="284" y="81"/>
                  </a:lnTo>
                  <a:lnTo>
                    <a:pt x="273" y="59"/>
                  </a:lnTo>
                  <a:lnTo>
                    <a:pt x="265" y="40"/>
                  </a:lnTo>
                  <a:lnTo>
                    <a:pt x="263" y="38"/>
                  </a:lnTo>
                  <a:lnTo>
                    <a:pt x="257" y="35"/>
                  </a:lnTo>
                  <a:lnTo>
                    <a:pt x="252" y="35"/>
                  </a:lnTo>
                  <a:lnTo>
                    <a:pt x="246" y="32"/>
                  </a:lnTo>
                  <a:lnTo>
                    <a:pt x="241" y="30"/>
                  </a:lnTo>
                  <a:lnTo>
                    <a:pt x="235" y="30"/>
                  </a:lnTo>
                  <a:lnTo>
                    <a:pt x="227" y="24"/>
                  </a:lnTo>
                  <a:lnTo>
                    <a:pt x="219" y="21"/>
                  </a:lnTo>
                  <a:lnTo>
                    <a:pt x="211" y="19"/>
                  </a:lnTo>
                  <a:lnTo>
                    <a:pt x="200" y="16"/>
                  </a:lnTo>
                  <a:lnTo>
                    <a:pt x="189" y="13"/>
                  </a:lnTo>
                  <a:lnTo>
                    <a:pt x="179" y="11"/>
                  </a:lnTo>
                  <a:lnTo>
                    <a:pt x="168" y="8"/>
                  </a:lnTo>
                  <a:lnTo>
                    <a:pt x="157" y="5"/>
                  </a:lnTo>
                  <a:lnTo>
                    <a:pt x="144" y="2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06" y="0"/>
                  </a:lnTo>
                  <a:lnTo>
                    <a:pt x="95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0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29" name="Freeform 47"/>
            <p:cNvSpPr>
              <a:spLocks/>
            </p:cNvSpPr>
            <p:nvPr/>
          </p:nvSpPr>
          <p:spPr bwMode="auto">
            <a:xfrm>
              <a:off x="5864225" y="2466976"/>
              <a:ext cx="271462" cy="269875"/>
            </a:xfrm>
            <a:custGeom>
              <a:avLst/>
              <a:gdLst>
                <a:gd name="T0" fmla="*/ 2147483647 w 171"/>
                <a:gd name="T1" fmla="*/ 2147483647 h 170"/>
                <a:gd name="T2" fmla="*/ 2147483647 w 171"/>
                <a:gd name="T3" fmla="*/ 2147483647 h 170"/>
                <a:gd name="T4" fmla="*/ 2147483647 w 171"/>
                <a:gd name="T5" fmla="*/ 2147483647 h 170"/>
                <a:gd name="T6" fmla="*/ 2147483647 w 171"/>
                <a:gd name="T7" fmla="*/ 2147483647 h 170"/>
                <a:gd name="T8" fmla="*/ 2147483647 w 171"/>
                <a:gd name="T9" fmla="*/ 2147483647 h 170"/>
                <a:gd name="T10" fmla="*/ 2147483647 w 171"/>
                <a:gd name="T11" fmla="*/ 2147483647 h 170"/>
                <a:gd name="T12" fmla="*/ 2147483647 w 171"/>
                <a:gd name="T13" fmla="*/ 2147483647 h 170"/>
                <a:gd name="T14" fmla="*/ 2147483647 w 171"/>
                <a:gd name="T15" fmla="*/ 2147483647 h 170"/>
                <a:gd name="T16" fmla="*/ 2147483647 w 171"/>
                <a:gd name="T17" fmla="*/ 2147483647 h 170"/>
                <a:gd name="T18" fmla="*/ 2147483647 w 171"/>
                <a:gd name="T19" fmla="*/ 2147483647 h 170"/>
                <a:gd name="T20" fmla="*/ 2147483647 w 171"/>
                <a:gd name="T21" fmla="*/ 2147483647 h 170"/>
                <a:gd name="T22" fmla="*/ 2147483647 w 171"/>
                <a:gd name="T23" fmla="*/ 2147483647 h 170"/>
                <a:gd name="T24" fmla="*/ 2147483647 w 171"/>
                <a:gd name="T25" fmla="*/ 2147483647 h 170"/>
                <a:gd name="T26" fmla="*/ 2147483647 w 171"/>
                <a:gd name="T27" fmla="*/ 2147483647 h 170"/>
                <a:gd name="T28" fmla="*/ 2147483647 w 171"/>
                <a:gd name="T29" fmla="*/ 2147483647 h 170"/>
                <a:gd name="T30" fmla="*/ 2147483647 w 171"/>
                <a:gd name="T31" fmla="*/ 2147483647 h 170"/>
                <a:gd name="T32" fmla="*/ 2147483647 w 171"/>
                <a:gd name="T33" fmla="*/ 2147483647 h 170"/>
                <a:gd name="T34" fmla="*/ 2147483647 w 171"/>
                <a:gd name="T35" fmla="*/ 2147483647 h 170"/>
                <a:gd name="T36" fmla="*/ 2147483647 w 171"/>
                <a:gd name="T37" fmla="*/ 2147483647 h 170"/>
                <a:gd name="T38" fmla="*/ 2147483647 w 171"/>
                <a:gd name="T39" fmla="*/ 2147483647 h 170"/>
                <a:gd name="T40" fmla="*/ 2147483647 w 171"/>
                <a:gd name="T41" fmla="*/ 2147483647 h 170"/>
                <a:gd name="T42" fmla="*/ 2147483647 w 171"/>
                <a:gd name="T43" fmla="*/ 2147483647 h 170"/>
                <a:gd name="T44" fmla="*/ 2147483647 w 171"/>
                <a:gd name="T45" fmla="*/ 2147483647 h 170"/>
                <a:gd name="T46" fmla="*/ 2147483647 w 171"/>
                <a:gd name="T47" fmla="*/ 2147483647 h 170"/>
                <a:gd name="T48" fmla="*/ 2147483647 w 171"/>
                <a:gd name="T49" fmla="*/ 2147483647 h 170"/>
                <a:gd name="T50" fmla="*/ 2147483647 w 171"/>
                <a:gd name="T51" fmla="*/ 2147483647 h 170"/>
                <a:gd name="T52" fmla="*/ 0 w 171"/>
                <a:gd name="T53" fmla="*/ 2147483647 h 170"/>
                <a:gd name="T54" fmla="*/ 2147483647 w 171"/>
                <a:gd name="T55" fmla="*/ 2147483647 h 170"/>
                <a:gd name="T56" fmla="*/ 2147483647 w 171"/>
                <a:gd name="T57" fmla="*/ 2147483647 h 170"/>
                <a:gd name="T58" fmla="*/ 2147483647 w 171"/>
                <a:gd name="T59" fmla="*/ 2147483647 h 170"/>
                <a:gd name="T60" fmla="*/ 2147483647 w 171"/>
                <a:gd name="T61" fmla="*/ 2147483647 h 170"/>
                <a:gd name="T62" fmla="*/ 2147483647 w 171"/>
                <a:gd name="T63" fmla="*/ 2147483647 h 170"/>
                <a:gd name="T64" fmla="*/ 2147483647 w 171"/>
                <a:gd name="T65" fmla="*/ 2147483647 h 170"/>
                <a:gd name="T66" fmla="*/ 2147483647 w 171"/>
                <a:gd name="T67" fmla="*/ 2147483647 h 170"/>
                <a:gd name="T68" fmla="*/ 2147483647 w 171"/>
                <a:gd name="T69" fmla="*/ 2147483647 h 170"/>
                <a:gd name="T70" fmla="*/ 2147483647 w 171"/>
                <a:gd name="T71" fmla="*/ 2147483647 h 170"/>
                <a:gd name="T72" fmla="*/ 2147483647 w 171"/>
                <a:gd name="T73" fmla="*/ 2147483647 h 170"/>
                <a:gd name="T74" fmla="*/ 2147483647 w 171"/>
                <a:gd name="T75" fmla="*/ 2147483647 h 170"/>
                <a:gd name="T76" fmla="*/ 2147483647 w 171"/>
                <a:gd name="T77" fmla="*/ 2147483647 h 170"/>
                <a:gd name="T78" fmla="*/ 2147483647 w 171"/>
                <a:gd name="T79" fmla="*/ 2147483647 h 170"/>
                <a:gd name="T80" fmla="*/ 2147483647 w 171"/>
                <a:gd name="T81" fmla="*/ 2147483647 h 170"/>
                <a:gd name="T82" fmla="*/ 2147483647 w 171"/>
                <a:gd name="T83" fmla="*/ 2147483647 h 170"/>
                <a:gd name="T84" fmla="*/ 2147483647 w 171"/>
                <a:gd name="T85" fmla="*/ 2147483647 h 170"/>
                <a:gd name="T86" fmla="*/ 2147483647 w 171"/>
                <a:gd name="T87" fmla="*/ 2147483647 h 170"/>
                <a:gd name="T88" fmla="*/ 2147483647 w 171"/>
                <a:gd name="T89" fmla="*/ 2147483647 h 170"/>
                <a:gd name="T90" fmla="*/ 2147483647 w 171"/>
                <a:gd name="T91" fmla="*/ 2147483647 h 170"/>
                <a:gd name="T92" fmla="*/ 2147483647 w 171"/>
                <a:gd name="T93" fmla="*/ 2147483647 h 170"/>
                <a:gd name="T94" fmla="*/ 2147483647 w 171"/>
                <a:gd name="T95" fmla="*/ 2147483647 h 170"/>
                <a:gd name="T96" fmla="*/ 2147483647 w 171"/>
                <a:gd name="T97" fmla="*/ 2147483647 h 170"/>
                <a:gd name="T98" fmla="*/ 2147483647 w 171"/>
                <a:gd name="T99" fmla="*/ 2147483647 h 170"/>
                <a:gd name="T100" fmla="*/ 2147483647 w 171"/>
                <a:gd name="T101" fmla="*/ 2147483647 h 170"/>
                <a:gd name="T102" fmla="*/ 2147483647 w 171"/>
                <a:gd name="T103" fmla="*/ 2147483647 h 170"/>
                <a:gd name="T104" fmla="*/ 2147483647 w 171"/>
                <a:gd name="T105" fmla="*/ 2147483647 h 170"/>
                <a:gd name="T106" fmla="*/ 2147483647 w 171"/>
                <a:gd name="T107" fmla="*/ 2147483647 h 170"/>
                <a:gd name="T108" fmla="*/ 2147483647 w 171"/>
                <a:gd name="T109" fmla="*/ 2147483647 h 170"/>
                <a:gd name="T110" fmla="*/ 2147483647 w 171"/>
                <a:gd name="T111" fmla="*/ 0 h 170"/>
                <a:gd name="T112" fmla="*/ 2147483647 w 171"/>
                <a:gd name="T113" fmla="*/ 0 h 170"/>
                <a:gd name="T114" fmla="*/ 2147483647 w 171"/>
                <a:gd name="T115" fmla="*/ 0 h 170"/>
                <a:gd name="T116" fmla="*/ 2147483647 w 171"/>
                <a:gd name="T117" fmla="*/ 0 h 170"/>
                <a:gd name="T118" fmla="*/ 2147483647 w 171"/>
                <a:gd name="T119" fmla="*/ 2147483647 h 170"/>
                <a:gd name="T120" fmla="*/ 2147483647 w 171"/>
                <a:gd name="T121" fmla="*/ 2147483647 h 1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"/>
                <a:gd name="T184" fmla="*/ 0 h 170"/>
                <a:gd name="T185" fmla="*/ 171 w 171"/>
                <a:gd name="T186" fmla="*/ 170 h 1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" h="170">
                  <a:moveTo>
                    <a:pt x="149" y="13"/>
                  </a:moveTo>
                  <a:lnTo>
                    <a:pt x="146" y="13"/>
                  </a:lnTo>
                  <a:lnTo>
                    <a:pt x="141" y="16"/>
                  </a:lnTo>
                  <a:lnTo>
                    <a:pt x="133" y="21"/>
                  </a:lnTo>
                  <a:lnTo>
                    <a:pt x="125" y="29"/>
                  </a:lnTo>
                  <a:lnTo>
                    <a:pt x="114" y="40"/>
                  </a:lnTo>
                  <a:lnTo>
                    <a:pt x="106" y="51"/>
                  </a:lnTo>
                  <a:lnTo>
                    <a:pt x="100" y="56"/>
                  </a:lnTo>
                  <a:lnTo>
                    <a:pt x="98" y="65"/>
                  </a:lnTo>
                  <a:lnTo>
                    <a:pt x="92" y="73"/>
                  </a:lnTo>
                  <a:lnTo>
                    <a:pt x="92" y="81"/>
                  </a:lnTo>
                  <a:lnTo>
                    <a:pt x="87" y="86"/>
                  </a:lnTo>
                  <a:lnTo>
                    <a:pt x="84" y="94"/>
                  </a:lnTo>
                  <a:lnTo>
                    <a:pt x="81" y="102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79" y="124"/>
                  </a:lnTo>
                  <a:lnTo>
                    <a:pt x="76" y="132"/>
                  </a:lnTo>
                  <a:lnTo>
                    <a:pt x="76" y="140"/>
                  </a:lnTo>
                  <a:lnTo>
                    <a:pt x="73" y="146"/>
                  </a:lnTo>
                  <a:lnTo>
                    <a:pt x="73" y="151"/>
                  </a:lnTo>
                  <a:lnTo>
                    <a:pt x="70" y="157"/>
                  </a:lnTo>
                  <a:lnTo>
                    <a:pt x="70" y="162"/>
                  </a:lnTo>
                  <a:lnTo>
                    <a:pt x="70" y="167"/>
                  </a:lnTo>
                  <a:lnTo>
                    <a:pt x="70" y="170"/>
                  </a:lnTo>
                  <a:lnTo>
                    <a:pt x="46" y="170"/>
                  </a:lnTo>
                  <a:lnTo>
                    <a:pt x="0" y="124"/>
                  </a:lnTo>
                  <a:lnTo>
                    <a:pt x="11" y="56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5" y="46"/>
                  </a:lnTo>
                  <a:lnTo>
                    <a:pt x="33" y="51"/>
                  </a:lnTo>
                  <a:lnTo>
                    <a:pt x="33" y="56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81"/>
                  </a:lnTo>
                  <a:lnTo>
                    <a:pt x="30" y="92"/>
                  </a:lnTo>
                  <a:lnTo>
                    <a:pt x="33" y="97"/>
                  </a:lnTo>
                  <a:lnTo>
                    <a:pt x="38" y="100"/>
                  </a:lnTo>
                  <a:lnTo>
                    <a:pt x="43" y="94"/>
                  </a:lnTo>
                  <a:lnTo>
                    <a:pt x="49" y="86"/>
                  </a:lnTo>
                  <a:lnTo>
                    <a:pt x="52" y="81"/>
                  </a:lnTo>
                  <a:lnTo>
                    <a:pt x="60" y="70"/>
                  </a:lnTo>
                  <a:lnTo>
                    <a:pt x="65" y="59"/>
                  </a:lnTo>
                  <a:lnTo>
                    <a:pt x="73" y="48"/>
                  </a:lnTo>
                  <a:lnTo>
                    <a:pt x="79" y="43"/>
                  </a:lnTo>
                  <a:lnTo>
                    <a:pt x="84" y="38"/>
                  </a:lnTo>
                  <a:lnTo>
                    <a:pt x="89" y="32"/>
                  </a:lnTo>
                  <a:lnTo>
                    <a:pt x="98" y="27"/>
                  </a:lnTo>
                  <a:lnTo>
                    <a:pt x="103" y="21"/>
                  </a:lnTo>
                  <a:lnTo>
                    <a:pt x="111" y="16"/>
                  </a:lnTo>
                  <a:lnTo>
                    <a:pt x="116" y="13"/>
                  </a:lnTo>
                  <a:lnTo>
                    <a:pt x="122" y="11"/>
                  </a:lnTo>
                  <a:lnTo>
                    <a:pt x="135" y="5"/>
                  </a:lnTo>
                  <a:lnTo>
                    <a:pt x="146" y="2"/>
                  </a:lnTo>
                  <a:lnTo>
                    <a:pt x="154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0" name="Freeform 48"/>
            <p:cNvSpPr>
              <a:spLocks/>
            </p:cNvSpPr>
            <p:nvPr/>
          </p:nvSpPr>
          <p:spPr bwMode="auto">
            <a:xfrm>
              <a:off x="5083175" y="3956051"/>
              <a:ext cx="158750" cy="957263"/>
            </a:xfrm>
            <a:custGeom>
              <a:avLst/>
              <a:gdLst>
                <a:gd name="T0" fmla="*/ 2147483647 w 100"/>
                <a:gd name="T1" fmla="*/ 2147483647 h 603"/>
                <a:gd name="T2" fmla="*/ 2147483647 w 100"/>
                <a:gd name="T3" fmla="*/ 2147483647 h 603"/>
                <a:gd name="T4" fmla="*/ 2147483647 w 100"/>
                <a:gd name="T5" fmla="*/ 2147483647 h 603"/>
                <a:gd name="T6" fmla="*/ 2147483647 w 100"/>
                <a:gd name="T7" fmla="*/ 2147483647 h 603"/>
                <a:gd name="T8" fmla="*/ 2147483647 w 100"/>
                <a:gd name="T9" fmla="*/ 2147483647 h 603"/>
                <a:gd name="T10" fmla="*/ 2147483647 w 100"/>
                <a:gd name="T11" fmla="*/ 2147483647 h 603"/>
                <a:gd name="T12" fmla="*/ 2147483647 w 100"/>
                <a:gd name="T13" fmla="*/ 2147483647 h 603"/>
                <a:gd name="T14" fmla="*/ 2147483647 w 100"/>
                <a:gd name="T15" fmla="*/ 2147483647 h 603"/>
                <a:gd name="T16" fmla="*/ 2147483647 w 100"/>
                <a:gd name="T17" fmla="*/ 2147483647 h 603"/>
                <a:gd name="T18" fmla="*/ 2147483647 w 100"/>
                <a:gd name="T19" fmla="*/ 2147483647 h 603"/>
                <a:gd name="T20" fmla="*/ 2147483647 w 100"/>
                <a:gd name="T21" fmla="*/ 2147483647 h 603"/>
                <a:gd name="T22" fmla="*/ 2147483647 w 100"/>
                <a:gd name="T23" fmla="*/ 2147483647 h 603"/>
                <a:gd name="T24" fmla="*/ 2147483647 w 100"/>
                <a:gd name="T25" fmla="*/ 2147483647 h 603"/>
                <a:gd name="T26" fmla="*/ 2147483647 w 100"/>
                <a:gd name="T27" fmla="*/ 2147483647 h 603"/>
                <a:gd name="T28" fmla="*/ 2147483647 w 100"/>
                <a:gd name="T29" fmla="*/ 2147483647 h 603"/>
                <a:gd name="T30" fmla="*/ 2147483647 w 100"/>
                <a:gd name="T31" fmla="*/ 2147483647 h 603"/>
                <a:gd name="T32" fmla="*/ 2147483647 w 100"/>
                <a:gd name="T33" fmla="*/ 2147483647 h 603"/>
                <a:gd name="T34" fmla="*/ 2147483647 w 100"/>
                <a:gd name="T35" fmla="*/ 2147483647 h 603"/>
                <a:gd name="T36" fmla="*/ 2147483647 w 100"/>
                <a:gd name="T37" fmla="*/ 2147483647 h 603"/>
                <a:gd name="T38" fmla="*/ 2147483647 w 100"/>
                <a:gd name="T39" fmla="*/ 2147483647 h 603"/>
                <a:gd name="T40" fmla="*/ 2147483647 w 100"/>
                <a:gd name="T41" fmla="*/ 2147483647 h 603"/>
                <a:gd name="T42" fmla="*/ 2147483647 w 100"/>
                <a:gd name="T43" fmla="*/ 2147483647 h 603"/>
                <a:gd name="T44" fmla="*/ 2147483647 w 100"/>
                <a:gd name="T45" fmla="*/ 2147483647 h 603"/>
                <a:gd name="T46" fmla="*/ 2147483647 w 100"/>
                <a:gd name="T47" fmla="*/ 2147483647 h 603"/>
                <a:gd name="T48" fmla="*/ 2147483647 w 100"/>
                <a:gd name="T49" fmla="*/ 2147483647 h 603"/>
                <a:gd name="T50" fmla="*/ 2147483647 w 100"/>
                <a:gd name="T51" fmla="*/ 2147483647 h 603"/>
                <a:gd name="T52" fmla="*/ 2147483647 w 100"/>
                <a:gd name="T53" fmla="*/ 2147483647 h 603"/>
                <a:gd name="T54" fmla="*/ 2147483647 w 100"/>
                <a:gd name="T55" fmla="*/ 2147483647 h 603"/>
                <a:gd name="T56" fmla="*/ 2147483647 w 100"/>
                <a:gd name="T57" fmla="*/ 2147483647 h 603"/>
                <a:gd name="T58" fmla="*/ 2147483647 w 100"/>
                <a:gd name="T59" fmla="*/ 2147483647 h 603"/>
                <a:gd name="T60" fmla="*/ 2147483647 w 100"/>
                <a:gd name="T61" fmla="*/ 2147483647 h 603"/>
                <a:gd name="T62" fmla="*/ 0 w 100"/>
                <a:gd name="T63" fmla="*/ 2147483647 h 603"/>
                <a:gd name="T64" fmla="*/ 0 w 100"/>
                <a:gd name="T65" fmla="*/ 0 h 6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603"/>
                <a:gd name="T101" fmla="*/ 100 w 100"/>
                <a:gd name="T102" fmla="*/ 603 h 6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603">
                  <a:moveTo>
                    <a:pt x="0" y="0"/>
                  </a:moveTo>
                  <a:lnTo>
                    <a:pt x="5" y="6"/>
                  </a:lnTo>
                  <a:lnTo>
                    <a:pt x="8" y="11"/>
                  </a:lnTo>
                  <a:lnTo>
                    <a:pt x="16" y="22"/>
                  </a:lnTo>
                  <a:lnTo>
                    <a:pt x="21" y="35"/>
                  </a:lnTo>
                  <a:lnTo>
                    <a:pt x="30" y="49"/>
                  </a:lnTo>
                  <a:lnTo>
                    <a:pt x="40" y="68"/>
                  </a:lnTo>
                  <a:lnTo>
                    <a:pt x="49" y="92"/>
                  </a:lnTo>
                  <a:lnTo>
                    <a:pt x="59" y="114"/>
                  </a:lnTo>
                  <a:lnTo>
                    <a:pt x="67" y="144"/>
                  </a:lnTo>
                  <a:lnTo>
                    <a:pt x="76" y="173"/>
                  </a:lnTo>
                  <a:lnTo>
                    <a:pt x="84" y="208"/>
                  </a:lnTo>
                  <a:lnTo>
                    <a:pt x="89" y="246"/>
                  </a:lnTo>
                  <a:lnTo>
                    <a:pt x="95" y="287"/>
                  </a:lnTo>
                  <a:lnTo>
                    <a:pt x="97" y="330"/>
                  </a:lnTo>
                  <a:lnTo>
                    <a:pt x="100" y="379"/>
                  </a:lnTo>
                  <a:lnTo>
                    <a:pt x="100" y="387"/>
                  </a:lnTo>
                  <a:lnTo>
                    <a:pt x="100" y="400"/>
                  </a:lnTo>
                  <a:lnTo>
                    <a:pt x="97" y="414"/>
                  </a:lnTo>
                  <a:lnTo>
                    <a:pt x="97" y="430"/>
                  </a:lnTo>
                  <a:lnTo>
                    <a:pt x="95" y="446"/>
                  </a:lnTo>
                  <a:lnTo>
                    <a:pt x="95" y="465"/>
                  </a:lnTo>
                  <a:lnTo>
                    <a:pt x="92" y="487"/>
                  </a:lnTo>
                  <a:lnTo>
                    <a:pt x="92" y="506"/>
                  </a:lnTo>
                  <a:lnTo>
                    <a:pt x="89" y="522"/>
                  </a:lnTo>
                  <a:lnTo>
                    <a:pt x="89" y="541"/>
                  </a:lnTo>
                  <a:lnTo>
                    <a:pt x="86" y="557"/>
                  </a:lnTo>
                  <a:lnTo>
                    <a:pt x="86" y="574"/>
                  </a:lnTo>
                  <a:lnTo>
                    <a:pt x="84" y="584"/>
                  </a:lnTo>
                  <a:lnTo>
                    <a:pt x="84" y="595"/>
                  </a:lnTo>
                  <a:lnTo>
                    <a:pt x="84" y="601"/>
                  </a:lnTo>
                  <a:lnTo>
                    <a:pt x="84" y="603"/>
                  </a:lnTo>
                  <a:lnTo>
                    <a:pt x="43" y="595"/>
                  </a:lnTo>
                  <a:lnTo>
                    <a:pt x="43" y="593"/>
                  </a:lnTo>
                  <a:lnTo>
                    <a:pt x="43" y="587"/>
                  </a:lnTo>
                  <a:lnTo>
                    <a:pt x="43" y="579"/>
                  </a:lnTo>
                  <a:lnTo>
                    <a:pt x="46" y="571"/>
                  </a:lnTo>
                  <a:lnTo>
                    <a:pt x="49" y="557"/>
                  </a:lnTo>
                  <a:lnTo>
                    <a:pt x="49" y="544"/>
                  </a:lnTo>
                  <a:lnTo>
                    <a:pt x="51" y="525"/>
                  </a:lnTo>
                  <a:lnTo>
                    <a:pt x="57" y="509"/>
                  </a:lnTo>
                  <a:lnTo>
                    <a:pt x="57" y="487"/>
                  </a:lnTo>
                  <a:lnTo>
                    <a:pt x="59" y="465"/>
                  </a:lnTo>
                  <a:lnTo>
                    <a:pt x="62" y="444"/>
                  </a:lnTo>
                  <a:lnTo>
                    <a:pt x="65" y="419"/>
                  </a:lnTo>
                  <a:lnTo>
                    <a:pt x="65" y="395"/>
                  </a:lnTo>
                  <a:lnTo>
                    <a:pt x="67" y="371"/>
                  </a:lnTo>
                  <a:lnTo>
                    <a:pt x="70" y="344"/>
                  </a:lnTo>
                  <a:lnTo>
                    <a:pt x="73" y="319"/>
                  </a:lnTo>
                  <a:lnTo>
                    <a:pt x="70" y="292"/>
                  </a:lnTo>
                  <a:lnTo>
                    <a:pt x="70" y="265"/>
                  </a:lnTo>
                  <a:lnTo>
                    <a:pt x="65" y="236"/>
                  </a:lnTo>
                  <a:lnTo>
                    <a:pt x="62" y="208"/>
                  </a:lnTo>
                  <a:lnTo>
                    <a:pt x="57" y="181"/>
                  </a:lnTo>
                  <a:lnTo>
                    <a:pt x="51" y="157"/>
                  </a:lnTo>
                  <a:lnTo>
                    <a:pt x="43" y="130"/>
                  </a:lnTo>
                  <a:lnTo>
                    <a:pt x="38" y="106"/>
                  </a:lnTo>
                  <a:lnTo>
                    <a:pt x="30" y="84"/>
                  </a:lnTo>
                  <a:lnTo>
                    <a:pt x="24" y="65"/>
                  </a:lnTo>
                  <a:lnTo>
                    <a:pt x="16" y="46"/>
                  </a:lnTo>
                  <a:lnTo>
                    <a:pt x="13" y="30"/>
                  </a:lnTo>
                  <a:lnTo>
                    <a:pt x="5" y="16"/>
                  </a:lnTo>
                  <a:lnTo>
                    <a:pt x="3" y="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1" name="Freeform 49"/>
            <p:cNvSpPr>
              <a:spLocks/>
            </p:cNvSpPr>
            <p:nvPr/>
          </p:nvSpPr>
          <p:spPr bwMode="auto">
            <a:xfrm>
              <a:off x="5289550" y="1517651"/>
              <a:ext cx="1004887" cy="609600"/>
            </a:xfrm>
            <a:custGeom>
              <a:avLst/>
              <a:gdLst>
                <a:gd name="T0" fmla="*/ 2147483647 w 633"/>
                <a:gd name="T1" fmla="*/ 2147483647 h 384"/>
                <a:gd name="T2" fmla="*/ 2147483647 w 633"/>
                <a:gd name="T3" fmla="*/ 2147483647 h 384"/>
                <a:gd name="T4" fmla="*/ 2147483647 w 633"/>
                <a:gd name="T5" fmla="*/ 2147483647 h 384"/>
                <a:gd name="T6" fmla="*/ 2147483647 w 633"/>
                <a:gd name="T7" fmla="*/ 2147483647 h 384"/>
                <a:gd name="T8" fmla="*/ 2147483647 w 633"/>
                <a:gd name="T9" fmla="*/ 2147483647 h 384"/>
                <a:gd name="T10" fmla="*/ 2147483647 w 633"/>
                <a:gd name="T11" fmla="*/ 2147483647 h 384"/>
                <a:gd name="T12" fmla="*/ 2147483647 w 633"/>
                <a:gd name="T13" fmla="*/ 2147483647 h 384"/>
                <a:gd name="T14" fmla="*/ 0 w 633"/>
                <a:gd name="T15" fmla="*/ 2147483647 h 384"/>
                <a:gd name="T16" fmla="*/ 2147483647 w 633"/>
                <a:gd name="T17" fmla="*/ 2147483647 h 384"/>
                <a:gd name="T18" fmla="*/ 2147483647 w 633"/>
                <a:gd name="T19" fmla="*/ 2147483647 h 384"/>
                <a:gd name="T20" fmla="*/ 2147483647 w 633"/>
                <a:gd name="T21" fmla="*/ 2147483647 h 384"/>
                <a:gd name="T22" fmla="*/ 2147483647 w 633"/>
                <a:gd name="T23" fmla="*/ 2147483647 h 384"/>
                <a:gd name="T24" fmla="*/ 2147483647 w 633"/>
                <a:gd name="T25" fmla="*/ 2147483647 h 384"/>
                <a:gd name="T26" fmla="*/ 2147483647 w 633"/>
                <a:gd name="T27" fmla="*/ 2147483647 h 384"/>
                <a:gd name="T28" fmla="*/ 2147483647 w 633"/>
                <a:gd name="T29" fmla="*/ 2147483647 h 384"/>
                <a:gd name="T30" fmla="*/ 2147483647 w 633"/>
                <a:gd name="T31" fmla="*/ 2147483647 h 384"/>
                <a:gd name="T32" fmla="*/ 2147483647 w 633"/>
                <a:gd name="T33" fmla="*/ 2147483647 h 384"/>
                <a:gd name="T34" fmla="*/ 2147483647 w 633"/>
                <a:gd name="T35" fmla="*/ 2147483647 h 384"/>
                <a:gd name="T36" fmla="*/ 2147483647 w 633"/>
                <a:gd name="T37" fmla="*/ 2147483647 h 384"/>
                <a:gd name="T38" fmla="*/ 2147483647 w 633"/>
                <a:gd name="T39" fmla="*/ 2147483647 h 384"/>
                <a:gd name="T40" fmla="*/ 2147483647 w 633"/>
                <a:gd name="T41" fmla="*/ 2147483647 h 384"/>
                <a:gd name="T42" fmla="*/ 2147483647 w 633"/>
                <a:gd name="T43" fmla="*/ 2147483647 h 384"/>
                <a:gd name="T44" fmla="*/ 2147483647 w 633"/>
                <a:gd name="T45" fmla="*/ 2147483647 h 384"/>
                <a:gd name="T46" fmla="*/ 2147483647 w 633"/>
                <a:gd name="T47" fmla="*/ 2147483647 h 384"/>
                <a:gd name="T48" fmla="*/ 2147483647 w 633"/>
                <a:gd name="T49" fmla="*/ 2147483647 h 384"/>
                <a:gd name="T50" fmla="*/ 2147483647 w 633"/>
                <a:gd name="T51" fmla="*/ 2147483647 h 384"/>
                <a:gd name="T52" fmla="*/ 2147483647 w 633"/>
                <a:gd name="T53" fmla="*/ 2147483647 h 384"/>
                <a:gd name="T54" fmla="*/ 2147483647 w 633"/>
                <a:gd name="T55" fmla="*/ 2147483647 h 384"/>
                <a:gd name="T56" fmla="*/ 2147483647 w 633"/>
                <a:gd name="T57" fmla="*/ 2147483647 h 384"/>
                <a:gd name="T58" fmla="*/ 2147483647 w 633"/>
                <a:gd name="T59" fmla="*/ 2147483647 h 384"/>
                <a:gd name="T60" fmla="*/ 2147483647 w 633"/>
                <a:gd name="T61" fmla="*/ 2147483647 h 384"/>
                <a:gd name="T62" fmla="*/ 2147483647 w 633"/>
                <a:gd name="T63" fmla="*/ 2147483647 h 384"/>
                <a:gd name="T64" fmla="*/ 2147483647 w 633"/>
                <a:gd name="T65" fmla="*/ 2147483647 h 384"/>
                <a:gd name="T66" fmla="*/ 2147483647 w 633"/>
                <a:gd name="T67" fmla="*/ 2147483647 h 384"/>
                <a:gd name="T68" fmla="*/ 2147483647 w 633"/>
                <a:gd name="T69" fmla="*/ 2147483647 h 384"/>
                <a:gd name="T70" fmla="*/ 2147483647 w 633"/>
                <a:gd name="T71" fmla="*/ 0 h 384"/>
                <a:gd name="T72" fmla="*/ 2147483647 w 633"/>
                <a:gd name="T73" fmla="*/ 2147483647 h 3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3"/>
                <a:gd name="T112" fmla="*/ 0 h 384"/>
                <a:gd name="T113" fmla="*/ 633 w 633"/>
                <a:gd name="T114" fmla="*/ 384 h 3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3" h="384">
                  <a:moveTo>
                    <a:pt x="238" y="54"/>
                  </a:moveTo>
                  <a:lnTo>
                    <a:pt x="232" y="57"/>
                  </a:lnTo>
                  <a:lnTo>
                    <a:pt x="224" y="59"/>
                  </a:lnTo>
                  <a:lnTo>
                    <a:pt x="213" y="68"/>
                  </a:lnTo>
                  <a:lnTo>
                    <a:pt x="197" y="78"/>
                  </a:lnTo>
                  <a:lnTo>
                    <a:pt x="178" y="89"/>
                  </a:lnTo>
                  <a:lnTo>
                    <a:pt x="157" y="103"/>
                  </a:lnTo>
                  <a:lnTo>
                    <a:pt x="135" y="122"/>
                  </a:lnTo>
                  <a:lnTo>
                    <a:pt x="113" y="141"/>
                  </a:lnTo>
                  <a:lnTo>
                    <a:pt x="89" y="160"/>
                  </a:lnTo>
                  <a:lnTo>
                    <a:pt x="70" y="181"/>
                  </a:lnTo>
                  <a:lnTo>
                    <a:pt x="48" y="203"/>
                  </a:lnTo>
                  <a:lnTo>
                    <a:pt x="32" y="224"/>
                  </a:lnTo>
                  <a:lnTo>
                    <a:pt x="16" y="249"/>
                  </a:lnTo>
                  <a:lnTo>
                    <a:pt x="5" y="273"/>
                  </a:lnTo>
                  <a:lnTo>
                    <a:pt x="0" y="297"/>
                  </a:lnTo>
                  <a:lnTo>
                    <a:pt x="0" y="322"/>
                  </a:lnTo>
                  <a:lnTo>
                    <a:pt x="5" y="343"/>
                  </a:lnTo>
                  <a:lnTo>
                    <a:pt x="19" y="360"/>
                  </a:lnTo>
                  <a:lnTo>
                    <a:pt x="40" y="371"/>
                  </a:lnTo>
                  <a:lnTo>
                    <a:pt x="67" y="379"/>
                  </a:lnTo>
                  <a:lnTo>
                    <a:pt x="97" y="381"/>
                  </a:lnTo>
                  <a:lnTo>
                    <a:pt x="130" y="384"/>
                  </a:lnTo>
                  <a:lnTo>
                    <a:pt x="167" y="381"/>
                  </a:lnTo>
                  <a:lnTo>
                    <a:pt x="208" y="376"/>
                  </a:lnTo>
                  <a:lnTo>
                    <a:pt x="249" y="368"/>
                  </a:lnTo>
                  <a:lnTo>
                    <a:pt x="286" y="360"/>
                  </a:lnTo>
                  <a:lnTo>
                    <a:pt x="327" y="349"/>
                  </a:lnTo>
                  <a:lnTo>
                    <a:pt x="365" y="341"/>
                  </a:lnTo>
                  <a:lnTo>
                    <a:pt x="397" y="327"/>
                  </a:lnTo>
                  <a:lnTo>
                    <a:pt x="430" y="316"/>
                  </a:lnTo>
                  <a:lnTo>
                    <a:pt x="457" y="306"/>
                  </a:lnTo>
                  <a:lnTo>
                    <a:pt x="481" y="297"/>
                  </a:lnTo>
                  <a:lnTo>
                    <a:pt x="497" y="287"/>
                  </a:lnTo>
                  <a:lnTo>
                    <a:pt x="514" y="279"/>
                  </a:lnTo>
                  <a:lnTo>
                    <a:pt x="530" y="268"/>
                  </a:lnTo>
                  <a:lnTo>
                    <a:pt x="546" y="260"/>
                  </a:lnTo>
                  <a:lnTo>
                    <a:pt x="557" y="252"/>
                  </a:lnTo>
                  <a:lnTo>
                    <a:pt x="570" y="243"/>
                  </a:lnTo>
                  <a:lnTo>
                    <a:pt x="584" y="235"/>
                  </a:lnTo>
                  <a:lnTo>
                    <a:pt x="595" y="227"/>
                  </a:lnTo>
                  <a:lnTo>
                    <a:pt x="603" y="222"/>
                  </a:lnTo>
                  <a:lnTo>
                    <a:pt x="633" y="197"/>
                  </a:lnTo>
                  <a:lnTo>
                    <a:pt x="603" y="211"/>
                  </a:lnTo>
                  <a:lnTo>
                    <a:pt x="579" y="222"/>
                  </a:lnTo>
                  <a:lnTo>
                    <a:pt x="552" y="233"/>
                  </a:lnTo>
                  <a:lnTo>
                    <a:pt x="519" y="246"/>
                  </a:lnTo>
                  <a:lnTo>
                    <a:pt x="484" y="260"/>
                  </a:lnTo>
                  <a:lnTo>
                    <a:pt x="449" y="273"/>
                  </a:lnTo>
                  <a:lnTo>
                    <a:pt x="408" y="281"/>
                  </a:lnTo>
                  <a:lnTo>
                    <a:pt x="368" y="292"/>
                  </a:lnTo>
                  <a:lnTo>
                    <a:pt x="330" y="300"/>
                  </a:lnTo>
                  <a:lnTo>
                    <a:pt x="295" y="306"/>
                  </a:lnTo>
                  <a:lnTo>
                    <a:pt x="257" y="306"/>
                  </a:lnTo>
                  <a:lnTo>
                    <a:pt x="224" y="303"/>
                  </a:lnTo>
                  <a:lnTo>
                    <a:pt x="197" y="295"/>
                  </a:lnTo>
                  <a:lnTo>
                    <a:pt x="176" y="281"/>
                  </a:lnTo>
                  <a:lnTo>
                    <a:pt x="165" y="254"/>
                  </a:lnTo>
                  <a:lnTo>
                    <a:pt x="167" y="233"/>
                  </a:lnTo>
                  <a:lnTo>
                    <a:pt x="176" y="206"/>
                  </a:lnTo>
                  <a:lnTo>
                    <a:pt x="192" y="184"/>
                  </a:lnTo>
                  <a:lnTo>
                    <a:pt x="211" y="162"/>
                  </a:lnTo>
                  <a:lnTo>
                    <a:pt x="235" y="143"/>
                  </a:lnTo>
                  <a:lnTo>
                    <a:pt x="265" y="124"/>
                  </a:lnTo>
                  <a:lnTo>
                    <a:pt x="295" y="108"/>
                  </a:lnTo>
                  <a:lnTo>
                    <a:pt x="324" y="92"/>
                  </a:lnTo>
                  <a:lnTo>
                    <a:pt x="354" y="78"/>
                  </a:lnTo>
                  <a:lnTo>
                    <a:pt x="384" y="65"/>
                  </a:lnTo>
                  <a:lnTo>
                    <a:pt x="411" y="57"/>
                  </a:lnTo>
                  <a:lnTo>
                    <a:pt x="465" y="41"/>
                  </a:lnTo>
                  <a:lnTo>
                    <a:pt x="316" y="59"/>
                  </a:lnTo>
                  <a:lnTo>
                    <a:pt x="403" y="0"/>
                  </a:lnTo>
                  <a:lnTo>
                    <a:pt x="238" y="54"/>
                  </a:lnTo>
                  <a:close/>
                </a:path>
              </a:pathLst>
            </a:custGeom>
            <a:solidFill>
              <a:srgbClr val="DE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2" name="Freeform 50"/>
            <p:cNvSpPr>
              <a:spLocks/>
            </p:cNvSpPr>
            <p:nvPr/>
          </p:nvSpPr>
          <p:spPr bwMode="auto">
            <a:xfrm>
              <a:off x="5954713" y="3346451"/>
              <a:ext cx="906462" cy="823913"/>
            </a:xfrm>
            <a:custGeom>
              <a:avLst/>
              <a:gdLst>
                <a:gd name="T0" fmla="*/ 2147483647 w 571"/>
                <a:gd name="T1" fmla="*/ 2147483647 h 519"/>
                <a:gd name="T2" fmla="*/ 2147483647 w 571"/>
                <a:gd name="T3" fmla="*/ 2147483647 h 519"/>
                <a:gd name="T4" fmla="*/ 2147483647 w 571"/>
                <a:gd name="T5" fmla="*/ 2147483647 h 519"/>
                <a:gd name="T6" fmla="*/ 2147483647 w 571"/>
                <a:gd name="T7" fmla="*/ 2147483647 h 519"/>
                <a:gd name="T8" fmla="*/ 2147483647 w 571"/>
                <a:gd name="T9" fmla="*/ 2147483647 h 519"/>
                <a:gd name="T10" fmla="*/ 2147483647 w 571"/>
                <a:gd name="T11" fmla="*/ 2147483647 h 519"/>
                <a:gd name="T12" fmla="*/ 2147483647 w 571"/>
                <a:gd name="T13" fmla="*/ 2147483647 h 519"/>
                <a:gd name="T14" fmla="*/ 2147483647 w 571"/>
                <a:gd name="T15" fmla="*/ 2147483647 h 519"/>
                <a:gd name="T16" fmla="*/ 2147483647 w 571"/>
                <a:gd name="T17" fmla="*/ 2147483647 h 519"/>
                <a:gd name="T18" fmla="*/ 2147483647 w 571"/>
                <a:gd name="T19" fmla="*/ 2147483647 h 519"/>
                <a:gd name="T20" fmla="*/ 2147483647 w 571"/>
                <a:gd name="T21" fmla="*/ 2147483647 h 519"/>
                <a:gd name="T22" fmla="*/ 2147483647 w 571"/>
                <a:gd name="T23" fmla="*/ 2147483647 h 519"/>
                <a:gd name="T24" fmla="*/ 2147483647 w 571"/>
                <a:gd name="T25" fmla="*/ 2147483647 h 519"/>
                <a:gd name="T26" fmla="*/ 2147483647 w 571"/>
                <a:gd name="T27" fmla="*/ 2147483647 h 519"/>
                <a:gd name="T28" fmla="*/ 2147483647 w 571"/>
                <a:gd name="T29" fmla="*/ 2147483647 h 519"/>
                <a:gd name="T30" fmla="*/ 2147483647 w 571"/>
                <a:gd name="T31" fmla="*/ 2147483647 h 519"/>
                <a:gd name="T32" fmla="*/ 2147483647 w 571"/>
                <a:gd name="T33" fmla="*/ 2147483647 h 519"/>
                <a:gd name="T34" fmla="*/ 2147483647 w 571"/>
                <a:gd name="T35" fmla="*/ 2147483647 h 519"/>
                <a:gd name="T36" fmla="*/ 2147483647 w 571"/>
                <a:gd name="T37" fmla="*/ 2147483647 h 519"/>
                <a:gd name="T38" fmla="*/ 2147483647 w 571"/>
                <a:gd name="T39" fmla="*/ 2147483647 h 519"/>
                <a:gd name="T40" fmla="*/ 2147483647 w 571"/>
                <a:gd name="T41" fmla="*/ 2147483647 h 519"/>
                <a:gd name="T42" fmla="*/ 2147483647 w 571"/>
                <a:gd name="T43" fmla="*/ 2147483647 h 519"/>
                <a:gd name="T44" fmla="*/ 2147483647 w 571"/>
                <a:gd name="T45" fmla="*/ 2147483647 h 519"/>
                <a:gd name="T46" fmla="*/ 2147483647 w 571"/>
                <a:gd name="T47" fmla="*/ 2147483647 h 519"/>
                <a:gd name="T48" fmla="*/ 2147483647 w 571"/>
                <a:gd name="T49" fmla="*/ 2147483647 h 519"/>
                <a:gd name="T50" fmla="*/ 2147483647 w 571"/>
                <a:gd name="T51" fmla="*/ 2147483647 h 519"/>
                <a:gd name="T52" fmla="*/ 2147483647 w 571"/>
                <a:gd name="T53" fmla="*/ 2147483647 h 519"/>
                <a:gd name="T54" fmla="*/ 2147483647 w 571"/>
                <a:gd name="T55" fmla="*/ 2147483647 h 519"/>
                <a:gd name="T56" fmla="*/ 2147483647 w 571"/>
                <a:gd name="T57" fmla="*/ 2147483647 h 519"/>
                <a:gd name="T58" fmla="*/ 2147483647 w 571"/>
                <a:gd name="T59" fmla="*/ 2147483647 h 519"/>
                <a:gd name="T60" fmla="*/ 2147483647 w 571"/>
                <a:gd name="T61" fmla="*/ 2147483647 h 519"/>
                <a:gd name="T62" fmla="*/ 2147483647 w 571"/>
                <a:gd name="T63" fmla="*/ 2147483647 h 519"/>
                <a:gd name="T64" fmla="*/ 2147483647 w 571"/>
                <a:gd name="T65" fmla="*/ 2147483647 h 519"/>
                <a:gd name="T66" fmla="*/ 2147483647 w 571"/>
                <a:gd name="T67" fmla="*/ 2147483647 h 519"/>
                <a:gd name="T68" fmla="*/ 2147483647 w 571"/>
                <a:gd name="T69" fmla="*/ 2147483647 h 519"/>
                <a:gd name="T70" fmla="*/ 2147483647 w 571"/>
                <a:gd name="T71" fmla="*/ 2147483647 h 519"/>
                <a:gd name="T72" fmla="*/ 2147483647 w 571"/>
                <a:gd name="T73" fmla="*/ 2147483647 h 519"/>
                <a:gd name="T74" fmla="*/ 2147483647 w 571"/>
                <a:gd name="T75" fmla="*/ 2147483647 h 519"/>
                <a:gd name="T76" fmla="*/ 2147483647 w 571"/>
                <a:gd name="T77" fmla="*/ 2147483647 h 519"/>
                <a:gd name="T78" fmla="*/ 2147483647 w 571"/>
                <a:gd name="T79" fmla="*/ 2147483647 h 519"/>
                <a:gd name="T80" fmla="*/ 2147483647 w 571"/>
                <a:gd name="T81" fmla="*/ 2147483647 h 519"/>
                <a:gd name="T82" fmla="*/ 2147483647 w 571"/>
                <a:gd name="T83" fmla="*/ 2147483647 h 519"/>
                <a:gd name="T84" fmla="*/ 2147483647 w 571"/>
                <a:gd name="T85" fmla="*/ 2147483647 h 519"/>
                <a:gd name="T86" fmla="*/ 2147483647 w 571"/>
                <a:gd name="T87" fmla="*/ 2147483647 h 519"/>
                <a:gd name="T88" fmla="*/ 2147483647 w 571"/>
                <a:gd name="T89" fmla="*/ 0 h 519"/>
                <a:gd name="T90" fmla="*/ 2147483647 w 571"/>
                <a:gd name="T91" fmla="*/ 0 h 519"/>
                <a:gd name="T92" fmla="*/ 2147483647 w 571"/>
                <a:gd name="T93" fmla="*/ 2147483647 h 519"/>
                <a:gd name="T94" fmla="*/ 2147483647 w 571"/>
                <a:gd name="T95" fmla="*/ 2147483647 h 519"/>
                <a:gd name="T96" fmla="*/ 2147483647 w 571"/>
                <a:gd name="T97" fmla="*/ 2147483647 h 519"/>
                <a:gd name="T98" fmla="*/ 0 w 571"/>
                <a:gd name="T99" fmla="*/ 2147483647 h 5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71"/>
                <a:gd name="T151" fmla="*/ 0 h 519"/>
                <a:gd name="T152" fmla="*/ 571 w 571"/>
                <a:gd name="T153" fmla="*/ 519 h 5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71" h="519">
                  <a:moveTo>
                    <a:pt x="0" y="103"/>
                  </a:moveTo>
                  <a:lnTo>
                    <a:pt x="32" y="189"/>
                  </a:lnTo>
                  <a:lnTo>
                    <a:pt x="78" y="171"/>
                  </a:lnTo>
                  <a:lnTo>
                    <a:pt x="76" y="173"/>
                  </a:lnTo>
                  <a:lnTo>
                    <a:pt x="76" y="179"/>
                  </a:lnTo>
                  <a:lnTo>
                    <a:pt x="76" y="187"/>
                  </a:lnTo>
                  <a:lnTo>
                    <a:pt x="76" y="200"/>
                  </a:lnTo>
                  <a:lnTo>
                    <a:pt x="73" y="214"/>
                  </a:lnTo>
                  <a:lnTo>
                    <a:pt x="70" y="230"/>
                  </a:lnTo>
                  <a:lnTo>
                    <a:pt x="70" y="249"/>
                  </a:lnTo>
                  <a:lnTo>
                    <a:pt x="68" y="268"/>
                  </a:lnTo>
                  <a:lnTo>
                    <a:pt x="62" y="290"/>
                  </a:lnTo>
                  <a:lnTo>
                    <a:pt x="57" y="311"/>
                  </a:lnTo>
                  <a:lnTo>
                    <a:pt x="51" y="333"/>
                  </a:lnTo>
                  <a:lnTo>
                    <a:pt x="43" y="354"/>
                  </a:lnTo>
                  <a:lnTo>
                    <a:pt x="35" y="376"/>
                  </a:lnTo>
                  <a:lnTo>
                    <a:pt x="27" y="398"/>
                  </a:lnTo>
                  <a:lnTo>
                    <a:pt x="16" y="419"/>
                  </a:lnTo>
                  <a:lnTo>
                    <a:pt x="5" y="438"/>
                  </a:lnTo>
                  <a:lnTo>
                    <a:pt x="384" y="519"/>
                  </a:lnTo>
                  <a:lnTo>
                    <a:pt x="319" y="390"/>
                  </a:lnTo>
                  <a:lnTo>
                    <a:pt x="322" y="381"/>
                  </a:lnTo>
                  <a:lnTo>
                    <a:pt x="322" y="376"/>
                  </a:lnTo>
                  <a:lnTo>
                    <a:pt x="325" y="365"/>
                  </a:lnTo>
                  <a:lnTo>
                    <a:pt x="327" y="352"/>
                  </a:lnTo>
                  <a:lnTo>
                    <a:pt x="330" y="338"/>
                  </a:lnTo>
                  <a:lnTo>
                    <a:pt x="335" y="325"/>
                  </a:lnTo>
                  <a:lnTo>
                    <a:pt x="338" y="308"/>
                  </a:lnTo>
                  <a:lnTo>
                    <a:pt x="341" y="292"/>
                  </a:lnTo>
                  <a:lnTo>
                    <a:pt x="344" y="276"/>
                  </a:lnTo>
                  <a:lnTo>
                    <a:pt x="349" y="257"/>
                  </a:lnTo>
                  <a:lnTo>
                    <a:pt x="352" y="241"/>
                  </a:lnTo>
                  <a:lnTo>
                    <a:pt x="354" y="225"/>
                  </a:lnTo>
                  <a:lnTo>
                    <a:pt x="357" y="211"/>
                  </a:lnTo>
                  <a:lnTo>
                    <a:pt x="360" y="198"/>
                  </a:lnTo>
                  <a:lnTo>
                    <a:pt x="362" y="187"/>
                  </a:lnTo>
                  <a:lnTo>
                    <a:pt x="362" y="176"/>
                  </a:lnTo>
                  <a:lnTo>
                    <a:pt x="362" y="168"/>
                  </a:lnTo>
                  <a:lnTo>
                    <a:pt x="362" y="160"/>
                  </a:lnTo>
                  <a:lnTo>
                    <a:pt x="365" y="152"/>
                  </a:lnTo>
                  <a:lnTo>
                    <a:pt x="365" y="143"/>
                  </a:lnTo>
                  <a:lnTo>
                    <a:pt x="365" y="138"/>
                  </a:lnTo>
                  <a:lnTo>
                    <a:pt x="365" y="130"/>
                  </a:lnTo>
                  <a:lnTo>
                    <a:pt x="365" y="127"/>
                  </a:lnTo>
                  <a:lnTo>
                    <a:pt x="365" y="119"/>
                  </a:lnTo>
                  <a:lnTo>
                    <a:pt x="365" y="114"/>
                  </a:lnTo>
                  <a:lnTo>
                    <a:pt x="365" y="111"/>
                  </a:lnTo>
                  <a:lnTo>
                    <a:pt x="368" y="111"/>
                  </a:lnTo>
                  <a:lnTo>
                    <a:pt x="368" y="108"/>
                  </a:lnTo>
                  <a:lnTo>
                    <a:pt x="371" y="108"/>
                  </a:lnTo>
                  <a:lnTo>
                    <a:pt x="376" y="108"/>
                  </a:lnTo>
                  <a:lnTo>
                    <a:pt x="384" y="108"/>
                  </a:lnTo>
                  <a:lnTo>
                    <a:pt x="389" y="108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7" y="111"/>
                  </a:lnTo>
                  <a:lnTo>
                    <a:pt x="422" y="111"/>
                  </a:lnTo>
                  <a:lnTo>
                    <a:pt x="430" y="116"/>
                  </a:lnTo>
                  <a:lnTo>
                    <a:pt x="435" y="119"/>
                  </a:lnTo>
                  <a:lnTo>
                    <a:pt x="441" y="127"/>
                  </a:lnTo>
                  <a:lnTo>
                    <a:pt x="444" y="135"/>
                  </a:lnTo>
                  <a:lnTo>
                    <a:pt x="444" y="143"/>
                  </a:lnTo>
                  <a:lnTo>
                    <a:pt x="444" y="157"/>
                  </a:lnTo>
                  <a:lnTo>
                    <a:pt x="438" y="173"/>
                  </a:lnTo>
                  <a:lnTo>
                    <a:pt x="571" y="189"/>
                  </a:lnTo>
                  <a:lnTo>
                    <a:pt x="571" y="187"/>
                  </a:lnTo>
                  <a:lnTo>
                    <a:pt x="571" y="184"/>
                  </a:lnTo>
                  <a:lnTo>
                    <a:pt x="571" y="179"/>
                  </a:lnTo>
                  <a:lnTo>
                    <a:pt x="571" y="173"/>
                  </a:lnTo>
                  <a:lnTo>
                    <a:pt x="571" y="165"/>
                  </a:lnTo>
                  <a:lnTo>
                    <a:pt x="571" y="154"/>
                  </a:lnTo>
                  <a:lnTo>
                    <a:pt x="571" y="143"/>
                  </a:lnTo>
                  <a:lnTo>
                    <a:pt x="571" y="135"/>
                  </a:lnTo>
                  <a:lnTo>
                    <a:pt x="571" y="122"/>
                  </a:lnTo>
                  <a:lnTo>
                    <a:pt x="568" y="111"/>
                  </a:lnTo>
                  <a:lnTo>
                    <a:pt x="563" y="98"/>
                  </a:lnTo>
                  <a:lnTo>
                    <a:pt x="560" y="87"/>
                  </a:lnTo>
                  <a:lnTo>
                    <a:pt x="552" y="73"/>
                  </a:lnTo>
                  <a:lnTo>
                    <a:pt x="544" y="60"/>
                  </a:lnTo>
                  <a:lnTo>
                    <a:pt x="536" y="49"/>
                  </a:lnTo>
                  <a:lnTo>
                    <a:pt x="525" y="38"/>
                  </a:lnTo>
                  <a:lnTo>
                    <a:pt x="509" y="30"/>
                  </a:lnTo>
                  <a:lnTo>
                    <a:pt x="495" y="22"/>
                  </a:lnTo>
                  <a:lnTo>
                    <a:pt x="479" y="14"/>
                  </a:lnTo>
                  <a:lnTo>
                    <a:pt x="465" y="11"/>
                  </a:lnTo>
                  <a:lnTo>
                    <a:pt x="446" y="6"/>
                  </a:lnTo>
                  <a:lnTo>
                    <a:pt x="430" y="3"/>
                  </a:lnTo>
                  <a:lnTo>
                    <a:pt x="414" y="0"/>
                  </a:lnTo>
                  <a:lnTo>
                    <a:pt x="400" y="0"/>
                  </a:lnTo>
                  <a:lnTo>
                    <a:pt x="384" y="0"/>
                  </a:lnTo>
                  <a:lnTo>
                    <a:pt x="371" y="0"/>
                  </a:lnTo>
                  <a:lnTo>
                    <a:pt x="357" y="0"/>
                  </a:lnTo>
                  <a:lnTo>
                    <a:pt x="346" y="3"/>
                  </a:lnTo>
                  <a:lnTo>
                    <a:pt x="335" y="3"/>
                  </a:lnTo>
                  <a:lnTo>
                    <a:pt x="330" y="3"/>
                  </a:lnTo>
                  <a:lnTo>
                    <a:pt x="327" y="6"/>
                  </a:lnTo>
                  <a:lnTo>
                    <a:pt x="325" y="6"/>
                  </a:lnTo>
                  <a:lnTo>
                    <a:pt x="92" y="1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21D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3" name="Freeform 51"/>
            <p:cNvSpPr>
              <a:spLocks/>
            </p:cNvSpPr>
            <p:nvPr/>
          </p:nvSpPr>
          <p:spPr bwMode="auto">
            <a:xfrm>
              <a:off x="5027613" y="3376613"/>
              <a:ext cx="957262" cy="382588"/>
            </a:xfrm>
            <a:custGeom>
              <a:avLst/>
              <a:gdLst>
                <a:gd name="T0" fmla="*/ 2147483647 w 603"/>
                <a:gd name="T1" fmla="*/ 2147483647 h 241"/>
                <a:gd name="T2" fmla="*/ 2147483647 w 603"/>
                <a:gd name="T3" fmla="*/ 2147483647 h 241"/>
                <a:gd name="T4" fmla="*/ 2147483647 w 603"/>
                <a:gd name="T5" fmla="*/ 2147483647 h 241"/>
                <a:gd name="T6" fmla="*/ 2147483647 w 603"/>
                <a:gd name="T7" fmla="*/ 2147483647 h 241"/>
                <a:gd name="T8" fmla="*/ 2147483647 w 603"/>
                <a:gd name="T9" fmla="*/ 2147483647 h 241"/>
                <a:gd name="T10" fmla="*/ 2147483647 w 603"/>
                <a:gd name="T11" fmla="*/ 0 h 241"/>
                <a:gd name="T12" fmla="*/ 2147483647 w 603"/>
                <a:gd name="T13" fmla="*/ 0 h 241"/>
                <a:gd name="T14" fmla="*/ 2147483647 w 603"/>
                <a:gd name="T15" fmla="*/ 2147483647 h 241"/>
                <a:gd name="T16" fmla="*/ 2147483647 w 603"/>
                <a:gd name="T17" fmla="*/ 2147483647 h 241"/>
                <a:gd name="T18" fmla="*/ 2147483647 w 603"/>
                <a:gd name="T19" fmla="*/ 2147483647 h 241"/>
                <a:gd name="T20" fmla="*/ 2147483647 w 603"/>
                <a:gd name="T21" fmla="*/ 2147483647 h 241"/>
                <a:gd name="T22" fmla="*/ 2147483647 w 603"/>
                <a:gd name="T23" fmla="*/ 2147483647 h 241"/>
                <a:gd name="T24" fmla="*/ 2147483647 w 603"/>
                <a:gd name="T25" fmla="*/ 2147483647 h 241"/>
                <a:gd name="T26" fmla="*/ 2147483647 w 603"/>
                <a:gd name="T27" fmla="*/ 2147483647 h 241"/>
                <a:gd name="T28" fmla="*/ 2147483647 w 603"/>
                <a:gd name="T29" fmla="*/ 2147483647 h 241"/>
                <a:gd name="T30" fmla="*/ 2147483647 w 603"/>
                <a:gd name="T31" fmla="*/ 2147483647 h 241"/>
                <a:gd name="T32" fmla="*/ 2147483647 w 603"/>
                <a:gd name="T33" fmla="*/ 2147483647 h 241"/>
                <a:gd name="T34" fmla="*/ 2147483647 w 603"/>
                <a:gd name="T35" fmla="*/ 2147483647 h 241"/>
                <a:gd name="T36" fmla="*/ 2147483647 w 603"/>
                <a:gd name="T37" fmla="*/ 2147483647 h 241"/>
                <a:gd name="T38" fmla="*/ 2147483647 w 603"/>
                <a:gd name="T39" fmla="*/ 2147483647 h 241"/>
                <a:gd name="T40" fmla="*/ 2147483647 w 603"/>
                <a:gd name="T41" fmla="*/ 2147483647 h 241"/>
                <a:gd name="T42" fmla="*/ 2147483647 w 603"/>
                <a:gd name="T43" fmla="*/ 2147483647 h 241"/>
                <a:gd name="T44" fmla="*/ 2147483647 w 603"/>
                <a:gd name="T45" fmla="*/ 2147483647 h 241"/>
                <a:gd name="T46" fmla="*/ 2147483647 w 603"/>
                <a:gd name="T47" fmla="*/ 2147483647 h 241"/>
                <a:gd name="T48" fmla="*/ 2147483647 w 603"/>
                <a:gd name="T49" fmla="*/ 2147483647 h 241"/>
                <a:gd name="T50" fmla="*/ 2147483647 w 603"/>
                <a:gd name="T51" fmla="*/ 2147483647 h 241"/>
                <a:gd name="T52" fmla="*/ 2147483647 w 603"/>
                <a:gd name="T53" fmla="*/ 2147483647 h 241"/>
                <a:gd name="T54" fmla="*/ 2147483647 w 603"/>
                <a:gd name="T55" fmla="*/ 2147483647 h 241"/>
                <a:gd name="T56" fmla="*/ 2147483647 w 603"/>
                <a:gd name="T57" fmla="*/ 2147483647 h 241"/>
                <a:gd name="T58" fmla="*/ 2147483647 w 603"/>
                <a:gd name="T59" fmla="*/ 2147483647 h 241"/>
                <a:gd name="T60" fmla="*/ 2147483647 w 603"/>
                <a:gd name="T61" fmla="*/ 2147483647 h 241"/>
                <a:gd name="T62" fmla="*/ 2147483647 w 603"/>
                <a:gd name="T63" fmla="*/ 2147483647 h 241"/>
                <a:gd name="T64" fmla="*/ 2147483647 w 603"/>
                <a:gd name="T65" fmla="*/ 2147483647 h 241"/>
                <a:gd name="T66" fmla="*/ 2147483647 w 603"/>
                <a:gd name="T67" fmla="*/ 2147483647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3"/>
                <a:gd name="T103" fmla="*/ 0 h 241"/>
                <a:gd name="T104" fmla="*/ 603 w 603"/>
                <a:gd name="T105" fmla="*/ 241 h 2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3" h="241">
                  <a:moveTo>
                    <a:pt x="140" y="38"/>
                  </a:moveTo>
                  <a:lnTo>
                    <a:pt x="146" y="38"/>
                  </a:lnTo>
                  <a:lnTo>
                    <a:pt x="159" y="35"/>
                  </a:lnTo>
                  <a:lnTo>
                    <a:pt x="181" y="30"/>
                  </a:lnTo>
                  <a:lnTo>
                    <a:pt x="208" y="27"/>
                  </a:lnTo>
                  <a:lnTo>
                    <a:pt x="240" y="22"/>
                  </a:lnTo>
                  <a:lnTo>
                    <a:pt x="281" y="19"/>
                  </a:lnTo>
                  <a:lnTo>
                    <a:pt x="319" y="11"/>
                  </a:lnTo>
                  <a:lnTo>
                    <a:pt x="362" y="8"/>
                  </a:lnTo>
                  <a:lnTo>
                    <a:pt x="405" y="5"/>
                  </a:lnTo>
                  <a:lnTo>
                    <a:pt x="446" y="3"/>
                  </a:lnTo>
                  <a:lnTo>
                    <a:pt x="484" y="0"/>
                  </a:lnTo>
                  <a:lnTo>
                    <a:pt x="519" y="0"/>
                  </a:lnTo>
                  <a:lnTo>
                    <a:pt x="552" y="0"/>
                  </a:lnTo>
                  <a:lnTo>
                    <a:pt x="576" y="5"/>
                  </a:lnTo>
                  <a:lnTo>
                    <a:pt x="592" y="11"/>
                  </a:lnTo>
                  <a:lnTo>
                    <a:pt x="603" y="19"/>
                  </a:lnTo>
                  <a:lnTo>
                    <a:pt x="603" y="30"/>
                  </a:lnTo>
                  <a:lnTo>
                    <a:pt x="595" y="41"/>
                  </a:lnTo>
                  <a:lnTo>
                    <a:pt x="581" y="54"/>
                  </a:lnTo>
                  <a:lnTo>
                    <a:pt x="562" y="68"/>
                  </a:lnTo>
                  <a:lnTo>
                    <a:pt x="541" y="81"/>
                  </a:lnTo>
                  <a:lnTo>
                    <a:pt x="514" y="95"/>
                  </a:lnTo>
                  <a:lnTo>
                    <a:pt x="487" y="108"/>
                  </a:lnTo>
                  <a:lnTo>
                    <a:pt x="460" y="122"/>
                  </a:lnTo>
                  <a:lnTo>
                    <a:pt x="427" y="133"/>
                  </a:lnTo>
                  <a:lnTo>
                    <a:pt x="400" y="146"/>
                  </a:lnTo>
                  <a:lnTo>
                    <a:pt x="373" y="154"/>
                  </a:lnTo>
                  <a:lnTo>
                    <a:pt x="349" y="165"/>
                  </a:lnTo>
                  <a:lnTo>
                    <a:pt x="327" y="173"/>
                  </a:lnTo>
                  <a:lnTo>
                    <a:pt x="311" y="179"/>
                  </a:lnTo>
                  <a:lnTo>
                    <a:pt x="300" y="184"/>
                  </a:lnTo>
                  <a:lnTo>
                    <a:pt x="297" y="184"/>
                  </a:lnTo>
                  <a:lnTo>
                    <a:pt x="21" y="241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13" y="184"/>
                  </a:lnTo>
                  <a:lnTo>
                    <a:pt x="27" y="184"/>
                  </a:lnTo>
                  <a:lnTo>
                    <a:pt x="48" y="181"/>
                  </a:lnTo>
                  <a:lnTo>
                    <a:pt x="70" y="179"/>
                  </a:lnTo>
                  <a:lnTo>
                    <a:pt x="97" y="176"/>
                  </a:lnTo>
                  <a:lnTo>
                    <a:pt x="127" y="173"/>
                  </a:lnTo>
                  <a:lnTo>
                    <a:pt x="157" y="170"/>
                  </a:lnTo>
                  <a:lnTo>
                    <a:pt x="186" y="162"/>
                  </a:lnTo>
                  <a:lnTo>
                    <a:pt x="216" y="160"/>
                  </a:lnTo>
                  <a:lnTo>
                    <a:pt x="243" y="154"/>
                  </a:lnTo>
                  <a:lnTo>
                    <a:pt x="270" y="149"/>
                  </a:lnTo>
                  <a:lnTo>
                    <a:pt x="292" y="143"/>
                  </a:lnTo>
                  <a:lnTo>
                    <a:pt x="313" y="138"/>
                  </a:lnTo>
                  <a:lnTo>
                    <a:pt x="327" y="130"/>
                  </a:lnTo>
                  <a:lnTo>
                    <a:pt x="338" y="124"/>
                  </a:lnTo>
                  <a:lnTo>
                    <a:pt x="341" y="116"/>
                  </a:lnTo>
                  <a:lnTo>
                    <a:pt x="338" y="111"/>
                  </a:lnTo>
                  <a:lnTo>
                    <a:pt x="330" y="103"/>
                  </a:lnTo>
                  <a:lnTo>
                    <a:pt x="319" y="95"/>
                  </a:lnTo>
                  <a:lnTo>
                    <a:pt x="305" y="87"/>
                  </a:lnTo>
                  <a:lnTo>
                    <a:pt x="289" y="81"/>
                  </a:lnTo>
                  <a:lnTo>
                    <a:pt x="270" y="73"/>
                  </a:lnTo>
                  <a:lnTo>
                    <a:pt x="251" y="68"/>
                  </a:lnTo>
                  <a:lnTo>
                    <a:pt x="230" y="60"/>
                  </a:lnTo>
                  <a:lnTo>
                    <a:pt x="211" y="54"/>
                  </a:lnTo>
                  <a:lnTo>
                    <a:pt x="192" y="49"/>
                  </a:lnTo>
                  <a:lnTo>
                    <a:pt x="175" y="46"/>
                  </a:lnTo>
                  <a:lnTo>
                    <a:pt x="159" y="41"/>
                  </a:lnTo>
                  <a:lnTo>
                    <a:pt x="148" y="38"/>
                  </a:lnTo>
                  <a:lnTo>
                    <a:pt x="143" y="38"/>
                  </a:lnTo>
                  <a:lnTo>
                    <a:pt x="140" y="38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4" name="Freeform 52"/>
            <p:cNvSpPr>
              <a:spLocks/>
            </p:cNvSpPr>
            <p:nvPr/>
          </p:nvSpPr>
          <p:spPr bwMode="auto">
            <a:xfrm>
              <a:off x="6010275" y="2797176"/>
              <a:ext cx="327025" cy="98425"/>
            </a:xfrm>
            <a:custGeom>
              <a:avLst/>
              <a:gdLst>
                <a:gd name="T0" fmla="*/ 2147483647 w 206"/>
                <a:gd name="T1" fmla="*/ 2147483647 h 62"/>
                <a:gd name="T2" fmla="*/ 2147483647 w 206"/>
                <a:gd name="T3" fmla="*/ 2147483647 h 62"/>
                <a:gd name="T4" fmla="*/ 2147483647 w 206"/>
                <a:gd name="T5" fmla="*/ 2147483647 h 62"/>
                <a:gd name="T6" fmla="*/ 2147483647 w 206"/>
                <a:gd name="T7" fmla="*/ 2147483647 h 62"/>
                <a:gd name="T8" fmla="*/ 2147483647 w 206"/>
                <a:gd name="T9" fmla="*/ 0 h 62"/>
                <a:gd name="T10" fmla="*/ 2147483647 w 206"/>
                <a:gd name="T11" fmla="*/ 2147483647 h 62"/>
                <a:gd name="T12" fmla="*/ 2147483647 w 206"/>
                <a:gd name="T13" fmla="*/ 2147483647 h 62"/>
                <a:gd name="T14" fmla="*/ 2147483647 w 206"/>
                <a:gd name="T15" fmla="*/ 2147483647 h 62"/>
                <a:gd name="T16" fmla="*/ 2147483647 w 206"/>
                <a:gd name="T17" fmla="*/ 2147483647 h 62"/>
                <a:gd name="T18" fmla="*/ 2147483647 w 206"/>
                <a:gd name="T19" fmla="*/ 2147483647 h 62"/>
                <a:gd name="T20" fmla="*/ 2147483647 w 206"/>
                <a:gd name="T21" fmla="*/ 2147483647 h 62"/>
                <a:gd name="T22" fmla="*/ 2147483647 w 206"/>
                <a:gd name="T23" fmla="*/ 2147483647 h 62"/>
                <a:gd name="T24" fmla="*/ 2147483647 w 206"/>
                <a:gd name="T25" fmla="*/ 2147483647 h 62"/>
                <a:gd name="T26" fmla="*/ 2147483647 w 206"/>
                <a:gd name="T27" fmla="*/ 2147483647 h 62"/>
                <a:gd name="T28" fmla="*/ 2147483647 w 206"/>
                <a:gd name="T29" fmla="*/ 2147483647 h 62"/>
                <a:gd name="T30" fmla="*/ 2147483647 w 206"/>
                <a:gd name="T31" fmla="*/ 2147483647 h 62"/>
                <a:gd name="T32" fmla="*/ 2147483647 w 206"/>
                <a:gd name="T33" fmla="*/ 2147483647 h 62"/>
                <a:gd name="T34" fmla="*/ 2147483647 w 206"/>
                <a:gd name="T35" fmla="*/ 2147483647 h 62"/>
                <a:gd name="T36" fmla="*/ 2147483647 w 206"/>
                <a:gd name="T37" fmla="*/ 2147483647 h 62"/>
                <a:gd name="T38" fmla="*/ 2147483647 w 206"/>
                <a:gd name="T39" fmla="*/ 2147483647 h 62"/>
                <a:gd name="T40" fmla="*/ 2147483647 w 206"/>
                <a:gd name="T41" fmla="*/ 2147483647 h 62"/>
                <a:gd name="T42" fmla="*/ 2147483647 w 206"/>
                <a:gd name="T43" fmla="*/ 2147483647 h 62"/>
                <a:gd name="T44" fmla="*/ 2147483647 w 206"/>
                <a:gd name="T45" fmla="*/ 2147483647 h 62"/>
                <a:gd name="T46" fmla="*/ 2147483647 w 206"/>
                <a:gd name="T47" fmla="*/ 2147483647 h 62"/>
                <a:gd name="T48" fmla="*/ 2147483647 w 206"/>
                <a:gd name="T49" fmla="*/ 2147483647 h 62"/>
                <a:gd name="T50" fmla="*/ 2147483647 w 206"/>
                <a:gd name="T51" fmla="*/ 2147483647 h 62"/>
                <a:gd name="T52" fmla="*/ 2147483647 w 206"/>
                <a:gd name="T53" fmla="*/ 2147483647 h 62"/>
                <a:gd name="T54" fmla="*/ 2147483647 w 206"/>
                <a:gd name="T55" fmla="*/ 2147483647 h 62"/>
                <a:gd name="T56" fmla="*/ 2147483647 w 206"/>
                <a:gd name="T57" fmla="*/ 2147483647 h 62"/>
                <a:gd name="T58" fmla="*/ 2147483647 w 206"/>
                <a:gd name="T59" fmla="*/ 2147483647 h 62"/>
                <a:gd name="T60" fmla="*/ 2147483647 w 206"/>
                <a:gd name="T61" fmla="*/ 2147483647 h 62"/>
                <a:gd name="T62" fmla="*/ 2147483647 w 206"/>
                <a:gd name="T63" fmla="*/ 2147483647 h 62"/>
                <a:gd name="T64" fmla="*/ 2147483647 w 206"/>
                <a:gd name="T65" fmla="*/ 2147483647 h 62"/>
                <a:gd name="T66" fmla="*/ 2147483647 w 206"/>
                <a:gd name="T67" fmla="*/ 2147483647 h 62"/>
                <a:gd name="T68" fmla="*/ 2147483647 w 206"/>
                <a:gd name="T69" fmla="*/ 2147483647 h 62"/>
                <a:gd name="T70" fmla="*/ 2147483647 w 206"/>
                <a:gd name="T71" fmla="*/ 2147483647 h 62"/>
                <a:gd name="T72" fmla="*/ 2147483647 w 206"/>
                <a:gd name="T73" fmla="*/ 2147483647 h 62"/>
                <a:gd name="T74" fmla="*/ 2147483647 w 206"/>
                <a:gd name="T75" fmla="*/ 2147483647 h 62"/>
                <a:gd name="T76" fmla="*/ 2147483647 w 206"/>
                <a:gd name="T77" fmla="*/ 2147483647 h 62"/>
                <a:gd name="T78" fmla="*/ 2147483647 w 206"/>
                <a:gd name="T79" fmla="*/ 2147483647 h 62"/>
                <a:gd name="T80" fmla="*/ 2147483647 w 206"/>
                <a:gd name="T81" fmla="*/ 2147483647 h 62"/>
                <a:gd name="T82" fmla="*/ 2147483647 w 206"/>
                <a:gd name="T83" fmla="*/ 2147483647 h 62"/>
                <a:gd name="T84" fmla="*/ 2147483647 w 206"/>
                <a:gd name="T85" fmla="*/ 2147483647 h 62"/>
                <a:gd name="T86" fmla="*/ 2147483647 w 206"/>
                <a:gd name="T87" fmla="*/ 2147483647 h 62"/>
                <a:gd name="T88" fmla="*/ 2147483647 w 206"/>
                <a:gd name="T89" fmla="*/ 2147483647 h 62"/>
                <a:gd name="T90" fmla="*/ 2147483647 w 206"/>
                <a:gd name="T91" fmla="*/ 2147483647 h 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6"/>
                <a:gd name="T139" fmla="*/ 0 h 62"/>
                <a:gd name="T140" fmla="*/ 206 w 206"/>
                <a:gd name="T141" fmla="*/ 62 h 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6" h="62">
                  <a:moveTo>
                    <a:pt x="206" y="30"/>
                  </a:moveTo>
                  <a:lnTo>
                    <a:pt x="200" y="27"/>
                  </a:lnTo>
                  <a:lnTo>
                    <a:pt x="192" y="22"/>
                  </a:lnTo>
                  <a:lnTo>
                    <a:pt x="184" y="16"/>
                  </a:lnTo>
                  <a:lnTo>
                    <a:pt x="176" y="13"/>
                  </a:lnTo>
                  <a:lnTo>
                    <a:pt x="165" y="11"/>
                  </a:lnTo>
                  <a:lnTo>
                    <a:pt x="157" y="8"/>
                  </a:lnTo>
                  <a:lnTo>
                    <a:pt x="143" y="5"/>
                  </a:lnTo>
                  <a:lnTo>
                    <a:pt x="130" y="3"/>
                  </a:lnTo>
                  <a:lnTo>
                    <a:pt x="116" y="0"/>
                  </a:lnTo>
                  <a:lnTo>
                    <a:pt x="103" y="3"/>
                  </a:lnTo>
                  <a:lnTo>
                    <a:pt x="87" y="3"/>
                  </a:lnTo>
                  <a:lnTo>
                    <a:pt x="73" y="5"/>
                  </a:lnTo>
                  <a:lnTo>
                    <a:pt x="54" y="8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7" y="19"/>
                  </a:lnTo>
                  <a:lnTo>
                    <a:pt x="22" y="24"/>
                  </a:lnTo>
                  <a:lnTo>
                    <a:pt x="16" y="27"/>
                  </a:lnTo>
                  <a:lnTo>
                    <a:pt x="6" y="30"/>
                  </a:lnTo>
                  <a:lnTo>
                    <a:pt x="0" y="35"/>
                  </a:lnTo>
                  <a:lnTo>
                    <a:pt x="22" y="38"/>
                  </a:lnTo>
                  <a:lnTo>
                    <a:pt x="27" y="35"/>
                  </a:lnTo>
                  <a:lnTo>
                    <a:pt x="33" y="32"/>
                  </a:lnTo>
                  <a:lnTo>
                    <a:pt x="43" y="30"/>
                  </a:lnTo>
                  <a:lnTo>
                    <a:pt x="49" y="27"/>
                  </a:lnTo>
                  <a:lnTo>
                    <a:pt x="57" y="24"/>
                  </a:lnTo>
                  <a:lnTo>
                    <a:pt x="62" y="24"/>
                  </a:lnTo>
                  <a:lnTo>
                    <a:pt x="70" y="22"/>
                  </a:lnTo>
                  <a:lnTo>
                    <a:pt x="76" y="22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106" y="19"/>
                  </a:lnTo>
                  <a:lnTo>
                    <a:pt x="111" y="19"/>
                  </a:lnTo>
                  <a:lnTo>
                    <a:pt x="119" y="19"/>
                  </a:lnTo>
                  <a:lnTo>
                    <a:pt x="125" y="19"/>
                  </a:lnTo>
                  <a:lnTo>
                    <a:pt x="130" y="19"/>
                  </a:lnTo>
                  <a:lnTo>
                    <a:pt x="138" y="22"/>
                  </a:lnTo>
                  <a:lnTo>
                    <a:pt x="143" y="22"/>
                  </a:lnTo>
                  <a:lnTo>
                    <a:pt x="152" y="24"/>
                  </a:lnTo>
                  <a:lnTo>
                    <a:pt x="160" y="27"/>
                  </a:lnTo>
                  <a:lnTo>
                    <a:pt x="171" y="30"/>
                  </a:lnTo>
                  <a:lnTo>
                    <a:pt x="176" y="30"/>
                  </a:lnTo>
                  <a:lnTo>
                    <a:pt x="179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2" y="35"/>
                  </a:lnTo>
                  <a:lnTo>
                    <a:pt x="157" y="35"/>
                  </a:lnTo>
                  <a:lnTo>
                    <a:pt x="152" y="38"/>
                  </a:lnTo>
                  <a:lnTo>
                    <a:pt x="146" y="38"/>
                  </a:lnTo>
                  <a:lnTo>
                    <a:pt x="138" y="41"/>
                  </a:lnTo>
                  <a:lnTo>
                    <a:pt x="133" y="41"/>
                  </a:lnTo>
                  <a:lnTo>
                    <a:pt x="125" y="43"/>
                  </a:lnTo>
                  <a:lnTo>
                    <a:pt x="119" y="43"/>
                  </a:lnTo>
                  <a:lnTo>
                    <a:pt x="111" y="43"/>
                  </a:lnTo>
                  <a:lnTo>
                    <a:pt x="103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1" y="46"/>
                  </a:lnTo>
                  <a:lnTo>
                    <a:pt x="73" y="46"/>
                  </a:lnTo>
                  <a:lnTo>
                    <a:pt x="68" y="43"/>
                  </a:lnTo>
                  <a:lnTo>
                    <a:pt x="62" y="43"/>
                  </a:lnTo>
                  <a:lnTo>
                    <a:pt x="52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5" y="38"/>
                  </a:lnTo>
                  <a:lnTo>
                    <a:pt x="30" y="38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3" y="51"/>
                  </a:lnTo>
                  <a:lnTo>
                    <a:pt x="54" y="54"/>
                  </a:lnTo>
                  <a:lnTo>
                    <a:pt x="65" y="57"/>
                  </a:lnTo>
                  <a:lnTo>
                    <a:pt x="76" y="59"/>
                  </a:lnTo>
                  <a:lnTo>
                    <a:pt x="87" y="59"/>
                  </a:lnTo>
                  <a:lnTo>
                    <a:pt x="100" y="62"/>
                  </a:lnTo>
                  <a:lnTo>
                    <a:pt x="111" y="59"/>
                  </a:lnTo>
                  <a:lnTo>
                    <a:pt x="122" y="59"/>
                  </a:lnTo>
                  <a:lnTo>
                    <a:pt x="133" y="57"/>
                  </a:lnTo>
                  <a:lnTo>
                    <a:pt x="143" y="54"/>
                  </a:lnTo>
                  <a:lnTo>
                    <a:pt x="154" y="51"/>
                  </a:lnTo>
                  <a:lnTo>
                    <a:pt x="162" y="49"/>
                  </a:lnTo>
                  <a:lnTo>
                    <a:pt x="165" y="49"/>
                  </a:lnTo>
                  <a:lnTo>
                    <a:pt x="168" y="49"/>
                  </a:lnTo>
                  <a:lnTo>
                    <a:pt x="173" y="46"/>
                  </a:lnTo>
                  <a:lnTo>
                    <a:pt x="179" y="43"/>
                  </a:lnTo>
                  <a:lnTo>
                    <a:pt x="184" y="41"/>
                  </a:lnTo>
                  <a:lnTo>
                    <a:pt x="189" y="38"/>
                  </a:lnTo>
                  <a:lnTo>
                    <a:pt x="198" y="32"/>
                  </a:lnTo>
                  <a:lnTo>
                    <a:pt x="20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5" name="Freeform 53"/>
            <p:cNvSpPr>
              <a:spLocks/>
            </p:cNvSpPr>
            <p:nvPr/>
          </p:nvSpPr>
          <p:spPr bwMode="auto">
            <a:xfrm>
              <a:off x="6010275" y="2844801"/>
              <a:ext cx="95250" cy="33338"/>
            </a:xfrm>
            <a:custGeom>
              <a:avLst/>
              <a:gdLst>
                <a:gd name="T0" fmla="*/ 2147483647 w 60"/>
                <a:gd name="T1" fmla="*/ 2147483647 h 21"/>
                <a:gd name="T2" fmla="*/ 2147483647 w 60"/>
                <a:gd name="T3" fmla="*/ 0 h 21"/>
                <a:gd name="T4" fmla="*/ 0 w 60"/>
                <a:gd name="T5" fmla="*/ 2147483647 h 21"/>
                <a:gd name="T6" fmla="*/ 2147483647 w 60"/>
                <a:gd name="T7" fmla="*/ 2147483647 h 21"/>
                <a:gd name="T8" fmla="*/ 2147483647 w 60"/>
                <a:gd name="T9" fmla="*/ 2147483647 h 21"/>
                <a:gd name="T10" fmla="*/ 2147483647 w 60"/>
                <a:gd name="T11" fmla="*/ 2147483647 h 21"/>
                <a:gd name="T12" fmla="*/ 2147483647 w 60"/>
                <a:gd name="T13" fmla="*/ 2147483647 h 21"/>
                <a:gd name="T14" fmla="*/ 2147483647 w 60"/>
                <a:gd name="T15" fmla="*/ 2147483647 h 21"/>
                <a:gd name="T16" fmla="*/ 2147483647 w 60"/>
                <a:gd name="T17" fmla="*/ 2147483647 h 21"/>
                <a:gd name="T18" fmla="*/ 2147483647 w 60"/>
                <a:gd name="T19" fmla="*/ 2147483647 h 21"/>
                <a:gd name="T20" fmla="*/ 2147483647 w 60"/>
                <a:gd name="T21" fmla="*/ 2147483647 h 21"/>
                <a:gd name="T22" fmla="*/ 2147483647 w 60"/>
                <a:gd name="T23" fmla="*/ 2147483647 h 21"/>
                <a:gd name="T24" fmla="*/ 2147483647 w 60"/>
                <a:gd name="T25" fmla="*/ 2147483647 h 21"/>
                <a:gd name="T26" fmla="*/ 2147483647 w 60"/>
                <a:gd name="T27" fmla="*/ 2147483647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21"/>
                <a:gd name="T44" fmla="*/ 60 w 60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21">
                  <a:moveTo>
                    <a:pt x="60" y="16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57" y="16"/>
                  </a:lnTo>
                  <a:lnTo>
                    <a:pt x="6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6" name="Freeform 54"/>
            <p:cNvSpPr>
              <a:spLocks/>
            </p:cNvSpPr>
            <p:nvPr/>
          </p:nvSpPr>
          <p:spPr bwMode="auto">
            <a:xfrm>
              <a:off x="6272213" y="2890838"/>
              <a:ext cx="30162" cy="42863"/>
            </a:xfrm>
            <a:custGeom>
              <a:avLst/>
              <a:gdLst>
                <a:gd name="T0" fmla="*/ 2147483647 w 19"/>
                <a:gd name="T1" fmla="*/ 0 h 27"/>
                <a:gd name="T2" fmla="*/ 0 w 19"/>
                <a:gd name="T3" fmla="*/ 0 h 27"/>
                <a:gd name="T4" fmla="*/ 0 w 19"/>
                <a:gd name="T5" fmla="*/ 2147483647 h 27"/>
                <a:gd name="T6" fmla="*/ 0 w 19"/>
                <a:gd name="T7" fmla="*/ 2147483647 h 27"/>
                <a:gd name="T8" fmla="*/ 0 w 19"/>
                <a:gd name="T9" fmla="*/ 2147483647 h 27"/>
                <a:gd name="T10" fmla="*/ 2147483647 w 19"/>
                <a:gd name="T11" fmla="*/ 2147483647 h 27"/>
                <a:gd name="T12" fmla="*/ 2147483647 w 19"/>
                <a:gd name="T13" fmla="*/ 2147483647 h 27"/>
                <a:gd name="T14" fmla="*/ 2147483647 w 19"/>
                <a:gd name="T15" fmla="*/ 2147483647 h 27"/>
                <a:gd name="T16" fmla="*/ 2147483647 w 19"/>
                <a:gd name="T17" fmla="*/ 0 h 27"/>
                <a:gd name="T18" fmla="*/ 2147483647 w 19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7"/>
                <a:gd name="T32" fmla="*/ 19 w 1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7">
                  <a:moveTo>
                    <a:pt x="1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6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7" name="Freeform 55"/>
            <p:cNvSpPr>
              <a:spLocks/>
            </p:cNvSpPr>
            <p:nvPr/>
          </p:nvSpPr>
          <p:spPr bwMode="auto">
            <a:xfrm>
              <a:off x="6229350" y="2900363"/>
              <a:ext cx="22225" cy="47625"/>
            </a:xfrm>
            <a:custGeom>
              <a:avLst/>
              <a:gdLst>
                <a:gd name="T0" fmla="*/ 2147483647 w 14"/>
                <a:gd name="T1" fmla="*/ 0 h 30"/>
                <a:gd name="T2" fmla="*/ 0 w 14"/>
                <a:gd name="T3" fmla="*/ 2147483647 h 30"/>
                <a:gd name="T4" fmla="*/ 0 w 14"/>
                <a:gd name="T5" fmla="*/ 2147483647 h 30"/>
                <a:gd name="T6" fmla="*/ 0 w 14"/>
                <a:gd name="T7" fmla="*/ 2147483647 h 30"/>
                <a:gd name="T8" fmla="*/ 0 w 14"/>
                <a:gd name="T9" fmla="*/ 2147483647 h 30"/>
                <a:gd name="T10" fmla="*/ 2147483647 w 14"/>
                <a:gd name="T11" fmla="*/ 2147483647 h 30"/>
                <a:gd name="T12" fmla="*/ 2147483647 w 14"/>
                <a:gd name="T13" fmla="*/ 2147483647 h 30"/>
                <a:gd name="T14" fmla="*/ 2147483647 w 14"/>
                <a:gd name="T15" fmla="*/ 2147483647 h 30"/>
                <a:gd name="T16" fmla="*/ 2147483647 w 14"/>
                <a:gd name="T17" fmla="*/ 0 h 30"/>
                <a:gd name="T18" fmla="*/ 2147483647 w 14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0"/>
                <a:gd name="T32" fmla="*/ 14 w 14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0">
                  <a:moveTo>
                    <a:pt x="1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3" y="27"/>
                  </a:lnTo>
                  <a:lnTo>
                    <a:pt x="11" y="30"/>
                  </a:lnTo>
                  <a:lnTo>
                    <a:pt x="14" y="2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8" name="Freeform 56"/>
            <p:cNvSpPr>
              <a:spLocks/>
            </p:cNvSpPr>
            <p:nvPr/>
          </p:nvSpPr>
          <p:spPr bwMode="auto">
            <a:xfrm>
              <a:off x="6151563" y="3454401"/>
              <a:ext cx="219075" cy="454025"/>
            </a:xfrm>
            <a:custGeom>
              <a:avLst/>
              <a:gdLst>
                <a:gd name="T0" fmla="*/ 0 w 138"/>
                <a:gd name="T1" fmla="*/ 2147483647 h 286"/>
                <a:gd name="T2" fmla="*/ 2147483647 w 138"/>
                <a:gd name="T3" fmla="*/ 2147483647 h 286"/>
                <a:gd name="T4" fmla="*/ 2147483647 w 138"/>
                <a:gd name="T5" fmla="*/ 2147483647 h 286"/>
                <a:gd name="T6" fmla="*/ 2147483647 w 138"/>
                <a:gd name="T7" fmla="*/ 2147483647 h 286"/>
                <a:gd name="T8" fmla="*/ 2147483647 w 138"/>
                <a:gd name="T9" fmla="*/ 2147483647 h 286"/>
                <a:gd name="T10" fmla="*/ 2147483647 w 138"/>
                <a:gd name="T11" fmla="*/ 2147483647 h 286"/>
                <a:gd name="T12" fmla="*/ 2147483647 w 138"/>
                <a:gd name="T13" fmla="*/ 0 h 286"/>
                <a:gd name="T14" fmla="*/ 2147483647 w 138"/>
                <a:gd name="T15" fmla="*/ 2147483647 h 286"/>
                <a:gd name="T16" fmla="*/ 2147483647 w 138"/>
                <a:gd name="T17" fmla="*/ 2147483647 h 286"/>
                <a:gd name="T18" fmla="*/ 0 w 138"/>
                <a:gd name="T19" fmla="*/ 2147483647 h 286"/>
                <a:gd name="T20" fmla="*/ 0 w 138"/>
                <a:gd name="T21" fmla="*/ 2147483647 h 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286"/>
                <a:gd name="T35" fmla="*/ 138 w 138"/>
                <a:gd name="T36" fmla="*/ 286 h 2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286">
                  <a:moveTo>
                    <a:pt x="0" y="268"/>
                  </a:moveTo>
                  <a:lnTo>
                    <a:pt x="27" y="284"/>
                  </a:lnTo>
                  <a:lnTo>
                    <a:pt x="68" y="286"/>
                  </a:lnTo>
                  <a:lnTo>
                    <a:pt x="128" y="227"/>
                  </a:lnTo>
                  <a:lnTo>
                    <a:pt x="138" y="140"/>
                  </a:lnTo>
                  <a:lnTo>
                    <a:pt x="130" y="67"/>
                  </a:lnTo>
                  <a:lnTo>
                    <a:pt x="111" y="0"/>
                  </a:lnTo>
                  <a:lnTo>
                    <a:pt x="90" y="13"/>
                  </a:lnTo>
                  <a:lnTo>
                    <a:pt x="14" y="17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BA5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39" name="Freeform 57"/>
            <p:cNvSpPr>
              <a:spLocks/>
            </p:cNvSpPr>
            <p:nvPr/>
          </p:nvSpPr>
          <p:spPr bwMode="auto">
            <a:xfrm>
              <a:off x="6503988" y="3505201"/>
              <a:ext cx="180975" cy="214313"/>
            </a:xfrm>
            <a:custGeom>
              <a:avLst/>
              <a:gdLst>
                <a:gd name="T0" fmla="*/ 2147483647 w 114"/>
                <a:gd name="T1" fmla="*/ 2147483647 h 135"/>
                <a:gd name="T2" fmla="*/ 2147483647 w 114"/>
                <a:gd name="T3" fmla="*/ 2147483647 h 135"/>
                <a:gd name="T4" fmla="*/ 2147483647 w 114"/>
                <a:gd name="T5" fmla="*/ 2147483647 h 135"/>
                <a:gd name="T6" fmla="*/ 2147483647 w 114"/>
                <a:gd name="T7" fmla="*/ 2147483647 h 135"/>
                <a:gd name="T8" fmla="*/ 2147483647 w 114"/>
                <a:gd name="T9" fmla="*/ 2147483647 h 135"/>
                <a:gd name="T10" fmla="*/ 2147483647 w 114"/>
                <a:gd name="T11" fmla="*/ 2147483647 h 135"/>
                <a:gd name="T12" fmla="*/ 2147483647 w 114"/>
                <a:gd name="T13" fmla="*/ 2147483647 h 135"/>
                <a:gd name="T14" fmla="*/ 2147483647 w 114"/>
                <a:gd name="T15" fmla="*/ 2147483647 h 135"/>
                <a:gd name="T16" fmla="*/ 2147483647 w 114"/>
                <a:gd name="T17" fmla="*/ 2147483647 h 135"/>
                <a:gd name="T18" fmla="*/ 2147483647 w 114"/>
                <a:gd name="T19" fmla="*/ 2147483647 h 135"/>
                <a:gd name="T20" fmla="*/ 2147483647 w 114"/>
                <a:gd name="T21" fmla="*/ 2147483647 h 135"/>
                <a:gd name="T22" fmla="*/ 2147483647 w 114"/>
                <a:gd name="T23" fmla="*/ 2147483647 h 135"/>
                <a:gd name="T24" fmla="*/ 2147483647 w 114"/>
                <a:gd name="T25" fmla="*/ 2147483647 h 135"/>
                <a:gd name="T26" fmla="*/ 2147483647 w 114"/>
                <a:gd name="T27" fmla="*/ 2147483647 h 135"/>
                <a:gd name="T28" fmla="*/ 2147483647 w 114"/>
                <a:gd name="T29" fmla="*/ 2147483647 h 135"/>
                <a:gd name="T30" fmla="*/ 2147483647 w 114"/>
                <a:gd name="T31" fmla="*/ 2147483647 h 135"/>
                <a:gd name="T32" fmla="*/ 2147483647 w 114"/>
                <a:gd name="T33" fmla="*/ 2147483647 h 135"/>
                <a:gd name="T34" fmla="*/ 2147483647 w 114"/>
                <a:gd name="T35" fmla="*/ 2147483647 h 135"/>
                <a:gd name="T36" fmla="*/ 2147483647 w 114"/>
                <a:gd name="T37" fmla="*/ 2147483647 h 135"/>
                <a:gd name="T38" fmla="*/ 2147483647 w 114"/>
                <a:gd name="T39" fmla="*/ 2147483647 h 135"/>
                <a:gd name="T40" fmla="*/ 2147483647 w 114"/>
                <a:gd name="T41" fmla="*/ 2147483647 h 135"/>
                <a:gd name="T42" fmla="*/ 2147483647 w 114"/>
                <a:gd name="T43" fmla="*/ 2147483647 h 135"/>
                <a:gd name="T44" fmla="*/ 2147483647 w 114"/>
                <a:gd name="T45" fmla="*/ 0 h 135"/>
                <a:gd name="T46" fmla="*/ 2147483647 w 114"/>
                <a:gd name="T47" fmla="*/ 0 h 135"/>
                <a:gd name="T48" fmla="*/ 2147483647 w 114"/>
                <a:gd name="T49" fmla="*/ 2147483647 h 135"/>
                <a:gd name="T50" fmla="*/ 2147483647 w 114"/>
                <a:gd name="T51" fmla="*/ 2147483647 h 135"/>
                <a:gd name="T52" fmla="*/ 2147483647 w 114"/>
                <a:gd name="T53" fmla="*/ 2147483647 h 135"/>
                <a:gd name="T54" fmla="*/ 2147483647 w 114"/>
                <a:gd name="T55" fmla="*/ 2147483647 h 135"/>
                <a:gd name="T56" fmla="*/ 2147483647 w 114"/>
                <a:gd name="T57" fmla="*/ 2147483647 h 135"/>
                <a:gd name="T58" fmla="*/ 2147483647 w 114"/>
                <a:gd name="T59" fmla="*/ 2147483647 h 135"/>
                <a:gd name="T60" fmla="*/ 2147483647 w 114"/>
                <a:gd name="T61" fmla="*/ 2147483647 h 135"/>
                <a:gd name="T62" fmla="*/ 2147483647 w 114"/>
                <a:gd name="T63" fmla="*/ 2147483647 h 135"/>
                <a:gd name="T64" fmla="*/ 2147483647 w 114"/>
                <a:gd name="T65" fmla="*/ 2147483647 h 135"/>
                <a:gd name="T66" fmla="*/ 2147483647 w 114"/>
                <a:gd name="T67" fmla="*/ 2147483647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35"/>
                <a:gd name="T104" fmla="*/ 114 w 114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35">
                  <a:moveTo>
                    <a:pt x="11" y="135"/>
                  </a:moveTo>
                  <a:lnTo>
                    <a:pt x="11" y="130"/>
                  </a:lnTo>
                  <a:lnTo>
                    <a:pt x="11" y="125"/>
                  </a:lnTo>
                  <a:lnTo>
                    <a:pt x="11" y="119"/>
                  </a:lnTo>
                  <a:lnTo>
                    <a:pt x="14" y="114"/>
                  </a:lnTo>
                  <a:lnTo>
                    <a:pt x="14" y="106"/>
                  </a:lnTo>
                  <a:lnTo>
                    <a:pt x="16" y="100"/>
                  </a:lnTo>
                  <a:lnTo>
                    <a:pt x="19" y="89"/>
                  </a:lnTo>
                  <a:lnTo>
                    <a:pt x="19" y="81"/>
                  </a:lnTo>
                  <a:lnTo>
                    <a:pt x="19" y="71"/>
                  </a:lnTo>
                  <a:lnTo>
                    <a:pt x="22" y="60"/>
                  </a:lnTo>
                  <a:lnTo>
                    <a:pt x="22" y="49"/>
                  </a:lnTo>
                  <a:lnTo>
                    <a:pt x="22" y="38"/>
                  </a:lnTo>
                  <a:lnTo>
                    <a:pt x="22" y="25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3" y="11"/>
                  </a:lnTo>
                  <a:lnTo>
                    <a:pt x="43" y="8"/>
                  </a:lnTo>
                  <a:lnTo>
                    <a:pt x="54" y="11"/>
                  </a:lnTo>
                  <a:lnTo>
                    <a:pt x="62" y="11"/>
                  </a:lnTo>
                  <a:lnTo>
                    <a:pt x="68" y="11"/>
                  </a:lnTo>
                  <a:lnTo>
                    <a:pt x="73" y="11"/>
                  </a:lnTo>
                  <a:lnTo>
                    <a:pt x="79" y="14"/>
                  </a:lnTo>
                  <a:lnTo>
                    <a:pt x="87" y="19"/>
                  </a:lnTo>
                  <a:lnTo>
                    <a:pt x="92" y="30"/>
                  </a:lnTo>
                  <a:lnTo>
                    <a:pt x="89" y="38"/>
                  </a:lnTo>
                  <a:lnTo>
                    <a:pt x="89" y="49"/>
                  </a:lnTo>
                  <a:lnTo>
                    <a:pt x="89" y="54"/>
                  </a:lnTo>
                  <a:lnTo>
                    <a:pt x="89" y="62"/>
                  </a:lnTo>
                  <a:lnTo>
                    <a:pt x="84" y="73"/>
                  </a:lnTo>
                  <a:lnTo>
                    <a:pt x="84" y="76"/>
                  </a:lnTo>
                  <a:lnTo>
                    <a:pt x="111" y="76"/>
                  </a:lnTo>
                  <a:lnTo>
                    <a:pt x="111" y="73"/>
                  </a:lnTo>
                  <a:lnTo>
                    <a:pt x="111" y="68"/>
                  </a:lnTo>
                  <a:lnTo>
                    <a:pt x="111" y="60"/>
                  </a:lnTo>
                  <a:lnTo>
                    <a:pt x="114" y="49"/>
                  </a:lnTo>
                  <a:lnTo>
                    <a:pt x="111" y="38"/>
                  </a:lnTo>
                  <a:lnTo>
                    <a:pt x="108" y="27"/>
                  </a:lnTo>
                  <a:lnTo>
                    <a:pt x="100" y="16"/>
                  </a:lnTo>
                  <a:lnTo>
                    <a:pt x="92" y="11"/>
                  </a:lnTo>
                  <a:lnTo>
                    <a:pt x="87" y="8"/>
                  </a:lnTo>
                  <a:lnTo>
                    <a:pt x="81" y="3"/>
                  </a:lnTo>
                  <a:lnTo>
                    <a:pt x="76" y="3"/>
                  </a:lnTo>
                  <a:lnTo>
                    <a:pt x="68" y="3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6" y="3"/>
                  </a:lnTo>
                  <a:lnTo>
                    <a:pt x="16" y="46"/>
                  </a:lnTo>
                  <a:lnTo>
                    <a:pt x="14" y="49"/>
                  </a:lnTo>
                  <a:lnTo>
                    <a:pt x="14" y="57"/>
                  </a:lnTo>
                  <a:lnTo>
                    <a:pt x="11" y="60"/>
                  </a:lnTo>
                  <a:lnTo>
                    <a:pt x="11" y="68"/>
                  </a:lnTo>
                  <a:lnTo>
                    <a:pt x="11" y="73"/>
                  </a:lnTo>
                  <a:lnTo>
                    <a:pt x="11" y="81"/>
                  </a:lnTo>
                  <a:lnTo>
                    <a:pt x="8" y="89"/>
                  </a:lnTo>
                  <a:lnTo>
                    <a:pt x="8" y="95"/>
                  </a:lnTo>
                  <a:lnTo>
                    <a:pt x="6" y="103"/>
                  </a:lnTo>
                  <a:lnTo>
                    <a:pt x="6" y="111"/>
                  </a:lnTo>
                  <a:lnTo>
                    <a:pt x="3" y="117"/>
                  </a:lnTo>
                  <a:lnTo>
                    <a:pt x="3" y="125"/>
                  </a:lnTo>
                  <a:lnTo>
                    <a:pt x="3" y="130"/>
                  </a:lnTo>
                  <a:lnTo>
                    <a:pt x="0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0" name="Freeform 58"/>
            <p:cNvSpPr>
              <a:spLocks/>
            </p:cNvSpPr>
            <p:nvPr/>
          </p:nvSpPr>
          <p:spPr bwMode="auto">
            <a:xfrm>
              <a:off x="6165850" y="2908301"/>
              <a:ext cx="20637" cy="42863"/>
            </a:xfrm>
            <a:custGeom>
              <a:avLst/>
              <a:gdLst>
                <a:gd name="T0" fmla="*/ 2147483647 w 13"/>
                <a:gd name="T1" fmla="*/ 0 h 27"/>
                <a:gd name="T2" fmla="*/ 0 w 13"/>
                <a:gd name="T3" fmla="*/ 0 h 27"/>
                <a:gd name="T4" fmla="*/ 0 w 13"/>
                <a:gd name="T5" fmla="*/ 2147483647 h 27"/>
                <a:gd name="T6" fmla="*/ 0 w 13"/>
                <a:gd name="T7" fmla="*/ 2147483647 h 27"/>
                <a:gd name="T8" fmla="*/ 0 w 13"/>
                <a:gd name="T9" fmla="*/ 2147483647 h 27"/>
                <a:gd name="T10" fmla="*/ 2147483647 w 13"/>
                <a:gd name="T11" fmla="*/ 2147483647 h 27"/>
                <a:gd name="T12" fmla="*/ 2147483647 w 13"/>
                <a:gd name="T13" fmla="*/ 2147483647 h 27"/>
                <a:gd name="T14" fmla="*/ 2147483647 w 13"/>
                <a:gd name="T15" fmla="*/ 2147483647 h 27"/>
                <a:gd name="T16" fmla="*/ 2147483647 w 13"/>
                <a:gd name="T17" fmla="*/ 0 h 27"/>
                <a:gd name="T18" fmla="*/ 2147483647 w 1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"/>
                <a:gd name="T32" fmla="*/ 13 w 1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">
                  <a:moveTo>
                    <a:pt x="1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1" name="Freeform 59"/>
            <p:cNvSpPr>
              <a:spLocks/>
            </p:cNvSpPr>
            <p:nvPr/>
          </p:nvSpPr>
          <p:spPr bwMode="auto">
            <a:xfrm>
              <a:off x="6113463" y="2905126"/>
              <a:ext cx="22225" cy="46038"/>
            </a:xfrm>
            <a:custGeom>
              <a:avLst/>
              <a:gdLst>
                <a:gd name="T0" fmla="*/ 2147483647 w 14"/>
                <a:gd name="T1" fmla="*/ 2147483647 h 29"/>
                <a:gd name="T2" fmla="*/ 2147483647 w 14"/>
                <a:gd name="T3" fmla="*/ 0 h 29"/>
                <a:gd name="T4" fmla="*/ 0 w 14"/>
                <a:gd name="T5" fmla="*/ 2147483647 h 29"/>
                <a:gd name="T6" fmla="*/ 0 w 14"/>
                <a:gd name="T7" fmla="*/ 2147483647 h 29"/>
                <a:gd name="T8" fmla="*/ 0 w 14"/>
                <a:gd name="T9" fmla="*/ 2147483647 h 29"/>
                <a:gd name="T10" fmla="*/ 2147483647 w 14"/>
                <a:gd name="T11" fmla="*/ 2147483647 h 29"/>
                <a:gd name="T12" fmla="*/ 2147483647 w 14"/>
                <a:gd name="T13" fmla="*/ 2147483647 h 29"/>
                <a:gd name="T14" fmla="*/ 2147483647 w 14"/>
                <a:gd name="T15" fmla="*/ 2147483647 h 29"/>
                <a:gd name="T16" fmla="*/ 2147483647 w 14"/>
                <a:gd name="T17" fmla="*/ 2147483647 h 29"/>
                <a:gd name="T18" fmla="*/ 2147483647 w 14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9"/>
                <a:gd name="T32" fmla="*/ 14 w 14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9">
                  <a:moveTo>
                    <a:pt x="14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5" y="29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2" name="Freeform 60"/>
            <p:cNvSpPr>
              <a:spLocks/>
            </p:cNvSpPr>
            <p:nvPr/>
          </p:nvSpPr>
          <p:spPr bwMode="auto">
            <a:xfrm>
              <a:off x="6062663" y="2890838"/>
              <a:ext cx="30162" cy="47625"/>
            </a:xfrm>
            <a:custGeom>
              <a:avLst/>
              <a:gdLst>
                <a:gd name="T0" fmla="*/ 2147483647 w 19"/>
                <a:gd name="T1" fmla="*/ 2147483647 h 30"/>
                <a:gd name="T2" fmla="*/ 2147483647 w 19"/>
                <a:gd name="T3" fmla="*/ 0 h 30"/>
                <a:gd name="T4" fmla="*/ 2147483647 w 19"/>
                <a:gd name="T5" fmla="*/ 2147483647 h 30"/>
                <a:gd name="T6" fmla="*/ 2147483647 w 19"/>
                <a:gd name="T7" fmla="*/ 2147483647 h 30"/>
                <a:gd name="T8" fmla="*/ 0 w 19"/>
                <a:gd name="T9" fmla="*/ 2147483647 h 30"/>
                <a:gd name="T10" fmla="*/ 2147483647 w 19"/>
                <a:gd name="T11" fmla="*/ 2147483647 h 30"/>
                <a:gd name="T12" fmla="*/ 2147483647 w 19"/>
                <a:gd name="T13" fmla="*/ 2147483647 h 30"/>
                <a:gd name="T14" fmla="*/ 2147483647 w 19"/>
                <a:gd name="T15" fmla="*/ 2147483647 h 30"/>
                <a:gd name="T16" fmla="*/ 2147483647 w 19"/>
                <a:gd name="T17" fmla="*/ 2147483647 h 30"/>
                <a:gd name="T18" fmla="*/ 2147483647 w 19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0"/>
                <a:gd name="T32" fmla="*/ 19 w 1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0">
                  <a:moveTo>
                    <a:pt x="19" y="6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10" y="30"/>
                  </a:lnTo>
                  <a:lnTo>
                    <a:pt x="16" y="27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3" name="Freeform 61"/>
            <p:cNvSpPr>
              <a:spLocks/>
            </p:cNvSpPr>
            <p:nvPr/>
          </p:nvSpPr>
          <p:spPr bwMode="auto">
            <a:xfrm>
              <a:off x="6234113" y="2741613"/>
              <a:ext cx="30162" cy="55563"/>
            </a:xfrm>
            <a:custGeom>
              <a:avLst/>
              <a:gdLst>
                <a:gd name="T0" fmla="*/ 2147483647 w 19"/>
                <a:gd name="T1" fmla="*/ 2147483647 h 35"/>
                <a:gd name="T2" fmla="*/ 0 w 19"/>
                <a:gd name="T3" fmla="*/ 2147483647 h 35"/>
                <a:gd name="T4" fmla="*/ 0 w 19"/>
                <a:gd name="T5" fmla="*/ 2147483647 h 35"/>
                <a:gd name="T6" fmla="*/ 0 w 19"/>
                <a:gd name="T7" fmla="*/ 2147483647 h 35"/>
                <a:gd name="T8" fmla="*/ 0 w 19"/>
                <a:gd name="T9" fmla="*/ 2147483647 h 35"/>
                <a:gd name="T10" fmla="*/ 2147483647 w 19"/>
                <a:gd name="T11" fmla="*/ 2147483647 h 35"/>
                <a:gd name="T12" fmla="*/ 2147483647 w 19"/>
                <a:gd name="T13" fmla="*/ 0 h 35"/>
                <a:gd name="T14" fmla="*/ 2147483647 w 19"/>
                <a:gd name="T15" fmla="*/ 2147483647 h 35"/>
                <a:gd name="T16" fmla="*/ 2147483647 w 19"/>
                <a:gd name="T17" fmla="*/ 2147483647 h 35"/>
                <a:gd name="T18" fmla="*/ 2147483647 w 19"/>
                <a:gd name="T19" fmla="*/ 2147483647 h 35"/>
                <a:gd name="T20" fmla="*/ 2147483647 w 19"/>
                <a:gd name="T21" fmla="*/ 2147483647 h 35"/>
                <a:gd name="T22" fmla="*/ 2147483647 w 1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35"/>
                <a:gd name="T38" fmla="*/ 19 w 1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35">
                  <a:moveTo>
                    <a:pt x="11" y="35"/>
                  </a:moveTo>
                  <a:lnTo>
                    <a:pt x="0" y="32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4" name="Freeform 62"/>
            <p:cNvSpPr>
              <a:spLocks/>
            </p:cNvSpPr>
            <p:nvPr/>
          </p:nvSpPr>
          <p:spPr bwMode="auto">
            <a:xfrm>
              <a:off x="6181725" y="2732088"/>
              <a:ext cx="34925" cy="57150"/>
            </a:xfrm>
            <a:custGeom>
              <a:avLst/>
              <a:gdLst>
                <a:gd name="T0" fmla="*/ 2147483647 w 22"/>
                <a:gd name="T1" fmla="*/ 2147483647 h 36"/>
                <a:gd name="T2" fmla="*/ 2147483647 w 22"/>
                <a:gd name="T3" fmla="*/ 2147483647 h 36"/>
                <a:gd name="T4" fmla="*/ 2147483647 w 22"/>
                <a:gd name="T5" fmla="*/ 2147483647 h 36"/>
                <a:gd name="T6" fmla="*/ 2147483647 w 22"/>
                <a:gd name="T7" fmla="*/ 2147483647 h 36"/>
                <a:gd name="T8" fmla="*/ 0 w 22"/>
                <a:gd name="T9" fmla="*/ 2147483647 h 36"/>
                <a:gd name="T10" fmla="*/ 2147483647 w 22"/>
                <a:gd name="T11" fmla="*/ 2147483647 h 36"/>
                <a:gd name="T12" fmla="*/ 2147483647 w 22"/>
                <a:gd name="T13" fmla="*/ 0 h 36"/>
                <a:gd name="T14" fmla="*/ 2147483647 w 22"/>
                <a:gd name="T15" fmla="*/ 0 h 36"/>
                <a:gd name="T16" fmla="*/ 2147483647 w 22"/>
                <a:gd name="T17" fmla="*/ 2147483647 h 36"/>
                <a:gd name="T18" fmla="*/ 2147483647 w 22"/>
                <a:gd name="T19" fmla="*/ 2147483647 h 36"/>
                <a:gd name="T20" fmla="*/ 2147483647 w 22"/>
                <a:gd name="T21" fmla="*/ 2147483647 h 36"/>
                <a:gd name="T22" fmla="*/ 2147483647 w 22"/>
                <a:gd name="T23" fmla="*/ 2147483647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6"/>
                <a:gd name="T38" fmla="*/ 22 w 22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6">
                  <a:moveTo>
                    <a:pt x="17" y="36"/>
                  </a:moveTo>
                  <a:lnTo>
                    <a:pt x="6" y="36"/>
                  </a:lnTo>
                  <a:lnTo>
                    <a:pt x="3" y="30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3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5" name="Freeform 63"/>
            <p:cNvSpPr>
              <a:spLocks/>
            </p:cNvSpPr>
            <p:nvPr/>
          </p:nvSpPr>
          <p:spPr bwMode="auto">
            <a:xfrm>
              <a:off x="6113463" y="2732088"/>
              <a:ext cx="38100" cy="57150"/>
            </a:xfrm>
            <a:custGeom>
              <a:avLst/>
              <a:gdLst>
                <a:gd name="T0" fmla="*/ 2147483647 w 24"/>
                <a:gd name="T1" fmla="*/ 2147483647 h 36"/>
                <a:gd name="T2" fmla="*/ 2147483647 w 24"/>
                <a:gd name="T3" fmla="*/ 2147483647 h 36"/>
                <a:gd name="T4" fmla="*/ 2147483647 w 24"/>
                <a:gd name="T5" fmla="*/ 2147483647 h 36"/>
                <a:gd name="T6" fmla="*/ 2147483647 w 24"/>
                <a:gd name="T7" fmla="*/ 2147483647 h 36"/>
                <a:gd name="T8" fmla="*/ 0 w 24"/>
                <a:gd name="T9" fmla="*/ 2147483647 h 36"/>
                <a:gd name="T10" fmla="*/ 2147483647 w 24"/>
                <a:gd name="T11" fmla="*/ 2147483647 h 36"/>
                <a:gd name="T12" fmla="*/ 2147483647 w 24"/>
                <a:gd name="T13" fmla="*/ 0 h 36"/>
                <a:gd name="T14" fmla="*/ 2147483647 w 24"/>
                <a:gd name="T15" fmla="*/ 0 h 36"/>
                <a:gd name="T16" fmla="*/ 2147483647 w 24"/>
                <a:gd name="T17" fmla="*/ 0 h 36"/>
                <a:gd name="T18" fmla="*/ 2147483647 w 24"/>
                <a:gd name="T19" fmla="*/ 2147483647 h 36"/>
                <a:gd name="T20" fmla="*/ 2147483647 w 24"/>
                <a:gd name="T21" fmla="*/ 2147483647 h 36"/>
                <a:gd name="T22" fmla="*/ 2147483647 w 24"/>
                <a:gd name="T23" fmla="*/ 2147483647 h 36"/>
                <a:gd name="T24" fmla="*/ 2147483647 w 24"/>
                <a:gd name="T25" fmla="*/ 2147483647 h 36"/>
                <a:gd name="T26" fmla="*/ 2147483647 w 24"/>
                <a:gd name="T27" fmla="*/ 2147483647 h 36"/>
                <a:gd name="T28" fmla="*/ 2147483647 w 24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36"/>
                <a:gd name="T47" fmla="*/ 24 w 24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36">
                  <a:moveTo>
                    <a:pt x="24" y="36"/>
                  </a:moveTo>
                  <a:lnTo>
                    <a:pt x="11" y="36"/>
                  </a:lnTo>
                  <a:lnTo>
                    <a:pt x="8" y="30"/>
                  </a:lnTo>
                  <a:lnTo>
                    <a:pt x="5" y="22"/>
                  </a:lnTo>
                  <a:lnTo>
                    <a:pt x="0" y="11"/>
                  </a:lnTo>
                  <a:lnTo>
                    <a:pt x="3" y="3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22" y="22"/>
                  </a:lnTo>
                  <a:lnTo>
                    <a:pt x="22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6" name="Freeform 64"/>
            <p:cNvSpPr>
              <a:spLocks/>
            </p:cNvSpPr>
            <p:nvPr/>
          </p:nvSpPr>
          <p:spPr bwMode="auto">
            <a:xfrm>
              <a:off x="6062663" y="2749551"/>
              <a:ext cx="33337" cy="52388"/>
            </a:xfrm>
            <a:custGeom>
              <a:avLst/>
              <a:gdLst>
                <a:gd name="T0" fmla="*/ 2147483647 w 21"/>
                <a:gd name="T1" fmla="*/ 2147483647 h 33"/>
                <a:gd name="T2" fmla="*/ 2147483647 w 21"/>
                <a:gd name="T3" fmla="*/ 2147483647 h 33"/>
                <a:gd name="T4" fmla="*/ 2147483647 w 21"/>
                <a:gd name="T5" fmla="*/ 2147483647 h 33"/>
                <a:gd name="T6" fmla="*/ 2147483647 w 21"/>
                <a:gd name="T7" fmla="*/ 2147483647 h 33"/>
                <a:gd name="T8" fmla="*/ 0 w 21"/>
                <a:gd name="T9" fmla="*/ 2147483647 h 33"/>
                <a:gd name="T10" fmla="*/ 2147483647 w 21"/>
                <a:gd name="T11" fmla="*/ 2147483647 h 33"/>
                <a:gd name="T12" fmla="*/ 2147483647 w 21"/>
                <a:gd name="T13" fmla="*/ 0 h 33"/>
                <a:gd name="T14" fmla="*/ 2147483647 w 21"/>
                <a:gd name="T15" fmla="*/ 2147483647 h 33"/>
                <a:gd name="T16" fmla="*/ 2147483647 w 21"/>
                <a:gd name="T17" fmla="*/ 2147483647 h 33"/>
                <a:gd name="T18" fmla="*/ 2147483647 w 21"/>
                <a:gd name="T19" fmla="*/ 2147483647 h 33"/>
                <a:gd name="T20" fmla="*/ 2147483647 w 21"/>
                <a:gd name="T21" fmla="*/ 2147483647 h 33"/>
                <a:gd name="T22" fmla="*/ 2147483647 w 21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33"/>
                <a:gd name="T38" fmla="*/ 21 w 2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33">
                  <a:moveTo>
                    <a:pt x="21" y="30"/>
                  </a:moveTo>
                  <a:lnTo>
                    <a:pt x="10" y="33"/>
                  </a:lnTo>
                  <a:lnTo>
                    <a:pt x="10" y="30"/>
                  </a:lnTo>
                  <a:lnTo>
                    <a:pt x="5" y="19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7" name="Freeform 65"/>
            <p:cNvSpPr>
              <a:spLocks/>
            </p:cNvSpPr>
            <p:nvPr/>
          </p:nvSpPr>
          <p:spPr bwMode="auto">
            <a:xfrm>
              <a:off x="6121400" y="2814638"/>
              <a:ext cx="57150" cy="68263"/>
            </a:xfrm>
            <a:custGeom>
              <a:avLst/>
              <a:gdLst>
                <a:gd name="T0" fmla="*/ 2147483647 w 36"/>
                <a:gd name="T1" fmla="*/ 0 h 43"/>
                <a:gd name="T2" fmla="*/ 2147483647 w 36"/>
                <a:gd name="T3" fmla="*/ 2147483647 h 43"/>
                <a:gd name="T4" fmla="*/ 2147483647 w 36"/>
                <a:gd name="T5" fmla="*/ 2147483647 h 43"/>
                <a:gd name="T6" fmla="*/ 2147483647 w 36"/>
                <a:gd name="T7" fmla="*/ 2147483647 h 43"/>
                <a:gd name="T8" fmla="*/ 2147483647 w 36"/>
                <a:gd name="T9" fmla="*/ 2147483647 h 43"/>
                <a:gd name="T10" fmla="*/ 2147483647 w 36"/>
                <a:gd name="T11" fmla="*/ 2147483647 h 43"/>
                <a:gd name="T12" fmla="*/ 2147483647 w 36"/>
                <a:gd name="T13" fmla="*/ 2147483647 h 43"/>
                <a:gd name="T14" fmla="*/ 2147483647 w 36"/>
                <a:gd name="T15" fmla="*/ 2147483647 h 43"/>
                <a:gd name="T16" fmla="*/ 2147483647 w 36"/>
                <a:gd name="T17" fmla="*/ 2147483647 h 43"/>
                <a:gd name="T18" fmla="*/ 2147483647 w 36"/>
                <a:gd name="T19" fmla="*/ 2147483647 h 43"/>
                <a:gd name="T20" fmla="*/ 2147483647 w 36"/>
                <a:gd name="T21" fmla="*/ 2147483647 h 43"/>
                <a:gd name="T22" fmla="*/ 2147483647 w 36"/>
                <a:gd name="T23" fmla="*/ 2147483647 h 43"/>
                <a:gd name="T24" fmla="*/ 2147483647 w 36"/>
                <a:gd name="T25" fmla="*/ 2147483647 h 43"/>
                <a:gd name="T26" fmla="*/ 0 w 36"/>
                <a:gd name="T27" fmla="*/ 2147483647 h 43"/>
                <a:gd name="T28" fmla="*/ 0 w 36"/>
                <a:gd name="T29" fmla="*/ 2147483647 h 43"/>
                <a:gd name="T30" fmla="*/ 0 w 36"/>
                <a:gd name="T31" fmla="*/ 2147483647 h 43"/>
                <a:gd name="T32" fmla="*/ 2147483647 w 36"/>
                <a:gd name="T33" fmla="*/ 2147483647 h 43"/>
                <a:gd name="T34" fmla="*/ 2147483647 w 36"/>
                <a:gd name="T35" fmla="*/ 2147483647 h 43"/>
                <a:gd name="T36" fmla="*/ 2147483647 w 36"/>
                <a:gd name="T37" fmla="*/ 0 h 43"/>
                <a:gd name="T38" fmla="*/ 2147483647 w 36"/>
                <a:gd name="T39" fmla="*/ 0 h 43"/>
                <a:gd name="T40" fmla="*/ 2147483647 w 36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3"/>
                <a:gd name="T65" fmla="*/ 36 w 36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3">
                  <a:moveTo>
                    <a:pt x="22" y="0"/>
                  </a:moveTo>
                  <a:lnTo>
                    <a:pt x="25" y="5"/>
                  </a:lnTo>
                  <a:lnTo>
                    <a:pt x="28" y="11"/>
                  </a:lnTo>
                  <a:lnTo>
                    <a:pt x="30" y="19"/>
                  </a:lnTo>
                  <a:lnTo>
                    <a:pt x="33" y="24"/>
                  </a:lnTo>
                  <a:lnTo>
                    <a:pt x="36" y="32"/>
                  </a:lnTo>
                  <a:lnTo>
                    <a:pt x="33" y="38"/>
                  </a:lnTo>
                  <a:lnTo>
                    <a:pt x="28" y="43"/>
                  </a:lnTo>
                  <a:lnTo>
                    <a:pt x="19" y="43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6" y="32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8" name="Freeform 66"/>
            <p:cNvSpPr>
              <a:spLocks/>
            </p:cNvSpPr>
            <p:nvPr/>
          </p:nvSpPr>
          <p:spPr bwMode="auto">
            <a:xfrm>
              <a:off x="4391025" y="3149601"/>
              <a:ext cx="1477962" cy="360363"/>
            </a:xfrm>
            <a:custGeom>
              <a:avLst/>
              <a:gdLst>
                <a:gd name="T0" fmla="*/ 2147483647 w 931"/>
                <a:gd name="T1" fmla="*/ 2147483647 h 227"/>
                <a:gd name="T2" fmla="*/ 2147483647 w 931"/>
                <a:gd name="T3" fmla="*/ 2147483647 h 227"/>
                <a:gd name="T4" fmla="*/ 2147483647 w 931"/>
                <a:gd name="T5" fmla="*/ 2147483647 h 227"/>
                <a:gd name="T6" fmla="*/ 2147483647 w 931"/>
                <a:gd name="T7" fmla="*/ 2147483647 h 227"/>
                <a:gd name="T8" fmla="*/ 2147483647 w 931"/>
                <a:gd name="T9" fmla="*/ 2147483647 h 227"/>
                <a:gd name="T10" fmla="*/ 2147483647 w 931"/>
                <a:gd name="T11" fmla="*/ 0 h 227"/>
                <a:gd name="T12" fmla="*/ 2147483647 w 931"/>
                <a:gd name="T13" fmla="*/ 2147483647 h 227"/>
                <a:gd name="T14" fmla="*/ 2147483647 w 931"/>
                <a:gd name="T15" fmla="*/ 2147483647 h 227"/>
                <a:gd name="T16" fmla="*/ 2147483647 w 931"/>
                <a:gd name="T17" fmla="*/ 2147483647 h 227"/>
                <a:gd name="T18" fmla="*/ 2147483647 w 931"/>
                <a:gd name="T19" fmla="*/ 2147483647 h 227"/>
                <a:gd name="T20" fmla="*/ 2147483647 w 931"/>
                <a:gd name="T21" fmla="*/ 2147483647 h 227"/>
                <a:gd name="T22" fmla="*/ 2147483647 w 931"/>
                <a:gd name="T23" fmla="*/ 2147483647 h 227"/>
                <a:gd name="T24" fmla="*/ 2147483647 w 931"/>
                <a:gd name="T25" fmla="*/ 2147483647 h 227"/>
                <a:gd name="T26" fmla="*/ 2147483647 w 931"/>
                <a:gd name="T27" fmla="*/ 2147483647 h 227"/>
                <a:gd name="T28" fmla="*/ 0 w 931"/>
                <a:gd name="T29" fmla="*/ 2147483647 h 227"/>
                <a:gd name="T30" fmla="*/ 2147483647 w 931"/>
                <a:gd name="T31" fmla="*/ 2147483647 h 227"/>
                <a:gd name="T32" fmla="*/ 2147483647 w 931"/>
                <a:gd name="T33" fmla="*/ 2147483647 h 227"/>
                <a:gd name="T34" fmla="*/ 2147483647 w 931"/>
                <a:gd name="T35" fmla="*/ 2147483647 h 227"/>
                <a:gd name="T36" fmla="*/ 2147483647 w 931"/>
                <a:gd name="T37" fmla="*/ 2147483647 h 227"/>
                <a:gd name="T38" fmla="*/ 2147483647 w 931"/>
                <a:gd name="T39" fmla="*/ 2147483647 h 227"/>
                <a:gd name="T40" fmla="*/ 2147483647 w 931"/>
                <a:gd name="T41" fmla="*/ 2147483647 h 227"/>
                <a:gd name="T42" fmla="*/ 2147483647 w 931"/>
                <a:gd name="T43" fmla="*/ 2147483647 h 227"/>
                <a:gd name="T44" fmla="*/ 2147483647 w 931"/>
                <a:gd name="T45" fmla="*/ 2147483647 h 227"/>
                <a:gd name="T46" fmla="*/ 2147483647 w 931"/>
                <a:gd name="T47" fmla="*/ 2147483647 h 227"/>
                <a:gd name="T48" fmla="*/ 2147483647 w 931"/>
                <a:gd name="T49" fmla="*/ 2147483647 h 227"/>
                <a:gd name="T50" fmla="*/ 2147483647 w 931"/>
                <a:gd name="T51" fmla="*/ 2147483647 h 227"/>
                <a:gd name="T52" fmla="*/ 2147483647 w 931"/>
                <a:gd name="T53" fmla="*/ 2147483647 h 227"/>
                <a:gd name="T54" fmla="*/ 2147483647 w 931"/>
                <a:gd name="T55" fmla="*/ 2147483647 h 227"/>
                <a:gd name="T56" fmla="*/ 2147483647 w 931"/>
                <a:gd name="T57" fmla="*/ 2147483647 h 227"/>
                <a:gd name="T58" fmla="*/ 2147483647 w 931"/>
                <a:gd name="T59" fmla="*/ 2147483647 h 227"/>
                <a:gd name="T60" fmla="*/ 2147483647 w 931"/>
                <a:gd name="T61" fmla="*/ 2147483647 h 227"/>
                <a:gd name="T62" fmla="*/ 2147483647 w 931"/>
                <a:gd name="T63" fmla="*/ 2147483647 h 2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1"/>
                <a:gd name="T97" fmla="*/ 0 h 227"/>
                <a:gd name="T98" fmla="*/ 931 w 931"/>
                <a:gd name="T99" fmla="*/ 227 h 2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1" h="227">
                  <a:moveTo>
                    <a:pt x="455" y="19"/>
                  </a:moveTo>
                  <a:lnTo>
                    <a:pt x="455" y="19"/>
                  </a:lnTo>
                  <a:lnTo>
                    <a:pt x="466" y="16"/>
                  </a:lnTo>
                  <a:lnTo>
                    <a:pt x="479" y="16"/>
                  </a:lnTo>
                  <a:lnTo>
                    <a:pt x="498" y="13"/>
                  </a:lnTo>
                  <a:lnTo>
                    <a:pt x="520" y="11"/>
                  </a:lnTo>
                  <a:lnTo>
                    <a:pt x="547" y="8"/>
                  </a:lnTo>
                  <a:lnTo>
                    <a:pt x="576" y="5"/>
                  </a:lnTo>
                  <a:lnTo>
                    <a:pt x="609" y="2"/>
                  </a:lnTo>
                  <a:lnTo>
                    <a:pt x="641" y="2"/>
                  </a:lnTo>
                  <a:lnTo>
                    <a:pt x="674" y="0"/>
                  </a:lnTo>
                  <a:lnTo>
                    <a:pt x="706" y="0"/>
                  </a:lnTo>
                  <a:lnTo>
                    <a:pt x="742" y="2"/>
                  </a:lnTo>
                  <a:lnTo>
                    <a:pt x="771" y="2"/>
                  </a:lnTo>
                  <a:lnTo>
                    <a:pt x="801" y="5"/>
                  </a:lnTo>
                  <a:lnTo>
                    <a:pt x="828" y="11"/>
                  </a:lnTo>
                  <a:lnTo>
                    <a:pt x="852" y="19"/>
                  </a:lnTo>
                  <a:lnTo>
                    <a:pt x="871" y="24"/>
                  </a:lnTo>
                  <a:lnTo>
                    <a:pt x="890" y="32"/>
                  </a:lnTo>
                  <a:lnTo>
                    <a:pt x="901" y="38"/>
                  </a:lnTo>
                  <a:lnTo>
                    <a:pt x="912" y="46"/>
                  </a:lnTo>
                  <a:lnTo>
                    <a:pt x="920" y="54"/>
                  </a:lnTo>
                  <a:lnTo>
                    <a:pt x="925" y="62"/>
                  </a:lnTo>
                  <a:lnTo>
                    <a:pt x="928" y="67"/>
                  </a:lnTo>
                  <a:lnTo>
                    <a:pt x="931" y="75"/>
                  </a:lnTo>
                  <a:lnTo>
                    <a:pt x="931" y="84"/>
                  </a:lnTo>
                  <a:lnTo>
                    <a:pt x="928" y="94"/>
                  </a:lnTo>
                  <a:lnTo>
                    <a:pt x="923" y="100"/>
                  </a:lnTo>
                  <a:lnTo>
                    <a:pt x="920" y="103"/>
                  </a:lnTo>
                  <a:lnTo>
                    <a:pt x="0" y="227"/>
                  </a:lnTo>
                  <a:lnTo>
                    <a:pt x="6" y="227"/>
                  </a:lnTo>
                  <a:lnTo>
                    <a:pt x="22" y="222"/>
                  </a:lnTo>
                  <a:lnTo>
                    <a:pt x="49" y="213"/>
                  </a:lnTo>
                  <a:lnTo>
                    <a:pt x="84" y="205"/>
                  </a:lnTo>
                  <a:lnTo>
                    <a:pt x="122" y="194"/>
                  </a:lnTo>
                  <a:lnTo>
                    <a:pt x="171" y="181"/>
                  </a:lnTo>
                  <a:lnTo>
                    <a:pt x="219" y="167"/>
                  </a:lnTo>
                  <a:lnTo>
                    <a:pt x="274" y="157"/>
                  </a:lnTo>
                  <a:lnTo>
                    <a:pt x="325" y="140"/>
                  </a:lnTo>
                  <a:lnTo>
                    <a:pt x="379" y="127"/>
                  </a:lnTo>
                  <a:lnTo>
                    <a:pt x="430" y="113"/>
                  </a:lnTo>
                  <a:lnTo>
                    <a:pt x="482" y="103"/>
                  </a:lnTo>
                  <a:lnTo>
                    <a:pt x="525" y="89"/>
                  </a:lnTo>
                  <a:lnTo>
                    <a:pt x="563" y="81"/>
                  </a:lnTo>
                  <a:lnTo>
                    <a:pt x="595" y="73"/>
                  </a:lnTo>
                  <a:lnTo>
                    <a:pt x="622" y="67"/>
                  </a:lnTo>
                  <a:lnTo>
                    <a:pt x="614" y="62"/>
                  </a:lnTo>
                  <a:lnTo>
                    <a:pt x="606" y="59"/>
                  </a:lnTo>
                  <a:lnTo>
                    <a:pt x="595" y="57"/>
                  </a:lnTo>
                  <a:lnTo>
                    <a:pt x="585" y="57"/>
                  </a:lnTo>
                  <a:lnTo>
                    <a:pt x="566" y="54"/>
                  </a:lnTo>
                  <a:lnTo>
                    <a:pt x="549" y="54"/>
                  </a:lnTo>
                  <a:lnTo>
                    <a:pt x="531" y="54"/>
                  </a:lnTo>
                  <a:lnTo>
                    <a:pt x="512" y="57"/>
                  </a:lnTo>
                  <a:lnTo>
                    <a:pt x="493" y="57"/>
                  </a:lnTo>
                  <a:lnTo>
                    <a:pt x="474" y="59"/>
                  </a:lnTo>
                  <a:lnTo>
                    <a:pt x="457" y="59"/>
                  </a:lnTo>
                  <a:lnTo>
                    <a:pt x="444" y="62"/>
                  </a:lnTo>
                  <a:lnTo>
                    <a:pt x="430" y="62"/>
                  </a:lnTo>
                  <a:lnTo>
                    <a:pt x="420" y="65"/>
                  </a:lnTo>
                  <a:lnTo>
                    <a:pt x="414" y="65"/>
                  </a:lnTo>
                  <a:lnTo>
                    <a:pt x="414" y="67"/>
                  </a:lnTo>
                  <a:lnTo>
                    <a:pt x="455" y="19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49" name="Freeform 67"/>
            <p:cNvSpPr>
              <a:spLocks/>
            </p:cNvSpPr>
            <p:nvPr/>
          </p:nvSpPr>
          <p:spPr bwMode="auto">
            <a:xfrm>
              <a:off x="5851525" y="2973388"/>
              <a:ext cx="365125" cy="325438"/>
            </a:xfrm>
            <a:custGeom>
              <a:avLst/>
              <a:gdLst>
                <a:gd name="T0" fmla="*/ 2147483647 w 230"/>
                <a:gd name="T1" fmla="*/ 0 h 205"/>
                <a:gd name="T2" fmla="*/ 0 w 230"/>
                <a:gd name="T3" fmla="*/ 2147483647 h 205"/>
                <a:gd name="T4" fmla="*/ 2147483647 w 230"/>
                <a:gd name="T5" fmla="*/ 2147483647 h 205"/>
                <a:gd name="T6" fmla="*/ 2147483647 w 230"/>
                <a:gd name="T7" fmla="*/ 2147483647 h 205"/>
                <a:gd name="T8" fmla="*/ 2147483647 w 230"/>
                <a:gd name="T9" fmla="*/ 2147483647 h 205"/>
                <a:gd name="T10" fmla="*/ 2147483647 w 230"/>
                <a:gd name="T11" fmla="*/ 2147483647 h 205"/>
                <a:gd name="T12" fmla="*/ 2147483647 w 230"/>
                <a:gd name="T13" fmla="*/ 2147483647 h 205"/>
                <a:gd name="T14" fmla="*/ 2147483647 w 230"/>
                <a:gd name="T15" fmla="*/ 2147483647 h 205"/>
                <a:gd name="T16" fmla="*/ 2147483647 w 230"/>
                <a:gd name="T17" fmla="*/ 2147483647 h 205"/>
                <a:gd name="T18" fmla="*/ 2147483647 w 230"/>
                <a:gd name="T19" fmla="*/ 2147483647 h 205"/>
                <a:gd name="T20" fmla="*/ 2147483647 w 230"/>
                <a:gd name="T21" fmla="*/ 2147483647 h 205"/>
                <a:gd name="T22" fmla="*/ 2147483647 w 230"/>
                <a:gd name="T23" fmla="*/ 2147483647 h 205"/>
                <a:gd name="T24" fmla="*/ 2147483647 w 230"/>
                <a:gd name="T25" fmla="*/ 2147483647 h 205"/>
                <a:gd name="T26" fmla="*/ 2147483647 w 230"/>
                <a:gd name="T27" fmla="*/ 2147483647 h 205"/>
                <a:gd name="T28" fmla="*/ 2147483647 w 230"/>
                <a:gd name="T29" fmla="*/ 2147483647 h 205"/>
                <a:gd name="T30" fmla="*/ 2147483647 w 230"/>
                <a:gd name="T31" fmla="*/ 2147483647 h 205"/>
                <a:gd name="T32" fmla="*/ 2147483647 w 230"/>
                <a:gd name="T33" fmla="*/ 2147483647 h 205"/>
                <a:gd name="T34" fmla="*/ 2147483647 w 230"/>
                <a:gd name="T35" fmla="*/ 2147483647 h 205"/>
                <a:gd name="T36" fmla="*/ 2147483647 w 230"/>
                <a:gd name="T37" fmla="*/ 2147483647 h 205"/>
                <a:gd name="T38" fmla="*/ 2147483647 w 230"/>
                <a:gd name="T39" fmla="*/ 2147483647 h 205"/>
                <a:gd name="T40" fmla="*/ 2147483647 w 230"/>
                <a:gd name="T41" fmla="*/ 2147483647 h 205"/>
                <a:gd name="T42" fmla="*/ 2147483647 w 230"/>
                <a:gd name="T43" fmla="*/ 2147483647 h 205"/>
                <a:gd name="T44" fmla="*/ 2147483647 w 230"/>
                <a:gd name="T45" fmla="*/ 2147483647 h 205"/>
                <a:gd name="T46" fmla="*/ 2147483647 w 230"/>
                <a:gd name="T47" fmla="*/ 2147483647 h 205"/>
                <a:gd name="T48" fmla="*/ 2147483647 w 230"/>
                <a:gd name="T49" fmla="*/ 2147483647 h 205"/>
                <a:gd name="T50" fmla="*/ 2147483647 w 230"/>
                <a:gd name="T51" fmla="*/ 2147483647 h 205"/>
                <a:gd name="T52" fmla="*/ 2147483647 w 230"/>
                <a:gd name="T53" fmla="*/ 2147483647 h 205"/>
                <a:gd name="T54" fmla="*/ 2147483647 w 230"/>
                <a:gd name="T55" fmla="*/ 2147483647 h 205"/>
                <a:gd name="T56" fmla="*/ 2147483647 w 230"/>
                <a:gd name="T57" fmla="*/ 2147483647 h 205"/>
                <a:gd name="T58" fmla="*/ 2147483647 w 230"/>
                <a:gd name="T59" fmla="*/ 2147483647 h 205"/>
                <a:gd name="T60" fmla="*/ 2147483647 w 230"/>
                <a:gd name="T61" fmla="*/ 2147483647 h 205"/>
                <a:gd name="T62" fmla="*/ 2147483647 w 230"/>
                <a:gd name="T63" fmla="*/ 2147483647 h 205"/>
                <a:gd name="T64" fmla="*/ 2147483647 w 230"/>
                <a:gd name="T65" fmla="*/ 2147483647 h 205"/>
                <a:gd name="T66" fmla="*/ 2147483647 w 230"/>
                <a:gd name="T67" fmla="*/ 2147483647 h 205"/>
                <a:gd name="T68" fmla="*/ 2147483647 w 230"/>
                <a:gd name="T69" fmla="*/ 0 h 205"/>
                <a:gd name="T70" fmla="*/ 2147483647 w 230"/>
                <a:gd name="T71" fmla="*/ 0 h 2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0"/>
                <a:gd name="T109" fmla="*/ 0 h 205"/>
                <a:gd name="T110" fmla="*/ 230 w 230"/>
                <a:gd name="T111" fmla="*/ 205 h 2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0" h="205">
                  <a:moveTo>
                    <a:pt x="14" y="0"/>
                  </a:moveTo>
                  <a:lnTo>
                    <a:pt x="0" y="43"/>
                  </a:lnTo>
                  <a:lnTo>
                    <a:pt x="16" y="122"/>
                  </a:lnTo>
                  <a:lnTo>
                    <a:pt x="14" y="124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4" y="140"/>
                  </a:lnTo>
                  <a:lnTo>
                    <a:pt x="16" y="146"/>
                  </a:lnTo>
                  <a:lnTo>
                    <a:pt x="19" y="154"/>
                  </a:lnTo>
                  <a:lnTo>
                    <a:pt x="22" y="165"/>
                  </a:lnTo>
                  <a:lnTo>
                    <a:pt x="33" y="178"/>
                  </a:lnTo>
                  <a:lnTo>
                    <a:pt x="38" y="181"/>
                  </a:lnTo>
                  <a:lnTo>
                    <a:pt x="46" y="186"/>
                  </a:lnTo>
                  <a:lnTo>
                    <a:pt x="54" y="192"/>
                  </a:lnTo>
                  <a:lnTo>
                    <a:pt x="65" y="195"/>
                  </a:lnTo>
                  <a:lnTo>
                    <a:pt x="73" y="197"/>
                  </a:lnTo>
                  <a:lnTo>
                    <a:pt x="87" y="197"/>
                  </a:lnTo>
                  <a:lnTo>
                    <a:pt x="100" y="200"/>
                  </a:lnTo>
                  <a:lnTo>
                    <a:pt x="114" y="200"/>
                  </a:lnTo>
                  <a:lnTo>
                    <a:pt x="124" y="200"/>
                  </a:lnTo>
                  <a:lnTo>
                    <a:pt x="138" y="203"/>
                  </a:lnTo>
                  <a:lnTo>
                    <a:pt x="152" y="203"/>
                  </a:lnTo>
                  <a:lnTo>
                    <a:pt x="168" y="205"/>
                  </a:lnTo>
                  <a:lnTo>
                    <a:pt x="179" y="205"/>
                  </a:lnTo>
                  <a:lnTo>
                    <a:pt x="189" y="205"/>
                  </a:lnTo>
                  <a:lnTo>
                    <a:pt x="200" y="205"/>
                  </a:lnTo>
                  <a:lnTo>
                    <a:pt x="211" y="205"/>
                  </a:lnTo>
                  <a:lnTo>
                    <a:pt x="216" y="205"/>
                  </a:lnTo>
                  <a:lnTo>
                    <a:pt x="225" y="205"/>
                  </a:lnTo>
                  <a:lnTo>
                    <a:pt x="227" y="205"/>
                  </a:lnTo>
                  <a:lnTo>
                    <a:pt x="230" y="205"/>
                  </a:lnTo>
                  <a:lnTo>
                    <a:pt x="208" y="138"/>
                  </a:lnTo>
                  <a:lnTo>
                    <a:pt x="184" y="51"/>
                  </a:lnTo>
                  <a:lnTo>
                    <a:pt x="18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BE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0" name="Freeform 68"/>
            <p:cNvSpPr>
              <a:spLocks/>
            </p:cNvSpPr>
            <p:nvPr/>
          </p:nvSpPr>
          <p:spPr bwMode="auto">
            <a:xfrm>
              <a:off x="3502025" y="2741613"/>
              <a:ext cx="596900" cy="639763"/>
            </a:xfrm>
            <a:custGeom>
              <a:avLst/>
              <a:gdLst>
                <a:gd name="T0" fmla="*/ 2147483647 w 376"/>
                <a:gd name="T1" fmla="*/ 2147483647 h 403"/>
                <a:gd name="T2" fmla="*/ 2147483647 w 376"/>
                <a:gd name="T3" fmla="*/ 2147483647 h 403"/>
                <a:gd name="T4" fmla="*/ 2147483647 w 376"/>
                <a:gd name="T5" fmla="*/ 2147483647 h 403"/>
                <a:gd name="T6" fmla="*/ 2147483647 w 376"/>
                <a:gd name="T7" fmla="*/ 2147483647 h 403"/>
                <a:gd name="T8" fmla="*/ 2147483647 w 376"/>
                <a:gd name="T9" fmla="*/ 2147483647 h 403"/>
                <a:gd name="T10" fmla="*/ 2147483647 w 376"/>
                <a:gd name="T11" fmla="*/ 2147483647 h 403"/>
                <a:gd name="T12" fmla="*/ 2147483647 w 376"/>
                <a:gd name="T13" fmla="*/ 2147483647 h 403"/>
                <a:gd name="T14" fmla="*/ 2147483647 w 376"/>
                <a:gd name="T15" fmla="*/ 2147483647 h 403"/>
                <a:gd name="T16" fmla="*/ 2147483647 w 376"/>
                <a:gd name="T17" fmla="*/ 2147483647 h 403"/>
                <a:gd name="T18" fmla="*/ 2147483647 w 376"/>
                <a:gd name="T19" fmla="*/ 2147483647 h 403"/>
                <a:gd name="T20" fmla="*/ 2147483647 w 376"/>
                <a:gd name="T21" fmla="*/ 2147483647 h 403"/>
                <a:gd name="T22" fmla="*/ 2147483647 w 376"/>
                <a:gd name="T23" fmla="*/ 2147483647 h 403"/>
                <a:gd name="T24" fmla="*/ 2147483647 w 376"/>
                <a:gd name="T25" fmla="*/ 2147483647 h 403"/>
                <a:gd name="T26" fmla="*/ 2147483647 w 376"/>
                <a:gd name="T27" fmla="*/ 2147483647 h 403"/>
                <a:gd name="T28" fmla="*/ 2147483647 w 376"/>
                <a:gd name="T29" fmla="*/ 2147483647 h 403"/>
                <a:gd name="T30" fmla="*/ 2147483647 w 376"/>
                <a:gd name="T31" fmla="*/ 2147483647 h 403"/>
                <a:gd name="T32" fmla="*/ 2147483647 w 376"/>
                <a:gd name="T33" fmla="*/ 2147483647 h 403"/>
                <a:gd name="T34" fmla="*/ 2147483647 w 376"/>
                <a:gd name="T35" fmla="*/ 2147483647 h 403"/>
                <a:gd name="T36" fmla="*/ 2147483647 w 376"/>
                <a:gd name="T37" fmla="*/ 2147483647 h 403"/>
                <a:gd name="T38" fmla="*/ 2147483647 w 376"/>
                <a:gd name="T39" fmla="*/ 2147483647 h 403"/>
                <a:gd name="T40" fmla="*/ 0 w 376"/>
                <a:gd name="T41" fmla="*/ 2147483647 h 403"/>
                <a:gd name="T42" fmla="*/ 0 w 376"/>
                <a:gd name="T43" fmla="*/ 2147483647 h 403"/>
                <a:gd name="T44" fmla="*/ 2147483647 w 376"/>
                <a:gd name="T45" fmla="*/ 2147483647 h 403"/>
                <a:gd name="T46" fmla="*/ 2147483647 w 376"/>
                <a:gd name="T47" fmla="*/ 2147483647 h 403"/>
                <a:gd name="T48" fmla="*/ 2147483647 w 376"/>
                <a:gd name="T49" fmla="*/ 2147483647 h 403"/>
                <a:gd name="T50" fmla="*/ 2147483647 w 376"/>
                <a:gd name="T51" fmla="*/ 2147483647 h 403"/>
                <a:gd name="T52" fmla="*/ 2147483647 w 376"/>
                <a:gd name="T53" fmla="*/ 2147483647 h 403"/>
                <a:gd name="T54" fmla="*/ 2147483647 w 376"/>
                <a:gd name="T55" fmla="*/ 2147483647 h 403"/>
                <a:gd name="T56" fmla="*/ 2147483647 w 376"/>
                <a:gd name="T57" fmla="*/ 2147483647 h 403"/>
                <a:gd name="T58" fmla="*/ 2147483647 w 376"/>
                <a:gd name="T59" fmla="*/ 2147483647 h 403"/>
                <a:gd name="T60" fmla="*/ 2147483647 w 376"/>
                <a:gd name="T61" fmla="*/ 2147483647 h 403"/>
                <a:gd name="T62" fmla="*/ 2147483647 w 376"/>
                <a:gd name="T63" fmla="*/ 2147483647 h 403"/>
                <a:gd name="T64" fmla="*/ 2147483647 w 376"/>
                <a:gd name="T65" fmla="*/ 2147483647 h 403"/>
                <a:gd name="T66" fmla="*/ 2147483647 w 376"/>
                <a:gd name="T67" fmla="*/ 2147483647 h 403"/>
                <a:gd name="T68" fmla="*/ 2147483647 w 376"/>
                <a:gd name="T69" fmla="*/ 2147483647 h 403"/>
                <a:gd name="T70" fmla="*/ 2147483647 w 376"/>
                <a:gd name="T71" fmla="*/ 2147483647 h 403"/>
                <a:gd name="T72" fmla="*/ 2147483647 w 376"/>
                <a:gd name="T73" fmla="*/ 2147483647 h 403"/>
                <a:gd name="T74" fmla="*/ 2147483647 w 376"/>
                <a:gd name="T75" fmla="*/ 2147483647 h 403"/>
                <a:gd name="T76" fmla="*/ 2147483647 w 376"/>
                <a:gd name="T77" fmla="*/ 2147483647 h 403"/>
                <a:gd name="T78" fmla="*/ 2147483647 w 376"/>
                <a:gd name="T79" fmla="*/ 2147483647 h 403"/>
                <a:gd name="T80" fmla="*/ 2147483647 w 376"/>
                <a:gd name="T81" fmla="*/ 2147483647 h 403"/>
                <a:gd name="T82" fmla="*/ 2147483647 w 376"/>
                <a:gd name="T83" fmla="*/ 2147483647 h 403"/>
                <a:gd name="T84" fmla="*/ 2147483647 w 376"/>
                <a:gd name="T85" fmla="*/ 2147483647 h 403"/>
                <a:gd name="T86" fmla="*/ 2147483647 w 376"/>
                <a:gd name="T87" fmla="*/ 2147483647 h 403"/>
                <a:gd name="T88" fmla="*/ 2147483647 w 376"/>
                <a:gd name="T89" fmla="*/ 2147483647 h 403"/>
                <a:gd name="T90" fmla="*/ 2147483647 w 376"/>
                <a:gd name="T91" fmla="*/ 2147483647 h 403"/>
                <a:gd name="T92" fmla="*/ 2147483647 w 376"/>
                <a:gd name="T93" fmla="*/ 2147483647 h 403"/>
                <a:gd name="T94" fmla="*/ 2147483647 w 376"/>
                <a:gd name="T95" fmla="*/ 2147483647 h 403"/>
                <a:gd name="T96" fmla="*/ 2147483647 w 376"/>
                <a:gd name="T97" fmla="*/ 2147483647 h 403"/>
                <a:gd name="T98" fmla="*/ 2147483647 w 376"/>
                <a:gd name="T99" fmla="*/ 2147483647 h 403"/>
                <a:gd name="T100" fmla="*/ 2147483647 w 376"/>
                <a:gd name="T101" fmla="*/ 0 h 403"/>
                <a:gd name="T102" fmla="*/ 2147483647 w 376"/>
                <a:gd name="T103" fmla="*/ 0 h 403"/>
                <a:gd name="T104" fmla="*/ 2147483647 w 376"/>
                <a:gd name="T105" fmla="*/ 2147483647 h 403"/>
                <a:gd name="T106" fmla="*/ 2147483647 w 376"/>
                <a:gd name="T107" fmla="*/ 2147483647 h 4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6"/>
                <a:gd name="T163" fmla="*/ 0 h 403"/>
                <a:gd name="T164" fmla="*/ 376 w 376"/>
                <a:gd name="T165" fmla="*/ 403 h 4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6" h="403">
                  <a:moveTo>
                    <a:pt x="360" y="16"/>
                  </a:moveTo>
                  <a:lnTo>
                    <a:pt x="344" y="86"/>
                  </a:lnTo>
                  <a:lnTo>
                    <a:pt x="360" y="173"/>
                  </a:lnTo>
                  <a:lnTo>
                    <a:pt x="295" y="203"/>
                  </a:lnTo>
                  <a:lnTo>
                    <a:pt x="263" y="403"/>
                  </a:lnTo>
                  <a:lnTo>
                    <a:pt x="260" y="403"/>
                  </a:lnTo>
                  <a:lnTo>
                    <a:pt x="255" y="403"/>
                  </a:lnTo>
                  <a:lnTo>
                    <a:pt x="244" y="403"/>
                  </a:lnTo>
                  <a:lnTo>
                    <a:pt x="233" y="403"/>
                  </a:lnTo>
                  <a:lnTo>
                    <a:pt x="217" y="403"/>
                  </a:lnTo>
                  <a:lnTo>
                    <a:pt x="201" y="403"/>
                  </a:lnTo>
                  <a:lnTo>
                    <a:pt x="182" y="403"/>
                  </a:lnTo>
                  <a:lnTo>
                    <a:pt x="163" y="403"/>
                  </a:lnTo>
                  <a:lnTo>
                    <a:pt x="141" y="400"/>
                  </a:lnTo>
                  <a:lnTo>
                    <a:pt x="119" y="400"/>
                  </a:lnTo>
                  <a:lnTo>
                    <a:pt x="98" y="397"/>
                  </a:lnTo>
                  <a:lnTo>
                    <a:pt x="76" y="397"/>
                  </a:lnTo>
                  <a:lnTo>
                    <a:pt x="54" y="392"/>
                  </a:lnTo>
                  <a:lnTo>
                    <a:pt x="36" y="387"/>
                  </a:lnTo>
                  <a:lnTo>
                    <a:pt x="17" y="381"/>
                  </a:lnTo>
                  <a:lnTo>
                    <a:pt x="0" y="376"/>
                  </a:lnTo>
                  <a:lnTo>
                    <a:pt x="0" y="373"/>
                  </a:lnTo>
                  <a:lnTo>
                    <a:pt x="3" y="362"/>
                  </a:lnTo>
                  <a:lnTo>
                    <a:pt x="6" y="349"/>
                  </a:lnTo>
                  <a:lnTo>
                    <a:pt x="8" y="330"/>
                  </a:lnTo>
                  <a:lnTo>
                    <a:pt x="14" y="308"/>
                  </a:lnTo>
                  <a:lnTo>
                    <a:pt x="19" y="284"/>
                  </a:lnTo>
                  <a:lnTo>
                    <a:pt x="25" y="257"/>
                  </a:lnTo>
                  <a:lnTo>
                    <a:pt x="33" y="230"/>
                  </a:lnTo>
                  <a:lnTo>
                    <a:pt x="41" y="203"/>
                  </a:lnTo>
                  <a:lnTo>
                    <a:pt x="46" y="173"/>
                  </a:lnTo>
                  <a:lnTo>
                    <a:pt x="54" y="146"/>
                  </a:lnTo>
                  <a:lnTo>
                    <a:pt x="63" y="121"/>
                  </a:lnTo>
                  <a:lnTo>
                    <a:pt x="71" y="100"/>
                  </a:lnTo>
                  <a:lnTo>
                    <a:pt x="79" y="84"/>
                  </a:lnTo>
                  <a:lnTo>
                    <a:pt x="87" y="67"/>
                  </a:lnTo>
                  <a:lnTo>
                    <a:pt x="95" y="59"/>
                  </a:lnTo>
                  <a:lnTo>
                    <a:pt x="100" y="54"/>
                  </a:lnTo>
                  <a:lnTo>
                    <a:pt x="106" y="46"/>
                  </a:lnTo>
                  <a:lnTo>
                    <a:pt x="114" y="40"/>
                  </a:lnTo>
                  <a:lnTo>
                    <a:pt x="122" y="38"/>
                  </a:lnTo>
                  <a:lnTo>
                    <a:pt x="127" y="32"/>
                  </a:lnTo>
                  <a:lnTo>
                    <a:pt x="136" y="30"/>
                  </a:lnTo>
                  <a:lnTo>
                    <a:pt x="144" y="27"/>
                  </a:lnTo>
                  <a:lnTo>
                    <a:pt x="152" y="24"/>
                  </a:lnTo>
                  <a:lnTo>
                    <a:pt x="163" y="19"/>
                  </a:lnTo>
                  <a:lnTo>
                    <a:pt x="173" y="16"/>
                  </a:lnTo>
                  <a:lnTo>
                    <a:pt x="179" y="13"/>
                  </a:lnTo>
                  <a:lnTo>
                    <a:pt x="182" y="13"/>
                  </a:lnTo>
                  <a:lnTo>
                    <a:pt x="290" y="8"/>
                  </a:lnTo>
                  <a:lnTo>
                    <a:pt x="360" y="0"/>
                  </a:lnTo>
                  <a:lnTo>
                    <a:pt x="376" y="0"/>
                  </a:lnTo>
                  <a:lnTo>
                    <a:pt x="36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1" name="Freeform 69"/>
            <p:cNvSpPr>
              <a:spLocks/>
            </p:cNvSpPr>
            <p:nvPr/>
          </p:nvSpPr>
          <p:spPr bwMode="auto">
            <a:xfrm>
              <a:off x="5740400" y="3505201"/>
              <a:ext cx="257175" cy="155575"/>
            </a:xfrm>
            <a:custGeom>
              <a:avLst/>
              <a:gdLst>
                <a:gd name="T0" fmla="*/ 0 w 162"/>
                <a:gd name="T1" fmla="*/ 2147483647 h 98"/>
                <a:gd name="T2" fmla="*/ 2147483647 w 162"/>
                <a:gd name="T3" fmla="*/ 2147483647 h 98"/>
                <a:gd name="T4" fmla="*/ 2147483647 w 162"/>
                <a:gd name="T5" fmla="*/ 2147483647 h 98"/>
                <a:gd name="T6" fmla="*/ 2147483647 w 162"/>
                <a:gd name="T7" fmla="*/ 2147483647 h 98"/>
                <a:gd name="T8" fmla="*/ 2147483647 w 162"/>
                <a:gd name="T9" fmla="*/ 2147483647 h 98"/>
                <a:gd name="T10" fmla="*/ 2147483647 w 162"/>
                <a:gd name="T11" fmla="*/ 2147483647 h 98"/>
                <a:gd name="T12" fmla="*/ 2147483647 w 162"/>
                <a:gd name="T13" fmla="*/ 2147483647 h 98"/>
                <a:gd name="T14" fmla="*/ 2147483647 w 162"/>
                <a:gd name="T15" fmla="*/ 2147483647 h 98"/>
                <a:gd name="T16" fmla="*/ 2147483647 w 162"/>
                <a:gd name="T17" fmla="*/ 2147483647 h 98"/>
                <a:gd name="T18" fmla="*/ 2147483647 w 162"/>
                <a:gd name="T19" fmla="*/ 2147483647 h 98"/>
                <a:gd name="T20" fmla="*/ 2147483647 w 162"/>
                <a:gd name="T21" fmla="*/ 2147483647 h 98"/>
                <a:gd name="T22" fmla="*/ 2147483647 w 162"/>
                <a:gd name="T23" fmla="*/ 2147483647 h 98"/>
                <a:gd name="T24" fmla="*/ 2147483647 w 162"/>
                <a:gd name="T25" fmla="*/ 2147483647 h 98"/>
                <a:gd name="T26" fmla="*/ 2147483647 w 162"/>
                <a:gd name="T27" fmla="*/ 2147483647 h 98"/>
                <a:gd name="T28" fmla="*/ 2147483647 w 162"/>
                <a:gd name="T29" fmla="*/ 2147483647 h 98"/>
                <a:gd name="T30" fmla="*/ 2147483647 w 162"/>
                <a:gd name="T31" fmla="*/ 2147483647 h 98"/>
                <a:gd name="T32" fmla="*/ 2147483647 w 162"/>
                <a:gd name="T33" fmla="*/ 2147483647 h 98"/>
                <a:gd name="T34" fmla="*/ 2147483647 w 162"/>
                <a:gd name="T35" fmla="*/ 2147483647 h 98"/>
                <a:gd name="T36" fmla="*/ 2147483647 w 162"/>
                <a:gd name="T37" fmla="*/ 2147483647 h 98"/>
                <a:gd name="T38" fmla="*/ 2147483647 w 162"/>
                <a:gd name="T39" fmla="*/ 2147483647 h 98"/>
                <a:gd name="T40" fmla="*/ 2147483647 w 162"/>
                <a:gd name="T41" fmla="*/ 2147483647 h 98"/>
                <a:gd name="T42" fmla="*/ 2147483647 w 162"/>
                <a:gd name="T43" fmla="*/ 2147483647 h 98"/>
                <a:gd name="T44" fmla="*/ 2147483647 w 162"/>
                <a:gd name="T45" fmla="*/ 2147483647 h 98"/>
                <a:gd name="T46" fmla="*/ 2147483647 w 162"/>
                <a:gd name="T47" fmla="*/ 2147483647 h 98"/>
                <a:gd name="T48" fmla="*/ 2147483647 w 162"/>
                <a:gd name="T49" fmla="*/ 2147483647 h 98"/>
                <a:gd name="T50" fmla="*/ 2147483647 w 162"/>
                <a:gd name="T51" fmla="*/ 2147483647 h 98"/>
                <a:gd name="T52" fmla="*/ 2147483647 w 162"/>
                <a:gd name="T53" fmla="*/ 2147483647 h 98"/>
                <a:gd name="T54" fmla="*/ 2147483647 w 162"/>
                <a:gd name="T55" fmla="*/ 2147483647 h 98"/>
                <a:gd name="T56" fmla="*/ 2147483647 w 162"/>
                <a:gd name="T57" fmla="*/ 0 h 98"/>
                <a:gd name="T58" fmla="*/ 2147483647 w 162"/>
                <a:gd name="T59" fmla="*/ 0 h 98"/>
                <a:gd name="T60" fmla="*/ 2147483647 w 162"/>
                <a:gd name="T61" fmla="*/ 2147483647 h 98"/>
                <a:gd name="T62" fmla="*/ 2147483647 w 162"/>
                <a:gd name="T63" fmla="*/ 2147483647 h 98"/>
                <a:gd name="T64" fmla="*/ 2147483647 w 162"/>
                <a:gd name="T65" fmla="*/ 2147483647 h 98"/>
                <a:gd name="T66" fmla="*/ 2147483647 w 162"/>
                <a:gd name="T67" fmla="*/ 2147483647 h 98"/>
                <a:gd name="T68" fmla="*/ 2147483647 w 162"/>
                <a:gd name="T69" fmla="*/ 2147483647 h 98"/>
                <a:gd name="T70" fmla="*/ 2147483647 w 162"/>
                <a:gd name="T71" fmla="*/ 2147483647 h 98"/>
                <a:gd name="T72" fmla="*/ 0 w 162"/>
                <a:gd name="T73" fmla="*/ 2147483647 h 98"/>
                <a:gd name="T74" fmla="*/ 0 w 162"/>
                <a:gd name="T75" fmla="*/ 2147483647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2"/>
                <a:gd name="T115" fmla="*/ 0 h 98"/>
                <a:gd name="T116" fmla="*/ 162 w 162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2" h="98">
                  <a:moveTo>
                    <a:pt x="0" y="41"/>
                  </a:moveTo>
                  <a:lnTo>
                    <a:pt x="2" y="43"/>
                  </a:lnTo>
                  <a:lnTo>
                    <a:pt x="8" y="52"/>
                  </a:lnTo>
                  <a:lnTo>
                    <a:pt x="11" y="57"/>
                  </a:lnTo>
                  <a:lnTo>
                    <a:pt x="19" y="62"/>
                  </a:lnTo>
                  <a:lnTo>
                    <a:pt x="24" y="71"/>
                  </a:lnTo>
                  <a:lnTo>
                    <a:pt x="32" y="76"/>
                  </a:lnTo>
                  <a:lnTo>
                    <a:pt x="38" y="81"/>
                  </a:lnTo>
                  <a:lnTo>
                    <a:pt x="48" y="89"/>
                  </a:lnTo>
                  <a:lnTo>
                    <a:pt x="59" y="92"/>
                  </a:lnTo>
                  <a:lnTo>
                    <a:pt x="70" y="95"/>
                  </a:lnTo>
                  <a:lnTo>
                    <a:pt x="81" y="98"/>
                  </a:lnTo>
                  <a:lnTo>
                    <a:pt x="94" y="98"/>
                  </a:lnTo>
                  <a:lnTo>
                    <a:pt x="108" y="98"/>
                  </a:lnTo>
                  <a:lnTo>
                    <a:pt x="124" y="95"/>
                  </a:lnTo>
                  <a:lnTo>
                    <a:pt x="162" y="76"/>
                  </a:lnTo>
                  <a:lnTo>
                    <a:pt x="138" y="3"/>
                  </a:lnTo>
                  <a:lnTo>
                    <a:pt x="135" y="3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19" y="8"/>
                  </a:lnTo>
                  <a:lnTo>
                    <a:pt x="113" y="8"/>
                  </a:lnTo>
                  <a:lnTo>
                    <a:pt x="108" y="8"/>
                  </a:lnTo>
                  <a:lnTo>
                    <a:pt x="100" y="8"/>
                  </a:lnTo>
                  <a:lnTo>
                    <a:pt x="94" y="8"/>
                  </a:lnTo>
                  <a:lnTo>
                    <a:pt x="86" y="8"/>
                  </a:lnTo>
                  <a:lnTo>
                    <a:pt x="78" y="6"/>
                  </a:lnTo>
                  <a:lnTo>
                    <a:pt x="70" y="3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1" y="3"/>
                  </a:lnTo>
                  <a:lnTo>
                    <a:pt x="43" y="11"/>
                  </a:lnTo>
                  <a:lnTo>
                    <a:pt x="29" y="19"/>
                  </a:lnTo>
                  <a:lnTo>
                    <a:pt x="19" y="25"/>
                  </a:lnTo>
                  <a:lnTo>
                    <a:pt x="11" y="33"/>
                  </a:lnTo>
                  <a:lnTo>
                    <a:pt x="2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2" name="Freeform 70"/>
            <p:cNvSpPr>
              <a:spLocks/>
            </p:cNvSpPr>
            <p:nvPr/>
          </p:nvSpPr>
          <p:spPr bwMode="auto">
            <a:xfrm>
              <a:off x="3657600" y="2444751"/>
              <a:ext cx="176212" cy="352425"/>
            </a:xfrm>
            <a:custGeom>
              <a:avLst/>
              <a:gdLst>
                <a:gd name="T0" fmla="*/ 2147483647 w 111"/>
                <a:gd name="T1" fmla="*/ 2147483647 h 222"/>
                <a:gd name="T2" fmla="*/ 2147483647 w 111"/>
                <a:gd name="T3" fmla="*/ 2147483647 h 222"/>
                <a:gd name="T4" fmla="*/ 2147483647 w 111"/>
                <a:gd name="T5" fmla="*/ 2147483647 h 222"/>
                <a:gd name="T6" fmla="*/ 2147483647 w 111"/>
                <a:gd name="T7" fmla="*/ 2147483647 h 222"/>
                <a:gd name="T8" fmla="*/ 0 w 111"/>
                <a:gd name="T9" fmla="*/ 2147483647 h 222"/>
                <a:gd name="T10" fmla="*/ 0 w 111"/>
                <a:gd name="T11" fmla="*/ 2147483647 h 222"/>
                <a:gd name="T12" fmla="*/ 0 w 111"/>
                <a:gd name="T13" fmla="*/ 2147483647 h 222"/>
                <a:gd name="T14" fmla="*/ 2147483647 w 111"/>
                <a:gd name="T15" fmla="*/ 2147483647 h 222"/>
                <a:gd name="T16" fmla="*/ 2147483647 w 111"/>
                <a:gd name="T17" fmla="*/ 2147483647 h 222"/>
                <a:gd name="T18" fmla="*/ 2147483647 w 111"/>
                <a:gd name="T19" fmla="*/ 0 h 222"/>
                <a:gd name="T20" fmla="*/ 2147483647 w 111"/>
                <a:gd name="T21" fmla="*/ 2147483647 h 222"/>
                <a:gd name="T22" fmla="*/ 2147483647 w 111"/>
                <a:gd name="T23" fmla="*/ 2147483647 h 222"/>
                <a:gd name="T24" fmla="*/ 2147483647 w 111"/>
                <a:gd name="T25" fmla="*/ 2147483647 h 222"/>
                <a:gd name="T26" fmla="*/ 2147483647 w 111"/>
                <a:gd name="T27" fmla="*/ 2147483647 h 222"/>
                <a:gd name="T28" fmla="*/ 2147483647 w 111"/>
                <a:gd name="T29" fmla="*/ 2147483647 h 222"/>
                <a:gd name="T30" fmla="*/ 2147483647 w 111"/>
                <a:gd name="T31" fmla="*/ 2147483647 h 222"/>
                <a:gd name="T32" fmla="*/ 2147483647 w 111"/>
                <a:gd name="T33" fmla="*/ 2147483647 h 222"/>
                <a:gd name="T34" fmla="*/ 2147483647 w 111"/>
                <a:gd name="T35" fmla="*/ 2147483647 h 222"/>
                <a:gd name="T36" fmla="*/ 2147483647 w 111"/>
                <a:gd name="T37" fmla="*/ 2147483647 h 222"/>
                <a:gd name="T38" fmla="*/ 2147483647 w 111"/>
                <a:gd name="T39" fmla="*/ 2147483647 h 222"/>
                <a:gd name="T40" fmla="*/ 2147483647 w 111"/>
                <a:gd name="T41" fmla="*/ 2147483647 h 222"/>
                <a:gd name="T42" fmla="*/ 2147483647 w 111"/>
                <a:gd name="T43" fmla="*/ 2147483647 h 222"/>
                <a:gd name="T44" fmla="*/ 2147483647 w 111"/>
                <a:gd name="T45" fmla="*/ 2147483647 h 222"/>
                <a:gd name="T46" fmla="*/ 2147483647 w 111"/>
                <a:gd name="T47" fmla="*/ 2147483647 h 222"/>
                <a:gd name="T48" fmla="*/ 2147483647 w 111"/>
                <a:gd name="T49" fmla="*/ 2147483647 h 222"/>
                <a:gd name="T50" fmla="*/ 2147483647 w 111"/>
                <a:gd name="T51" fmla="*/ 2147483647 h 222"/>
                <a:gd name="T52" fmla="*/ 2147483647 w 111"/>
                <a:gd name="T53" fmla="*/ 2147483647 h 222"/>
                <a:gd name="T54" fmla="*/ 2147483647 w 111"/>
                <a:gd name="T55" fmla="*/ 2147483647 h 222"/>
                <a:gd name="T56" fmla="*/ 2147483647 w 111"/>
                <a:gd name="T57" fmla="*/ 2147483647 h 222"/>
                <a:gd name="T58" fmla="*/ 2147483647 w 111"/>
                <a:gd name="T59" fmla="*/ 2147483647 h 222"/>
                <a:gd name="T60" fmla="*/ 2147483647 w 111"/>
                <a:gd name="T61" fmla="*/ 2147483647 h 222"/>
                <a:gd name="T62" fmla="*/ 2147483647 w 111"/>
                <a:gd name="T63" fmla="*/ 2147483647 h 222"/>
                <a:gd name="T64" fmla="*/ 2147483647 w 111"/>
                <a:gd name="T65" fmla="*/ 2147483647 h 222"/>
                <a:gd name="T66" fmla="*/ 2147483647 w 111"/>
                <a:gd name="T67" fmla="*/ 2147483647 h 222"/>
                <a:gd name="T68" fmla="*/ 2147483647 w 111"/>
                <a:gd name="T69" fmla="*/ 2147483647 h 222"/>
                <a:gd name="T70" fmla="*/ 2147483647 w 111"/>
                <a:gd name="T71" fmla="*/ 2147483647 h 222"/>
                <a:gd name="T72" fmla="*/ 2147483647 w 111"/>
                <a:gd name="T73" fmla="*/ 2147483647 h 222"/>
                <a:gd name="T74" fmla="*/ 2147483647 w 111"/>
                <a:gd name="T75" fmla="*/ 2147483647 h 222"/>
                <a:gd name="T76" fmla="*/ 2147483647 w 111"/>
                <a:gd name="T77" fmla="*/ 2147483647 h 222"/>
                <a:gd name="T78" fmla="*/ 2147483647 w 111"/>
                <a:gd name="T79" fmla="*/ 2147483647 h 222"/>
                <a:gd name="T80" fmla="*/ 2147483647 w 111"/>
                <a:gd name="T81" fmla="*/ 2147483647 h 222"/>
                <a:gd name="T82" fmla="*/ 2147483647 w 111"/>
                <a:gd name="T83" fmla="*/ 2147483647 h 222"/>
                <a:gd name="T84" fmla="*/ 2147483647 w 111"/>
                <a:gd name="T85" fmla="*/ 2147483647 h 222"/>
                <a:gd name="T86" fmla="*/ 2147483647 w 111"/>
                <a:gd name="T87" fmla="*/ 2147483647 h 222"/>
                <a:gd name="T88" fmla="*/ 2147483647 w 111"/>
                <a:gd name="T89" fmla="*/ 2147483647 h 222"/>
                <a:gd name="T90" fmla="*/ 2147483647 w 111"/>
                <a:gd name="T91" fmla="*/ 2147483647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1"/>
                <a:gd name="T139" fmla="*/ 0 h 222"/>
                <a:gd name="T140" fmla="*/ 111 w 111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1" h="222">
                  <a:moveTo>
                    <a:pt x="19" y="157"/>
                  </a:moveTo>
                  <a:lnTo>
                    <a:pt x="19" y="154"/>
                  </a:lnTo>
                  <a:lnTo>
                    <a:pt x="19" y="152"/>
                  </a:lnTo>
                  <a:lnTo>
                    <a:pt x="16" y="144"/>
                  </a:lnTo>
                  <a:lnTo>
                    <a:pt x="13" y="138"/>
                  </a:lnTo>
                  <a:lnTo>
                    <a:pt x="11" y="127"/>
                  </a:lnTo>
                  <a:lnTo>
                    <a:pt x="8" y="119"/>
                  </a:lnTo>
                  <a:lnTo>
                    <a:pt x="5" y="108"/>
                  </a:lnTo>
                  <a:lnTo>
                    <a:pt x="2" y="95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19"/>
                  </a:lnTo>
                  <a:lnTo>
                    <a:pt x="13" y="14"/>
                  </a:lnTo>
                  <a:lnTo>
                    <a:pt x="24" y="3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62" y="6"/>
                  </a:lnTo>
                  <a:lnTo>
                    <a:pt x="70" y="11"/>
                  </a:lnTo>
                  <a:lnTo>
                    <a:pt x="78" y="16"/>
                  </a:lnTo>
                  <a:lnTo>
                    <a:pt x="81" y="22"/>
                  </a:lnTo>
                  <a:lnTo>
                    <a:pt x="84" y="25"/>
                  </a:lnTo>
                  <a:lnTo>
                    <a:pt x="89" y="33"/>
                  </a:lnTo>
                  <a:lnTo>
                    <a:pt x="89" y="35"/>
                  </a:lnTo>
                  <a:lnTo>
                    <a:pt x="94" y="43"/>
                  </a:lnTo>
                  <a:lnTo>
                    <a:pt x="97" y="49"/>
                  </a:lnTo>
                  <a:lnTo>
                    <a:pt x="100" y="60"/>
                  </a:lnTo>
                  <a:lnTo>
                    <a:pt x="103" y="65"/>
                  </a:lnTo>
                  <a:lnTo>
                    <a:pt x="103" y="76"/>
                  </a:lnTo>
                  <a:lnTo>
                    <a:pt x="105" y="87"/>
                  </a:lnTo>
                  <a:lnTo>
                    <a:pt x="108" y="98"/>
                  </a:lnTo>
                  <a:lnTo>
                    <a:pt x="111" y="108"/>
                  </a:lnTo>
                  <a:lnTo>
                    <a:pt x="111" y="122"/>
                  </a:lnTo>
                  <a:lnTo>
                    <a:pt x="111" y="135"/>
                  </a:lnTo>
                  <a:lnTo>
                    <a:pt x="111" y="149"/>
                  </a:lnTo>
                  <a:lnTo>
                    <a:pt x="108" y="162"/>
                  </a:lnTo>
                  <a:lnTo>
                    <a:pt x="105" y="173"/>
                  </a:lnTo>
                  <a:lnTo>
                    <a:pt x="100" y="181"/>
                  </a:lnTo>
                  <a:lnTo>
                    <a:pt x="97" y="192"/>
                  </a:lnTo>
                  <a:lnTo>
                    <a:pt x="92" y="198"/>
                  </a:lnTo>
                  <a:lnTo>
                    <a:pt x="86" y="203"/>
                  </a:lnTo>
                  <a:lnTo>
                    <a:pt x="81" y="208"/>
                  </a:lnTo>
                  <a:lnTo>
                    <a:pt x="75" y="214"/>
                  </a:lnTo>
                  <a:lnTo>
                    <a:pt x="67" y="217"/>
                  </a:lnTo>
                  <a:lnTo>
                    <a:pt x="62" y="217"/>
                  </a:lnTo>
                  <a:lnTo>
                    <a:pt x="54" y="219"/>
                  </a:lnTo>
                  <a:lnTo>
                    <a:pt x="51" y="222"/>
                  </a:lnTo>
                  <a:lnTo>
                    <a:pt x="46" y="222"/>
                  </a:lnTo>
                  <a:lnTo>
                    <a:pt x="43" y="222"/>
                  </a:lnTo>
                  <a:lnTo>
                    <a:pt x="43" y="219"/>
                  </a:lnTo>
                  <a:lnTo>
                    <a:pt x="48" y="211"/>
                  </a:lnTo>
                  <a:lnTo>
                    <a:pt x="54" y="206"/>
                  </a:lnTo>
                  <a:lnTo>
                    <a:pt x="57" y="198"/>
                  </a:lnTo>
                  <a:lnTo>
                    <a:pt x="62" y="189"/>
                  </a:lnTo>
                  <a:lnTo>
                    <a:pt x="65" y="184"/>
                  </a:lnTo>
                  <a:lnTo>
                    <a:pt x="67" y="173"/>
                  </a:lnTo>
                  <a:lnTo>
                    <a:pt x="73" y="165"/>
                  </a:lnTo>
                  <a:lnTo>
                    <a:pt x="75" y="157"/>
                  </a:lnTo>
                  <a:lnTo>
                    <a:pt x="78" y="146"/>
                  </a:lnTo>
                  <a:lnTo>
                    <a:pt x="81" y="135"/>
                  </a:lnTo>
                  <a:lnTo>
                    <a:pt x="84" y="127"/>
                  </a:lnTo>
                  <a:lnTo>
                    <a:pt x="84" y="116"/>
                  </a:lnTo>
                  <a:lnTo>
                    <a:pt x="84" y="108"/>
                  </a:lnTo>
                  <a:lnTo>
                    <a:pt x="81" y="100"/>
                  </a:lnTo>
                  <a:lnTo>
                    <a:pt x="81" y="92"/>
                  </a:lnTo>
                  <a:lnTo>
                    <a:pt x="78" y="87"/>
                  </a:lnTo>
                  <a:lnTo>
                    <a:pt x="75" y="81"/>
                  </a:lnTo>
                  <a:lnTo>
                    <a:pt x="67" y="73"/>
                  </a:lnTo>
                  <a:lnTo>
                    <a:pt x="62" y="68"/>
                  </a:lnTo>
                  <a:lnTo>
                    <a:pt x="54" y="65"/>
                  </a:lnTo>
                  <a:lnTo>
                    <a:pt x="43" y="65"/>
                  </a:lnTo>
                  <a:lnTo>
                    <a:pt x="35" y="65"/>
                  </a:lnTo>
                  <a:lnTo>
                    <a:pt x="29" y="70"/>
                  </a:lnTo>
                  <a:lnTo>
                    <a:pt x="24" y="79"/>
                  </a:lnTo>
                  <a:lnTo>
                    <a:pt x="19" y="89"/>
                  </a:lnTo>
                  <a:lnTo>
                    <a:pt x="19" y="95"/>
                  </a:lnTo>
                  <a:lnTo>
                    <a:pt x="19" y="103"/>
                  </a:lnTo>
                  <a:lnTo>
                    <a:pt x="19" y="111"/>
                  </a:lnTo>
                  <a:lnTo>
                    <a:pt x="19" y="119"/>
                  </a:lnTo>
                  <a:lnTo>
                    <a:pt x="19" y="125"/>
                  </a:lnTo>
                  <a:lnTo>
                    <a:pt x="19" y="133"/>
                  </a:lnTo>
                  <a:lnTo>
                    <a:pt x="19" y="138"/>
                  </a:lnTo>
                  <a:lnTo>
                    <a:pt x="19" y="144"/>
                  </a:lnTo>
                  <a:lnTo>
                    <a:pt x="19" y="154"/>
                  </a:lnTo>
                  <a:lnTo>
                    <a:pt x="19" y="157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3" name="Freeform 71"/>
            <p:cNvSpPr>
              <a:spLocks/>
            </p:cNvSpPr>
            <p:nvPr/>
          </p:nvSpPr>
          <p:spPr bwMode="auto">
            <a:xfrm>
              <a:off x="2751138" y="4278313"/>
              <a:ext cx="2254250" cy="1065213"/>
            </a:xfrm>
            <a:custGeom>
              <a:avLst/>
              <a:gdLst>
                <a:gd name="T0" fmla="*/ 2147483647 w 1420"/>
                <a:gd name="T1" fmla="*/ 0 h 671"/>
                <a:gd name="T2" fmla="*/ 2147483647 w 1420"/>
                <a:gd name="T3" fmla="*/ 2147483647 h 671"/>
                <a:gd name="T4" fmla="*/ 2147483647 w 1420"/>
                <a:gd name="T5" fmla="*/ 2147483647 h 671"/>
                <a:gd name="T6" fmla="*/ 2147483647 w 1420"/>
                <a:gd name="T7" fmla="*/ 2147483647 h 671"/>
                <a:gd name="T8" fmla="*/ 2147483647 w 1420"/>
                <a:gd name="T9" fmla="*/ 2147483647 h 671"/>
                <a:gd name="T10" fmla="*/ 2147483647 w 1420"/>
                <a:gd name="T11" fmla="*/ 2147483647 h 671"/>
                <a:gd name="T12" fmla="*/ 2147483647 w 1420"/>
                <a:gd name="T13" fmla="*/ 2147483647 h 671"/>
                <a:gd name="T14" fmla="*/ 2147483647 w 1420"/>
                <a:gd name="T15" fmla="*/ 2147483647 h 671"/>
                <a:gd name="T16" fmla="*/ 2147483647 w 1420"/>
                <a:gd name="T17" fmla="*/ 2147483647 h 671"/>
                <a:gd name="T18" fmla="*/ 2147483647 w 1420"/>
                <a:gd name="T19" fmla="*/ 2147483647 h 671"/>
                <a:gd name="T20" fmla="*/ 2147483647 w 1420"/>
                <a:gd name="T21" fmla="*/ 2147483647 h 671"/>
                <a:gd name="T22" fmla="*/ 2147483647 w 1420"/>
                <a:gd name="T23" fmla="*/ 2147483647 h 671"/>
                <a:gd name="T24" fmla="*/ 2147483647 w 1420"/>
                <a:gd name="T25" fmla="*/ 2147483647 h 671"/>
                <a:gd name="T26" fmla="*/ 2147483647 w 1420"/>
                <a:gd name="T27" fmla="*/ 2147483647 h 671"/>
                <a:gd name="T28" fmla="*/ 2147483647 w 1420"/>
                <a:gd name="T29" fmla="*/ 2147483647 h 671"/>
                <a:gd name="T30" fmla="*/ 2147483647 w 1420"/>
                <a:gd name="T31" fmla="*/ 2147483647 h 671"/>
                <a:gd name="T32" fmla="*/ 2147483647 w 1420"/>
                <a:gd name="T33" fmla="*/ 2147483647 h 671"/>
                <a:gd name="T34" fmla="*/ 2147483647 w 1420"/>
                <a:gd name="T35" fmla="*/ 2147483647 h 671"/>
                <a:gd name="T36" fmla="*/ 2147483647 w 1420"/>
                <a:gd name="T37" fmla="*/ 2147483647 h 671"/>
                <a:gd name="T38" fmla="*/ 2147483647 w 1420"/>
                <a:gd name="T39" fmla="*/ 2147483647 h 671"/>
                <a:gd name="T40" fmla="*/ 2147483647 w 1420"/>
                <a:gd name="T41" fmla="*/ 2147483647 h 671"/>
                <a:gd name="T42" fmla="*/ 2147483647 w 1420"/>
                <a:gd name="T43" fmla="*/ 2147483647 h 671"/>
                <a:gd name="T44" fmla="*/ 2147483647 w 1420"/>
                <a:gd name="T45" fmla="*/ 2147483647 h 671"/>
                <a:gd name="T46" fmla="*/ 2147483647 w 1420"/>
                <a:gd name="T47" fmla="*/ 2147483647 h 671"/>
                <a:gd name="T48" fmla="*/ 2147483647 w 1420"/>
                <a:gd name="T49" fmla="*/ 2147483647 h 671"/>
                <a:gd name="T50" fmla="*/ 2147483647 w 1420"/>
                <a:gd name="T51" fmla="*/ 2147483647 h 671"/>
                <a:gd name="T52" fmla="*/ 2147483647 w 1420"/>
                <a:gd name="T53" fmla="*/ 2147483647 h 671"/>
                <a:gd name="T54" fmla="*/ 2147483647 w 1420"/>
                <a:gd name="T55" fmla="*/ 2147483647 h 671"/>
                <a:gd name="T56" fmla="*/ 2147483647 w 1420"/>
                <a:gd name="T57" fmla="*/ 2147483647 h 671"/>
                <a:gd name="T58" fmla="*/ 2147483647 w 1420"/>
                <a:gd name="T59" fmla="*/ 2147483647 h 671"/>
                <a:gd name="T60" fmla="*/ 2147483647 w 1420"/>
                <a:gd name="T61" fmla="*/ 2147483647 h 671"/>
                <a:gd name="T62" fmla="*/ 2147483647 w 1420"/>
                <a:gd name="T63" fmla="*/ 2147483647 h 671"/>
                <a:gd name="T64" fmla="*/ 2147483647 w 1420"/>
                <a:gd name="T65" fmla="*/ 2147483647 h 671"/>
                <a:gd name="T66" fmla="*/ 2147483647 w 1420"/>
                <a:gd name="T67" fmla="*/ 2147483647 h 671"/>
                <a:gd name="T68" fmla="*/ 2147483647 w 1420"/>
                <a:gd name="T69" fmla="*/ 2147483647 h 671"/>
                <a:gd name="T70" fmla="*/ 2147483647 w 1420"/>
                <a:gd name="T71" fmla="*/ 2147483647 h 671"/>
                <a:gd name="T72" fmla="*/ 2147483647 w 1420"/>
                <a:gd name="T73" fmla="*/ 2147483647 h 671"/>
                <a:gd name="T74" fmla="*/ 2147483647 w 1420"/>
                <a:gd name="T75" fmla="*/ 2147483647 h 671"/>
                <a:gd name="T76" fmla="*/ 2147483647 w 1420"/>
                <a:gd name="T77" fmla="*/ 2147483647 h 671"/>
                <a:gd name="T78" fmla="*/ 2147483647 w 1420"/>
                <a:gd name="T79" fmla="*/ 2147483647 h 671"/>
                <a:gd name="T80" fmla="*/ 2147483647 w 1420"/>
                <a:gd name="T81" fmla="*/ 2147483647 h 671"/>
                <a:gd name="T82" fmla="*/ 2147483647 w 1420"/>
                <a:gd name="T83" fmla="*/ 0 h 671"/>
                <a:gd name="T84" fmla="*/ 2147483647 w 1420"/>
                <a:gd name="T85" fmla="*/ 0 h 6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20"/>
                <a:gd name="T130" fmla="*/ 0 h 671"/>
                <a:gd name="T131" fmla="*/ 1420 w 1420"/>
                <a:gd name="T132" fmla="*/ 671 h 6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20" h="671">
                  <a:moveTo>
                    <a:pt x="425" y="0"/>
                  </a:moveTo>
                  <a:lnTo>
                    <a:pt x="417" y="0"/>
                  </a:lnTo>
                  <a:lnTo>
                    <a:pt x="400" y="11"/>
                  </a:lnTo>
                  <a:lnTo>
                    <a:pt x="381" y="24"/>
                  </a:lnTo>
                  <a:lnTo>
                    <a:pt x="354" y="43"/>
                  </a:lnTo>
                  <a:lnTo>
                    <a:pt x="325" y="65"/>
                  </a:lnTo>
                  <a:lnTo>
                    <a:pt x="289" y="92"/>
                  </a:lnTo>
                  <a:lnTo>
                    <a:pt x="254" y="122"/>
                  </a:lnTo>
                  <a:lnTo>
                    <a:pt x="216" y="154"/>
                  </a:lnTo>
                  <a:lnTo>
                    <a:pt x="178" y="187"/>
                  </a:lnTo>
                  <a:lnTo>
                    <a:pt x="143" y="219"/>
                  </a:lnTo>
                  <a:lnTo>
                    <a:pt x="108" y="252"/>
                  </a:lnTo>
                  <a:lnTo>
                    <a:pt x="76" y="287"/>
                  </a:lnTo>
                  <a:lnTo>
                    <a:pt x="49" y="316"/>
                  </a:lnTo>
                  <a:lnTo>
                    <a:pt x="24" y="349"/>
                  </a:lnTo>
                  <a:lnTo>
                    <a:pt x="8" y="373"/>
                  </a:lnTo>
                  <a:lnTo>
                    <a:pt x="0" y="400"/>
                  </a:lnTo>
                  <a:lnTo>
                    <a:pt x="27" y="400"/>
                  </a:lnTo>
                  <a:lnTo>
                    <a:pt x="65" y="406"/>
                  </a:lnTo>
                  <a:lnTo>
                    <a:pt x="108" y="411"/>
                  </a:lnTo>
                  <a:lnTo>
                    <a:pt x="157" y="422"/>
                  </a:lnTo>
                  <a:lnTo>
                    <a:pt x="211" y="430"/>
                  </a:lnTo>
                  <a:lnTo>
                    <a:pt x="268" y="441"/>
                  </a:lnTo>
                  <a:lnTo>
                    <a:pt x="327" y="454"/>
                  </a:lnTo>
                  <a:lnTo>
                    <a:pt x="392" y="468"/>
                  </a:lnTo>
                  <a:lnTo>
                    <a:pt x="454" y="484"/>
                  </a:lnTo>
                  <a:lnTo>
                    <a:pt x="522" y="500"/>
                  </a:lnTo>
                  <a:lnTo>
                    <a:pt x="587" y="517"/>
                  </a:lnTo>
                  <a:lnTo>
                    <a:pt x="652" y="538"/>
                  </a:lnTo>
                  <a:lnTo>
                    <a:pt x="717" y="557"/>
                  </a:lnTo>
                  <a:lnTo>
                    <a:pt x="776" y="582"/>
                  </a:lnTo>
                  <a:lnTo>
                    <a:pt x="836" y="603"/>
                  </a:lnTo>
                  <a:lnTo>
                    <a:pt x="893" y="630"/>
                  </a:lnTo>
                  <a:lnTo>
                    <a:pt x="939" y="649"/>
                  </a:lnTo>
                  <a:lnTo>
                    <a:pt x="974" y="663"/>
                  </a:lnTo>
                  <a:lnTo>
                    <a:pt x="998" y="668"/>
                  </a:lnTo>
                  <a:lnTo>
                    <a:pt x="1017" y="671"/>
                  </a:lnTo>
                  <a:lnTo>
                    <a:pt x="1025" y="665"/>
                  </a:lnTo>
                  <a:lnTo>
                    <a:pt x="1028" y="660"/>
                  </a:lnTo>
                  <a:lnTo>
                    <a:pt x="1025" y="649"/>
                  </a:lnTo>
                  <a:lnTo>
                    <a:pt x="1017" y="636"/>
                  </a:lnTo>
                  <a:lnTo>
                    <a:pt x="1004" y="619"/>
                  </a:lnTo>
                  <a:lnTo>
                    <a:pt x="990" y="606"/>
                  </a:lnTo>
                  <a:lnTo>
                    <a:pt x="977" y="590"/>
                  </a:lnTo>
                  <a:lnTo>
                    <a:pt x="963" y="576"/>
                  </a:lnTo>
                  <a:lnTo>
                    <a:pt x="949" y="563"/>
                  </a:lnTo>
                  <a:lnTo>
                    <a:pt x="939" y="554"/>
                  </a:lnTo>
                  <a:lnTo>
                    <a:pt x="931" y="546"/>
                  </a:lnTo>
                  <a:lnTo>
                    <a:pt x="1242" y="657"/>
                  </a:lnTo>
                  <a:lnTo>
                    <a:pt x="1125" y="492"/>
                  </a:lnTo>
                  <a:lnTo>
                    <a:pt x="1385" y="554"/>
                  </a:lnTo>
                  <a:lnTo>
                    <a:pt x="1187" y="387"/>
                  </a:lnTo>
                  <a:lnTo>
                    <a:pt x="1420" y="400"/>
                  </a:lnTo>
                  <a:lnTo>
                    <a:pt x="1415" y="398"/>
                  </a:lnTo>
                  <a:lnTo>
                    <a:pt x="1404" y="392"/>
                  </a:lnTo>
                  <a:lnTo>
                    <a:pt x="1385" y="381"/>
                  </a:lnTo>
                  <a:lnTo>
                    <a:pt x="1361" y="368"/>
                  </a:lnTo>
                  <a:lnTo>
                    <a:pt x="1331" y="349"/>
                  </a:lnTo>
                  <a:lnTo>
                    <a:pt x="1296" y="333"/>
                  </a:lnTo>
                  <a:lnTo>
                    <a:pt x="1258" y="311"/>
                  </a:lnTo>
                  <a:lnTo>
                    <a:pt x="1217" y="292"/>
                  </a:lnTo>
                  <a:lnTo>
                    <a:pt x="1171" y="268"/>
                  </a:lnTo>
                  <a:lnTo>
                    <a:pt x="1125" y="246"/>
                  </a:lnTo>
                  <a:lnTo>
                    <a:pt x="1079" y="222"/>
                  </a:lnTo>
                  <a:lnTo>
                    <a:pt x="1031" y="200"/>
                  </a:lnTo>
                  <a:lnTo>
                    <a:pt x="982" y="176"/>
                  </a:lnTo>
                  <a:lnTo>
                    <a:pt x="936" y="157"/>
                  </a:lnTo>
                  <a:lnTo>
                    <a:pt x="890" y="138"/>
                  </a:lnTo>
                  <a:lnTo>
                    <a:pt x="847" y="124"/>
                  </a:lnTo>
                  <a:lnTo>
                    <a:pt x="803" y="108"/>
                  </a:lnTo>
                  <a:lnTo>
                    <a:pt x="763" y="95"/>
                  </a:lnTo>
                  <a:lnTo>
                    <a:pt x="725" y="81"/>
                  </a:lnTo>
                  <a:lnTo>
                    <a:pt x="687" y="68"/>
                  </a:lnTo>
                  <a:lnTo>
                    <a:pt x="649" y="57"/>
                  </a:lnTo>
                  <a:lnTo>
                    <a:pt x="614" y="49"/>
                  </a:lnTo>
                  <a:lnTo>
                    <a:pt x="582" y="38"/>
                  </a:lnTo>
                  <a:lnTo>
                    <a:pt x="552" y="30"/>
                  </a:lnTo>
                  <a:lnTo>
                    <a:pt x="522" y="22"/>
                  </a:lnTo>
                  <a:lnTo>
                    <a:pt x="498" y="16"/>
                  </a:lnTo>
                  <a:lnTo>
                    <a:pt x="476" y="11"/>
                  </a:lnTo>
                  <a:lnTo>
                    <a:pt x="457" y="5"/>
                  </a:lnTo>
                  <a:lnTo>
                    <a:pt x="444" y="3"/>
                  </a:lnTo>
                  <a:lnTo>
                    <a:pt x="430" y="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F7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4" name="Freeform 72"/>
            <p:cNvSpPr>
              <a:spLocks/>
            </p:cNvSpPr>
            <p:nvPr/>
          </p:nvSpPr>
          <p:spPr bwMode="auto">
            <a:xfrm>
              <a:off x="3743325" y="2414588"/>
              <a:ext cx="317500" cy="201613"/>
            </a:xfrm>
            <a:custGeom>
              <a:avLst/>
              <a:gdLst>
                <a:gd name="T0" fmla="*/ 0 w 200"/>
                <a:gd name="T1" fmla="*/ 2147483647 h 127"/>
                <a:gd name="T2" fmla="*/ 0 w 200"/>
                <a:gd name="T3" fmla="*/ 2147483647 h 127"/>
                <a:gd name="T4" fmla="*/ 2147483647 w 200"/>
                <a:gd name="T5" fmla="*/ 2147483647 h 127"/>
                <a:gd name="T6" fmla="*/ 2147483647 w 200"/>
                <a:gd name="T7" fmla="*/ 2147483647 h 127"/>
                <a:gd name="T8" fmla="*/ 2147483647 w 200"/>
                <a:gd name="T9" fmla="*/ 2147483647 h 127"/>
                <a:gd name="T10" fmla="*/ 2147483647 w 200"/>
                <a:gd name="T11" fmla="*/ 2147483647 h 127"/>
                <a:gd name="T12" fmla="*/ 2147483647 w 200"/>
                <a:gd name="T13" fmla="*/ 2147483647 h 127"/>
                <a:gd name="T14" fmla="*/ 2147483647 w 200"/>
                <a:gd name="T15" fmla="*/ 2147483647 h 127"/>
                <a:gd name="T16" fmla="*/ 2147483647 w 200"/>
                <a:gd name="T17" fmla="*/ 2147483647 h 127"/>
                <a:gd name="T18" fmla="*/ 2147483647 w 200"/>
                <a:gd name="T19" fmla="*/ 0 h 127"/>
                <a:gd name="T20" fmla="*/ 2147483647 w 200"/>
                <a:gd name="T21" fmla="*/ 0 h 127"/>
                <a:gd name="T22" fmla="*/ 2147483647 w 200"/>
                <a:gd name="T23" fmla="*/ 0 h 127"/>
                <a:gd name="T24" fmla="*/ 2147483647 w 200"/>
                <a:gd name="T25" fmla="*/ 2147483647 h 127"/>
                <a:gd name="T26" fmla="*/ 2147483647 w 200"/>
                <a:gd name="T27" fmla="*/ 2147483647 h 127"/>
                <a:gd name="T28" fmla="*/ 2147483647 w 200"/>
                <a:gd name="T29" fmla="*/ 2147483647 h 127"/>
                <a:gd name="T30" fmla="*/ 2147483647 w 200"/>
                <a:gd name="T31" fmla="*/ 2147483647 h 127"/>
                <a:gd name="T32" fmla="*/ 2147483647 w 200"/>
                <a:gd name="T33" fmla="*/ 2147483647 h 127"/>
                <a:gd name="T34" fmla="*/ 2147483647 w 200"/>
                <a:gd name="T35" fmla="*/ 2147483647 h 127"/>
                <a:gd name="T36" fmla="*/ 2147483647 w 200"/>
                <a:gd name="T37" fmla="*/ 2147483647 h 127"/>
                <a:gd name="T38" fmla="*/ 2147483647 w 200"/>
                <a:gd name="T39" fmla="*/ 2147483647 h 127"/>
                <a:gd name="T40" fmla="*/ 2147483647 w 200"/>
                <a:gd name="T41" fmla="*/ 2147483647 h 127"/>
                <a:gd name="T42" fmla="*/ 2147483647 w 200"/>
                <a:gd name="T43" fmla="*/ 2147483647 h 127"/>
                <a:gd name="T44" fmla="*/ 2147483647 w 200"/>
                <a:gd name="T45" fmla="*/ 2147483647 h 127"/>
                <a:gd name="T46" fmla="*/ 2147483647 w 200"/>
                <a:gd name="T47" fmla="*/ 2147483647 h 127"/>
                <a:gd name="T48" fmla="*/ 2147483647 w 200"/>
                <a:gd name="T49" fmla="*/ 2147483647 h 127"/>
                <a:gd name="T50" fmla="*/ 2147483647 w 200"/>
                <a:gd name="T51" fmla="*/ 2147483647 h 127"/>
                <a:gd name="T52" fmla="*/ 2147483647 w 200"/>
                <a:gd name="T53" fmla="*/ 2147483647 h 127"/>
                <a:gd name="T54" fmla="*/ 2147483647 w 200"/>
                <a:gd name="T55" fmla="*/ 2147483647 h 127"/>
                <a:gd name="T56" fmla="*/ 2147483647 w 200"/>
                <a:gd name="T57" fmla="*/ 2147483647 h 127"/>
                <a:gd name="T58" fmla="*/ 2147483647 w 200"/>
                <a:gd name="T59" fmla="*/ 2147483647 h 127"/>
                <a:gd name="T60" fmla="*/ 2147483647 w 200"/>
                <a:gd name="T61" fmla="*/ 2147483647 h 127"/>
                <a:gd name="T62" fmla="*/ 2147483647 w 200"/>
                <a:gd name="T63" fmla="*/ 2147483647 h 127"/>
                <a:gd name="T64" fmla="*/ 2147483647 w 200"/>
                <a:gd name="T65" fmla="*/ 2147483647 h 127"/>
                <a:gd name="T66" fmla="*/ 2147483647 w 200"/>
                <a:gd name="T67" fmla="*/ 2147483647 h 127"/>
                <a:gd name="T68" fmla="*/ 2147483647 w 200"/>
                <a:gd name="T69" fmla="*/ 2147483647 h 127"/>
                <a:gd name="T70" fmla="*/ 2147483647 w 200"/>
                <a:gd name="T71" fmla="*/ 2147483647 h 127"/>
                <a:gd name="T72" fmla="*/ 2147483647 w 200"/>
                <a:gd name="T73" fmla="*/ 2147483647 h 127"/>
                <a:gd name="T74" fmla="*/ 2147483647 w 200"/>
                <a:gd name="T75" fmla="*/ 2147483647 h 127"/>
                <a:gd name="T76" fmla="*/ 2147483647 w 200"/>
                <a:gd name="T77" fmla="*/ 2147483647 h 127"/>
                <a:gd name="T78" fmla="*/ 2147483647 w 200"/>
                <a:gd name="T79" fmla="*/ 2147483647 h 127"/>
                <a:gd name="T80" fmla="*/ 2147483647 w 200"/>
                <a:gd name="T81" fmla="*/ 2147483647 h 127"/>
                <a:gd name="T82" fmla="*/ 2147483647 w 200"/>
                <a:gd name="T83" fmla="*/ 2147483647 h 127"/>
                <a:gd name="T84" fmla="*/ 2147483647 w 200"/>
                <a:gd name="T85" fmla="*/ 2147483647 h 127"/>
                <a:gd name="T86" fmla="*/ 2147483647 w 200"/>
                <a:gd name="T87" fmla="*/ 2147483647 h 127"/>
                <a:gd name="T88" fmla="*/ 2147483647 w 200"/>
                <a:gd name="T89" fmla="*/ 2147483647 h 127"/>
                <a:gd name="T90" fmla="*/ 2147483647 w 200"/>
                <a:gd name="T91" fmla="*/ 2147483647 h 127"/>
                <a:gd name="T92" fmla="*/ 2147483647 w 200"/>
                <a:gd name="T93" fmla="*/ 2147483647 h 127"/>
                <a:gd name="T94" fmla="*/ 2147483647 w 200"/>
                <a:gd name="T95" fmla="*/ 2147483647 h 127"/>
                <a:gd name="T96" fmla="*/ 2147483647 w 200"/>
                <a:gd name="T97" fmla="*/ 2147483647 h 127"/>
                <a:gd name="T98" fmla="*/ 2147483647 w 200"/>
                <a:gd name="T99" fmla="*/ 2147483647 h 127"/>
                <a:gd name="T100" fmla="*/ 2147483647 w 200"/>
                <a:gd name="T101" fmla="*/ 2147483647 h 127"/>
                <a:gd name="T102" fmla="*/ 2147483647 w 200"/>
                <a:gd name="T103" fmla="*/ 2147483647 h 127"/>
                <a:gd name="T104" fmla="*/ 2147483647 w 200"/>
                <a:gd name="T105" fmla="*/ 2147483647 h 127"/>
                <a:gd name="T106" fmla="*/ 2147483647 w 200"/>
                <a:gd name="T107" fmla="*/ 2147483647 h 127"/>
                <a:gd name="T108" fmla="*/ 2147483647 w 200"/>
                <a:gd name="T109" fmla="*/ 2147483647 h 127"/>
                <a:gd name="T110" fmla="*/ 2147483647 w 200"/>
                <a:gd name="T111" fmla="*/ 2147483647 h 127"/>
                <a:gd name="T112" fmla="*/ 0 w 200"/>
                <a:gd name="T113" fmla="*/ 2147483647 h 127"/>
                <a:gd name="T114" fmla="*/ 0 w 200"/>
                <a:gd name="T115" fmla="*/ 2147483647 h 1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"/>
                <a:gd name="T175" fmla="*/ 0 h 127"/>
                <a:gd name="T176" fmla="*/ 200 w 200"/>
                <a:gd name="T177" fmla="*/ 127 h 1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" h="127">
                  <a:moveTo>
                    <a:pt x="0" y="30"/>
                  </a:moveTo>
                  <a:lnTo>
                    <a:pt x="0" y="27"/>
                  </a:lnTo>
                  <a:lnTo>
                    <a:pt x="5" y="25"/>
                  </a:lnTo>
                  <a:lnTo>
                    <a:pt x="11" y="19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5" y="6"/>
                  </a:lnTo>
                  <a:lnTo>
                    <a:pt x="43" y="6"/>
                  </a:lnTo>
                  <a:lnTo>
                    <a:pt x="54" y="3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lnTo>
                    <a:pt x="95" y="6"/>
                  </a:lnTo>
                  <a:lnTo>
                    <a:pt x="105" y="6"/>
                  </a:lnTo>
                  <a:lnTo>
                    <a:pt x="116" y="8"/>
                  </a:lnTo>
                  <a:lnTo>
                    <a:pt x="124" y="11"/>
                  </a:lnTo>
                  <a:lnTo>
                    <a:pt x="135" y="14"/>
                  </a:lnTo>
                  <a:lnTo>
                    <a:pt x="143" y="19"/>
                  </a:lnTo>
                  <a:lnTo>
                    <a:pt x="151" y="22"/>
                  </a:lnTo>
                  <a:lnTo>
                    <a:pt x="159" y="27"/>
                  </a:lnTo>
                  <a:lnTo>
                    <a:pt x="168" y="33"/>
                  </a:lnTo>
                  <a:lnTo>
                    <a:pt x="178" y="38"/>
                  </a:lnTo>
                  <a:lnTo>
                    <a:pt x="186" y="46"/>
                  </a:lnTo>
                  <a:lnTo>
                    <a:pt x="192" y="49"/>
                  </a:lnTo>
                  <a:lnTo>
                    <a:pt x="195" y="52"/>
                  </a:lnTo>
                  <a:lnTo>
                    <a:pt x="200" y="127"/>
                  </a:lnTo>
                  <a:lnTo>
                    <a:pt x="200" y="122"/>
                  </a:lnTo>
                  <a:lnTo>
                    <a:pt x="195" y="114"/>
                  </a:lnTo>
                  <a:lnTo>
                    <a:pt x="192" y="108"/>
                  </a:lnTo>
                  <a:lnTo>
                    <a:pt x="189" y="103"/>
                  </a:lnTo>
                  <a:lnTo>
                    <a:pt x="186" y="98"/>
                  </a:lnTo>
                  <a:lnTo>
                    <a:pt x="184" y="92"/>
                  </a:lnTo>
                  <a:lnTo>
                    <a:pt x="178" y="84"/>
                  </a:lnTo>
                  <a:lnTo>
                    <a:pt x="173" y="76"/>
                  </a:lnTo>
                  <a:lnTo>
                    <a:pt x="168" y="68"/>
                  </a:lnTo>
                  <a:lnTo>
                    <a:pt x="162" y="62"/>
                  </a:lnTo>
                  <a:lnTo>
                    <a:pt x="157" y="54"/>
                  </a:lnTo>
                  <a:lnTo>
                    <a:pt x="151" y="49"/>
                  </a:lnTo>
                  <a:lnTo>
                    <a:pt x="146" y="46"/>
                  </a:lnTo>
                  <a:lnTo>
                    <a:pt x="141" y="44"/>
                  </a:lnTo>
                  <a:lnTo>
                    <a:pt x="132" y="41"/>
                  </a:lnTo>
                  <a:lnTo>
                    <a:pt x="127" y="35"/>
                  </a:lnTo>
                  <a:lnTo>
                    <a:pt x="122" y="33"/>
                  </a:lnTo>
                  <a:lnTo>
                    <a:pt x="113" y="30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4" y="19"/>
                  </a:lnTo>
                  <a:lnTo>
                    <a:pt x="76" y="19"/>
                  </a:lnTo>
                  <a:lnTo>
                    <a:pt x="67" y="19"/>
                  </a:lnTo>
                  <a:lnTo>
                    <a:pt x="62" y="22"/>
                  </a:lnTo>
                  <a:lnTo>
                    <a:pt x="57" y="22"/>
                  </a:lnTo>
                  <a:lnTo>
                    <a:pt x="49" y="27"/>
                  </a:lnTo>
                  <a:lnTo>
                    <a:pt x="43" y="30"/>
                  </a:lnTo>
                  <a:lnTo>
                    <a:pt x="35" y="35"/>
                  </a:lnTo>
                  <a:lnTo>
                    <a:pt x="24" y="41"/>
                  </a:lnTo>
                  <a:lnTo>
                    <a:pt x="21" y="4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5" name="Freeform 73"/>
            <p:cNvSpPr>
              <a:spLocks/>
            </p:cNvSpPr>
            <p:nvPr/>
          </p:nvSpPr>
          <p:spPr bwMode="auto">
            <a:xfrm>
              <a:off x="3544888" y="2543176"/>
              <a:ext cx="103187" cy="236538"/>
            </a:xfrm>
            <a:custGeom>
              <a:avLst/>
              <a:gdLst>
                <a:gd name="T0" fmla="*/ 2147483647 w 65"/>
                <a:gd name="T1" fmla="*/ 0 h 149"/>
                <a:gd name="T2" fmla="*/ 2147483647 w 65"/>
                <a:gd name="T3" fmla="*/ 0 h 149"/>
                <a:gd name="T4" fmla="*/ 2147483647 w 65"/>
                <a:gd name="T5" fmla="*/ 2147483647 h 149"/>
                <a:gd name="T6" fmla="*/ 2147483647 w 65"/>
                <a:gd name="T7" fmla="*/ 2147483647 h 149"/>
                <a:gd name="T8" fmla="*/ 2147483647 w 65"/>
                <a:gd name="T9" fmla="*/ 2147483647 h 149"/>
                <a:gd name="T10" fmla="*/ 2147483647 w 65"/>
                <a:gd name="T11" fmla="*/ 2147483647 h 149"/>
                <a:gd name="T12" fmla="*/ 2147483647 w 65"/>
                <a:gd name="T13" fmla="*/ 2147483647 h 149"/>
                <a:gd name="T14" fmla="*/ 2147483647 w 65"/>
                <a:gd name="T15" fmla="*/ 2147483647 h 149"/>
                <a:gd name="T16" fmla="*/ 2147483647 w 65"/>
                <a:gd name="T17" fmla="*/ 2147483647 h 149"/>
                <a:gd name="T18" fmla="*/ 0 w 65"/>
                <a:gd name="T19" fmla="*/ 2147483647 h 149"/>
                <a:gd name="T20" fmla="*/ 0 w 65"/>
                <a:gd name="T21" fmla="*/ 2147483647 h 149"/>
                <a:gd name="T22" fmla="*/ 0 w 65"/>
                <a:gd name="T23" fmla="*/ 2147483647 h 149"/>
                <a:gd name="T24" fmla="*/ 2147483647 w 65"/>
                <a:gd name="T25" fmla="*/ 2147483647 h 149"/>
                <a:gd name="T26" fmla="*/ 2147483647 w 65"/>
                <a:gd name="T27" fmla="*/ 2147483647 h 149"/>
                <a:gd name="T28" fmla="*/ 2147483647 w 65"/>
                <a:gd name="T29" fmla="*/ 2147483647 h 149"/>
                <a:gd name="T30" fmla="*/ 2147483647 w 65"/>
                <a:gd name="T31" fmla="*/ 2147483647 h 149"/>
                <a:gd name="T32" fmla="*/ 2147483647 w 65"/>
                <a:gd name="T33" fmla="*/ 2147483647 h 149"/>
                <a:gd name="T34" fmla="*/ 2147483647 w 65"/>
                <a:gd name="T35" fmla="*/ 2147483647 h 149"/>
                <a:gd name="T36" fmla="*/ 2147483647 w 65"/>
                <a:gd name="T37" fmla="*/ 2147483647 h 149"/>
                <a:gd name="T38" fmla="*/ 2147483647 w 65"/>
                <a:gd name="T39" fmla="*/ 2147483647 h 149"/>
                <a:gd name="T40" fmla="*/ 2147483647 w 65"/>
                <a:gd name="T41" fmla="*/ 2147483647 h 149"/>
                <a:gd name="T42" fmla="*/ 2147483647 w 65"/>
                <a:gd name="T43" fmla="*/ 2147483647 h 149"/>
                <a:gd name="T44" fmla="*/ 2147483647 w 65"/>
                <a:gd name="T45" fmla="*/ 2147483647 h 149"/>
                <a:gd name="T46" fmla="*/ 2147483647 w 65"/>
                <a:gd name="T47" fmla="*/ 2147483647 h 149"/>
                <a:gd name="T48" fmla="*/ 2147483647 w 65"/>
                <a:gd name="T49" fmla="*/ 2147483647 h 149"/>
                <a:gd name="T50" fmla="*/ 2147483647 w 65"/>
                <a:gd name="T51" fmla="*/ 2147483647 h 149"/>
                <a:gd name="T52" fmla="*/ 2147483647 w 65"/>
                <a:gd name="T53" fmla="*/ 2147483647 h 149"/>
                <a:gd name="T54" fmla="*/ 2147483647 w 65"/>
                <a:gd name="T55" fmla="*/ 2147483647 h 149"/>
                <a:gd name="T56" fmla="*/ 2147483647 w 65"/>
                <a:gd name="T57" fmla="*/ 2147483647 h 149"/>
                <a:gd name="T58" fmla="*/ 2147483647 w 65"/>
                <a:gd name="T59" fmla="*/ 2147483647 h 149"/>
                <a:gd name="T60" fmla="*/ 2147483647 w 65"/>
                <a:gd name="T61" fmla="*/ 2147483647 h 149"/>
                <a:gd name="T62" fmla="*/ 2147483647 w 65"/>
                <a:gd name="T63" fmla="*/ 2147483647 h 149"/>
                <a:gd name="T64" fmla="*/ 2147483647 w 65"/>
                <a:gd name="T65" fmla="*/ 2147483647 h 149"/>
                <a:gd name="T66" fmla="*/ 2147483647 w 65"/>
                <a:gd name="T67" fmla="*/ 2147483647 h 149"/>
                <a:gd name="T68" fmla="*/ 2147483647 w 65"/>
                <a:gd name="T69" fmla="*/ 2147483647 h 149"/>
                <a:gd name="T70" fmla="*/ 2147483647 w 65"/>
                <a:gd name="T71" fmla="*/ 2147483647 h 149"/>
                <a:gd name="T72" fmla="*/ 2147483647 w 65"/>
                <a:gd name="T73" fmla="*/ 2147483647 h 149"/>
                <a:gd name="T74" fmla="*/ 2147483647 w 65"/>
                <a:gd name="T75" fmla="*/ 2147483647 h 149"/>
                <a:gd name="T76" fmla="*/ 2147483647 w 65"/>
                <a:gd name="T77" fmla="*/ 2147483647 h 149"/>
                <a:gd name="T78" fmla="*/ 2147483647 w 65"/>
                <a:gd name="T79" fmla="*/ 2147483647 h 149"/>
                <a:gd name="T80" fmla="*/ 2147483647 w 65"/>
                <a:gd name="T81" fmla="*/ 2147483647 h 149"/>
                <a:gd name="T82" fmla="*/ 2147483647 w 65"/>
                <a:gd name="T83" fmla="*/ 2147483647 h 149"/>
                <a:gd name="T84" fmla="*/ 2147483647 w 65"/>
                <a:gd name="T85" fmla="*/ 2147483647 h 149"/>
                <a:gd name="T86" fmla="*/ 2147483647 w 65"/>
                <a:gd name="T87" fmla="*/ 2147483647 h 149"/>
                <a:gd name="T88" fmla="*/ 2147483647 w 65"/>
                <a:gd name="T89" fmla="*/ 2147483647 h 149"/>
                <a:gd name="T90" fmla="*/ 2147483647 w 65"/>
                <a:gd name="T91" fmla="*/ 0 h 149"/>
                <a:gd name="T92" fmla="*/ 2147483647 w 65"/>
                <a:gd name="T93" fmla="*/ 0 h 1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"/>
                <a:gd name="T142" fmla="*/ 0 h 149"/>
                <a:gd name="T143" fmla="*/ 65 w 65"/>
                <a:gd name="T144" fmla="*/ 149 h 1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" h="149">
                  <a:moveTo>
                    <a:pt x="49" y="0"/>
                  </a:moveTo>
                  <a:lnTo>
                    <a:pt x="46" y="0"/>
                  </a:lnTo>
                  <a:lnTo>
                    <a:pt x="41" y="3"/>
                  </a:lnTo>
                  <a:lnTo>
                    <a:pt x="33" y="6"/>
                  </a:lnTo>
                  <a:lnTo>
                    <a:pt x="25" y="11"/>
                  </a:lnTo>
                  <a:lnTo>
                    <a:pt x="14" y="17"/>
                  </a:lnTo>
                  <a:lnTo>
                    <a:pt x="9" y="27"/>
                  </a:lnTo>
                  <a:lnTo>
                    <a:pt x="3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3" y="71"/>
                  </a:lnTo>
                  <a:lnTo>
                    <a:pt x="3" y="79"/>
                  </a:lnTo>
                  <a:lnTo>
                    <a:pt x="6" y="90"/>
                  </a:lnTo>
                  <a:lnTo>
                    <a:pt x="6" y="95"/>
                  </a:lnTo>
                  <a:lnTo>
                    <a:pt x="9" y="103"/>
                  </a:lnTo>
                  <a:lnTo>
                    <a:pt x="9" y="111"/>
                  </a:lnTo>
                  <a:lnTo>
                    <a:pt x="14" y="119"/>
                  </a:lnTo>
                  <a:lnTo>
                    <a:pt x="14" y="125"/>
                  </a:lnTo>
                  <a:lnTo>
                    <a:pt x="17" y="130"/>
                  </a:lnTo>
                  <a:lnTo>
                    <a:pt x="19" y="136"/>
                  </a:lnTo>
                  <a:lnTo>
                    <a:pt x="22" y="141"/>
                  </a:lnTo>
                  <a:lnTo>
                    <a:pt x="25" y="146"/>
                  </a:lnTo>
                  <a:lnTo>
                    <a:pt x="25" y="149"/>
                  </a:lnTo>
                  <a:lnTo>
                    <a:pt x="25" y="146"/>
                  </a:lnTo>
                  <a:lnTo>
                    <a:pt x="25" y="138"/>
                  </a:lnTo>
                  <a:lnTo>
                    <a:pt x="22" y="133"/>
                  </a:lnTo>
                  <a:lnTo>
                    <a:pt x="22" y="127"/>
                  </a:lnTo>
                  <a:lnTo>
                    <a:pt x="22" y="119"/>
                  </a:lnTo>
                  <a:lnTo>
                    <a:pt x="22" y="114"/>
                  </a:lnTo>
                  <a:lnTo>
                    <a:pt x="22" y="106"/>
                  </a:lnTo>
                  <a:lnTo>
                    <a:pt x="22" y="100"/>
                  </a:lnTo>
                  <a:lnTo>
                    <a:pt x="22" y="92"/>
                  </a:lnTo>
                  <a:lnTo>
                    <a:pt x="22" y="87"/>
                  </a:lnTo>
                  <a:lnTo>
                    <a:pt x="22" y="79"/>
                  </a:lnTo>
                  <a:lnTo>
                    <a:pt x="25" y="73"/>
                  </a:lnTo>
                  <a:lnTo>
                    <a:pt x="27" y="68"/>
                  </a:lnTo>
                  <a:lnTo>
                    <a:pt x="30" y="65"/>
                  </a:lnTo>
                  <a:lnTo>
                    <a:pt x="36" y="57"/>
                  </a:lnTo>
                  <a:lnTo>
                    <a:pt x="41" y="54"/>
                  </a:lnTo>
                  <a:lnTo>
                    <a:pt x="46" y="52"/>
                  </a:lnTo>
                  <a:lnTo>
                    <a:pt x="55" y="54"/>
                  </a:lnTo>
                  <a:lnTo>
                    <a:pt x="60" y="57"/>
                  </a:lnTo>
                  <a:lnTo>
                    <a:pt x="65" y="6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6" name="Freeform 74"/>
            <p:cNvSpPr>
              <a:spLocks/>
            </p:cNvSpPr>
            <p:nvPr/>
          </p:nvSpPr>
          <p:spPr bwMode="auto">
            <a:xfrm>
              <a:off x="3429000" y="3106738"/>
              <a:ext cx="155575" cy="136525"/>
            </a:xfrm>
            <a:custGeom>
              <a:avLst/>
              <a:gdLst>
                <a:gd name="T0" fmla="*/ 2147483647 w 98"/>
                <a:gd name="T1" fmla="*/ 2147483647 h 86"/>
                <a:gd name="T2" fmla="*/ 2147483647 w 98"/>
                <a:gd name="T3" fmla="*/ 2147483647 h 86"/>
                <a:gd name="T4" fmla="*/ 2147483647 w 98"/>
                <a:gd name="T5" fmla="*/ 0 h 86"/>
                <a:gd name="T6" fmla="*/ 2147483647 w 98"/>
                <a:gd name="T7" fmla="*/ 0 h 86"/>
                <a:gd name="T8" fmla="*/ 2147483647 w 98"/>
                <a:gd name="T9" fmla="*/ 0 h 86"/>
                <a:gd name="T10" fmla="*/ 2147483647 w 98"/>
                <a:gd name="T11" fmla="*/ 0 h 86"/>
                <a:gd name="T12" fmla="*/ 2147483647 w 98"/>
                <a:gd name="T13" fmla="*/ 0 h 86"/>
                <a:gd name="T14" fmla="*/ 2147483647 w 98"/>
                <a:gd name="T15" fmla="*/ 0 h 86"/>
                <a:gd name="T16" fmla="*/ 2147483647 w 98"/>
                <a:gd name="T17" fmla="*/ 0 h 86"/>
                <a:gd name="T18" fmla="*/ 2147483647 w 98"/>
                <a:gd name="T19" fmla="*/ 0 h 86"/>
                <a:gd name="T20" fmla="*/ 2147483647 w 98"/>
                <a:gd name="T21" fmla="*/ 2147483647 h 86"/>
                <a:gd name="T22" fmla="*/ 2147483647 w 98"/>
                <a:gd name="T23" fmla="*/ 2147483647 h 86"/>
                <a:gd name="T24" fmla="*/ 2147483647 w 98"/>
                <a:gd name="T25" fmla="*/ 2147483647 h 86"/>
                <a:gd name="T26" fmla="*/ 2147483647 w 98"/>
                <a:gd name="T27" fmla="*/ 2147483647 h 86"/>
                <a:gd name="T28" fmla="*/ 2147483647 w 98"/>
                <a:gd name="T29" fmla="*/ 2147483647 h 86"/>
                <a:gd name="T30" fmla="*/ 2147483647 w 98"/>
                <a:gd name="T31" fmla="*/ 2147483647 h 86"/>
                <a:gd name="T32" fmla="*/ 2147483647 w 98"/>
                <a:gd name="T33" fmla="*/ 2147483647 h 86"/>
                <a:gd name="T34" fmla="*/ 0 w 98"/>
                <a:gd name="T35" fmla="*/ 2147483647 h 86"/>
                <a:gd name="T36" fmla="*/ 2147483647 w 98"/>
                <a:gd name="T37" fmla="*/ 2147483647 h 86"/>
                <a:gd name="T38" fmla="*/ 2147483647 w 98"/>
                <a:gd name="T39" fmla="*/ 2147483647 h 86"/>
                <a:gd name="T40" fmla="*/ 2147483647 w 98"/>
                <a:gd name="T41" fmla="*/ 2147483647 h 86"/>
                <a:gd name="T42" fmla="*/ 2147483647 w 98"/>
                <a:gd name="T43" fmla="*/ 2147483647 h 86"/>
                <a:gd name="T44" fmla="*/ 2147483647 w 98"/>
                <a:gd name="T45" fmla="*/ 2147483647 h 86"/>
                <a:gd name="T46" fmla="*/ 2147483647 w 98"/>
                <a:gd name="T47" fmla="*/ 2147483647 h 86"/>
                <a:gd name="T48" fmla="*/ 2147483647 w 98"/>
                <a:gd name="T49" fmla="*/ 2147483647 h 86"/>
                <a:gd name="T50" fmla="*/ 2147483647 w 98"/>
                <a:gd name="T51" fmla="*/ 2147483647 h 86"/>
                <a:gd name="T52" fmla="*/ 2147483647 w 98"/>
                <a:gd name="T53" fmla="*/ 2147483647 h 86"/>
                <a:gd name="T54" fmla="*/ 2147483647 w 98"/>
                <a:gd name="T55" fmla="*/ 2147483647 h 86"/>
                <a:gd name="T56" fmla="*/ 2147483647 w 98"/>
                <a:gd name="T57" fmla="*/ 2147483647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86"/>
                <a:gd name="T89" fmla="*/ 98 w 98"/>
                <a:gd name="T90" fmla="*/ 86 h 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86">
                  <a:moveTo>
                    <a:pt x="98" y="2"/>
                  </a:moveTo>
                  <a:lnTo>
                    <a:pt x="95" y="2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2" y="2"/>
                  </a:lnTo>
                  <a:lnTo>
                    <a:pt x="17" y="8"/>
                  </a:lnTo>
                  <a:lnTo>
                    <a:pt x="14" y="11"/>
                  </a:lnTo>
                  <a:lnTo>
                    <a:pt x="6" y="16"/>
                  </a:lnTo>
                  <a:lnTo>
                    <a:pt x="3" y="24"/>
                  </a:lnTo>
                  <a:lnTo>
                    <a:pt x="0" y="35"/>
                  </a:lnTo>
                  <a:lnTo>
                    <a:pt x="3" y="46"/>
                  </a:lnTo>
                  <a:lnTo>
                    <a:pt x="6" y="51"/>
                  </a:lnTo>
                  <a:lnTo>
                    <a:pt x="11" y="56"/>
                  </a:lnTo>
                  <a:lnTo>
                    <a:pt x="17" y="62"/>
                  </a:lnTo>
                  <a:lnTo>
                    <a:pt x="25" y="67"/>
                  </a:lnTo>
                  <a:lnTo>
                    <a:pt x="33" y="73"/>
                  </a:lnTo>
                  <a:lnTo>
                    <a:pt x="46" y="78"/>
                  </a:lnTo>
                  <a:lnTo>
                    <a:pt x="57" y="81"/>
                  </a:lnTo>
                  <a:lnTo>
                    <a:pt x="73" y="86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7" name="Freeform 75"/>
            <p:cNvSpPr>
              <a:spLocks/>
            </p:cNvSpPr>
            <p:nvPr/>
          </p:nvSpPr>
          <p:spPr bwMode="auto">
            <a:xfrm>
              <a:off x="4257675" y="4776788"/>
              <a:ext cx="107950" cy="295275"/>
            </a:xfrm>
            <a:custGeom>
              <a:avLst/>
              <a:gdLst>
                <a:gd name="T0" fmla="*/ 2147483647 w 68"/>
                <a:gd name="T1" fmla="*/ 2147483647 h 186"/>
                <a:gd name="T2" fmla="*/ 2147483647 w 68"/>
                <a:gd name="T3" fmla="*/ 2147483647 h 186"/>
                <a:gd name="T4" fmla="*/ 2147483647 w 68"/>
                <a:gd name="T5" fmla="*/ 0 h 186"/>
                <a:gd name="T6" fmla="*/ 2147483647 w 68"/>
                <a:gd name="T7" fmla="*/ 2147483647 h 186"/>
                <a:gd name="T8" fmla="*/ 0 w 68"/>
                <a:gd name="T9" fmla="*/ 2147483647 h 186"/>
                <a:gd name="T10" fmla="*/ 0 w 68"/>
                <a:gd name="T11" fmla="*/ 2147483647 h 186"/>
                <a:gd name="T12" fmla="*/ 0 w 68"/>
                <a:gd name="T13" fmla="*/ 2147483647 h 186"/>
                <a:gd name="T14" fmla="*/ 2147483647 w 68"/>
                <a:gd name="T15" fmla="*/ 2147483647 h 186"/>
                <a:gd name="T16" fmla="*/ 2147483647 w 68"/>
                <a:gd name="T17" fmla="*/ 2147483647 h 186"/>
                <a:gd name="T18" fmla="*/ 2147483647 w 68"/>
                <a:gd name="T19" fmla="*/ 2147483647 h 186"/>
                <a:gd name="T20" fmla="*/ 2147483647 w 68"/>
                <a:gd name="T21" fmla="*/ 2147483647 h 186"/>
                <a:gd name="T22" fmla="*/ 2147483647 w 68"/>
                <a:gd name="T23" fmla="*/ 2147483647 h 186"/>
                <a:gd name="T24" fmla="*/ 2147483647 w 68"/>
                <a:gd name="T25" fmla="*/ 2147483647 h 186"/>
                <a:gd name="T26" fmla="*/ 2147483647 w 68"/>
                <a:gd name="T27" fmla="*/ 2147483647 h 186"/>
                <a:gd name="T28" fmla="*/ 2147483647 w 68"/>
                <a:gd name="T29" fmla="*/ 2147483647 h 186"/>
                <a:gd name="T30" fmla="*/ 2147483647 w 68"/>
                <a:gd name="T31" fmla="*/ 2147483647 h 186"/>
                <a:gd name="T32" fmla="*/ 2147483647 w 68"/>
                <a:gd name="T33" fmla="*/ 2147483647 h 186"/>
                <a:gd name="T34" fmla="*/ 2147483647 w 68"/>
                <a:gd name="T35" fmla="*/ 2147483647 h 186"/>
                <a:gd name="T36" fmla="*/ 2147483647 w 68"/>
                <a:gd name="T37" fmla="*/ 2147483647 h 186"/>
                <a:gd name="T38" fmla="*/ 2147483647 w 68"/>
                <a:gd name="T39" fmla="*/ 2147483647 h 186"/>
                <a:gd name="T40" fmla="*/ 2147483647 w 68"/>
                <a:gd name="T41" fmla="*/ 2147483647 h 186"/>
                <a:gd name="T42" fmla="*/ 2147483647 w 68"/>
                <a:gd name="T43" fmla="*/ 2147483647 h 186"/>
                <a:gd name="T44" fmla="*/ 2147483647 w 68"/>
                <a:gd name="T45" fmla="*/ 2147483647 h 186"/>
                <a:gd name="T46" fmla="*/ 2147483647 w 68"/>
                <a:gd name="T47" fmla="*/ 2147483647 h 186"/>
                <a:gd name="T48" fmla="*/ 2147483647 w 68"/>
                <a:gd name="T49" fmla="*/ 2147483647 h 186"/>
                <a:gd name="T50" fmla="*/ 2147483647 w 68"/>
                <a:gd name="T51" fmla="*/ 2147483647 h 186"/>
                <a:gd name="T52" fmla="*/ 2147483647 w 68"/>
                <a:gd name="T53" fmla="*/ 2147483647 h 186"/>
                <a:gd name="T54" fmla="*/ 2147483647 w 68"/>
                <a:gd name="T55" fmla="*/ 2147483647 h 186"/>
                <a:gd name="T56" fmla="*/ 2147483647 w 68"/>
                <a:gd name="T57" fmla="*/ 2147483647 h 186"/>
                <a:gd name="T58" fmla="*/ 2147483647 w 68"/>
                <a:gd name="T59" fmla="*/ 2147483647 h 186"/>
                <a:gd name="T60" fmla="*/ 2147483647 w 68"/>
                <a:gd name="T61" fmla="*/ 2147483647 h 186"/>
                <a:gd name="T62" fmla="*/ 2147483647 w 68"/>
                <a:gd name="T63" fmla="*/ 2147483647 h 186"/>
                <a:gd name="T64" fmla="*/ 2147483647 w 68"/>
                <a:gd name="T65" fmla="*/ 2147483647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186"/>
                <a:gd name="T101" fmla="*/ 68 w 68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186">
                  <a:moveTo>
                    <a:pt x="52" y="65"/>
                  </a:moveTo>
                  <a:lnTo>
                    <a:pt x="52" y="21"/>
                  </a:lnTo>
                  <a:lnTo>
                    <a:pt x="41" y="0"/>
                  </a:lnTo>
                  <a:lnTo>
                    <a:pt x="11" y="2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6" y="151"/>
                  </a:lnTo>
                  <a:lnTo>
                    <a:pt x="6" y="157"/>
                  </a:lnTo>
                  <a:lnTo>
                    <a:pt x="11" y="165"/>
                  </a:lnTo>
                  <a:lnTo>
                    <a:pt x="14" y="170"/>
                  </a:lnTo>
                  <a:lnTo>
                    <a:pt x="19" y="178"/>
                  </a:lnTo>
                  <a:lnTo>
                    <a:pt x="28" y="186"/>
                  </a:lnTo>
                  <a:lnTo>
                    <a:pt x="38" y="186"/>
                  </a:lnTo>
                  <a:lnTo>
                    <a:pt x="44" y="184"/>
                  </a:lnTo>
                  <a:lnTo>
                    <a:pt x="49" y="178"/>
                  </a:lnTo>
                  <a:lnTo>
                    <a:pt x="57" y="167"/>
                  </a:lnTo>
                  <a:lnTo>
                    <a:pt x="63" y="154"/>
                  </a:lnTo>
                  <a:lnTo>
                    <a:pt x="65" y="143"/>
                  </a:lnTo>
                  <a:lnTo>
                    <a:pt x="68" y="135"/>
                  </a:lnTo>
                  <a:lnTo>
                    <a:pt x="65" y="127"/>
                  </a:lnTo>
                  <a:lnTo>
                    <a:pt x="65" y="124"/>
                  </a:lnTo>
                  <a:lnTo>
                    <a:pt x="60" y="116"/>
                  </a:lnTo>
                  <a:lnTo>
                    <a:pt x="57" y="111"/>
                  </a:lnTo>
                  <a:lnTo>
                    <a:pt x="57" y="105"/>
                  </a:lnTo>
                  <a:lnTo>
                    <a:pt x="55" y="97"/>
                  </a:lnTo>
                  <a:lnTo>
                    <a:pt x="55" y="89"/>
                  </a:lnTo>
                  <a:lnTo>
                    <a:pt x="55" y="78"/>
                  </a:lnTo>
                  <a:lnTo>
                    <a:pt x="52" y="73"/>
                  </a:lnTo>
                  <a:lnTo>
                    <a:pt x="52" y="65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8" name="Freeform 76"/>
            <p:cNvSpPr>
              <a:spLocks/>
            </p:cNvSpPr>
            <p:nvPr/>
          </p:nvSpPr>
          <p:spPr bwMode="auto">
            <a:xfrm>
              <a:off x="3055938" y="3784601"/>
              <a:ext cx="430212" cy="735013"/>
            </a:xfrm>
            <a:custGeom>
              <a:avLst/>
              <a:gdLst>
                <a:gd name="T0" fmla="*/ 2147483647 w 271"/>
                <a:gd name="T1" fmla="*/ 2147483647 h 463"/>
                <a:gd name="T2" fmla="*/ 2147483647 w 271"/>
                <a:gd name="T3" fmla="*/ 2147483647 h 463"/>
                <a:gd name="T4" fmla="*/ 0 w 271"/>
                <a:gd name="T5" fmla="*/ 2147483647 h 463"/>
                <a:gd name="T6" fmla="*/ 2147483647 w 271"/>
                <a:gd name="T7" fmla="*/ 2147483647 h 463"/>
                <a:gd name="T8" fmla="*/ 2147483647 w 271"/>
                <a:gd name="T9" fmla="*/ 2147483647 h 463"/>
                <a:gd name="T10" fmla="*/ 2147483647 w 271"/>
                <a:gd name="T11" fmla="*/ 2147483647 h 463"/>
                <a:gd name="T12" fmla="*/ 2147483647 w 271"/>
                <a:gd name="T13" fmla="*/ 2147483647 h 463"/>
                <a:gd name="T14" fmla="*/ 2147483647 w 271"/>
                <a:gd name="T15" fmla="*/ 2147483647 h 463"/>
                <a:gd name="T16" fmla="*/ 2147483647 w 271"/>
                <a:gd name="T17" fmla="*/ 2147483647 h 463"/>
                <a:gd name="T18" fmla="*/ 2147483647 w 271"/>
                <a:gd name="T19" fmla="*/ 2147483647 h 463"/>
                <a:gd name="T20" fmla="*/ 2147483647 w 271"/>
                <a:gd name="T21" fmla="*/ 2147483647 h 463"/>
                <a:gd name="T22" fmla="*/ 2147483647 w 271"/>
                <a:gd name="T23" fmla="*/ 0 h 463"/>
                <a:gd name="T24" fmla="*/ 2147483647 w 271"/>
                <a:gd name="T25" fmla="*/ 2147483647 h 463"/>
                <a:gd name="T26" fmla="*/ 2147483647 w 271"/>
                <a:gd name="T27" fmla="*/ 2147483647 h 4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463"/>
                <a:gd name="T44" fmla="*/ 271 w 271"/>
                <a:gd name="T45" fmla="*/ 463 h 4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463">
                  <a:moveTo>
                    <a:pt x="100" y="16"/>
                  </a:moveTo>
                  <a:lnTo>
                    <a:pt x="68" y="87"/>
                  </a:lnTo>
                  <a:lnTo>
                    <a:pt x="0" y="197"/>
                  </a:lnTo>
                  <a:lnTo>
                    <a:pt x="5" y="376"/>
                  </a:lnTo>
                  <a:lnTo>
                    <a:pt x="14" y="441"/>
                  </a:lnTo>
                  <a:lnTo>
                    <a:pt x="138" y="463"/>
                  </a:lnTo>
                  <a:lnTo>
                    <a:pt x="265" y="435"/>
                  </a:lnTo>
                  <a:lnTo>
                    <a:pt x="271" y="362"/>
                  </a:lnTo>
                  <a:lnTo>
                    <a:pt x="260" y="165"/>
                  </a:lnTo>
                  <a:lnTo>
                    <a:pt x="241" y="105"/>
                  </a:lnTo>
                  <a:lnTo>
                    <a:pt x="200" y="24"/>
                  </a:lnTo>
                  <a:lnTo>
                    <a:pt x="114" y="0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F2F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59" name="Freeform 77"/>
            <p:cNvSpPr>
              <a:spLocks/>
            </p:cNvSpPr>
            <p:nvPr/>
          </p:nvSpPr>
          <p:spPr bwMode="auto">
            <a:xfrm>
              <a:off x="3013075" y="3814763"/>
              <a:ext cx="493712" cy="720725"/>
            </a:xfrm>
            <a:custGeom>
              <a:avLst/>
              <a:gdLst>
                <a:gd name="T0" fmla="*/ 2147483647 w 311"/>
                <a:gd name="T1" fmla="*/ 2147483647 h 454"/>
                <a:gd name="T2" fmla="*/ 2147483647 w 311"/>
                <a:gd name="T3" fmla="*/ 2147483647 h 454"/>
                <a:gd name="T4" fmla="*/ 2147483647 w 311"/>
                <a:gd name="T5" fmla="*/ 2147483647 h 454"/>
                <a:gd name="T6" fmla="*/ 2147483647 w 311"/>
                <a:gd name="T7" fmla="*/ 2147483647 h 454"/>
                <a:gd name="T8" fmla="*/ 2147483647 w 311"/>
                <a:gd name="T9" fmla="*/ 2147483647 h 454"/>
                <a:gd name="T10" fmla="*/ 2147483647 w 311"/>
                <a:gd name="T11" fmla="*/ 2147483647 h 454"/>
                <a:gd name="T12" fmla="*/ 2147483647 w 311"/>
                <a:gd name="T13" fmla="*/ 2147483647 h 454"/>
                <a:gd name="T14" fmla="*/ 0 w 311"/>
                <a:gd name="T15" fmla="*/ 2147483647 h 454"/>
                <a:gd name="T16" fmla="*/ 2147483647 w 311"/>
                <a:gd name="T17" fmla="*/ 2147483647 h 454"/>
                <a:gd name="T18" fmla="*/ 2147483647 w 311"/>
                <a:gd name="T19" fmla="*/ 2147483647 h 454"/>
                <a:gd name="T20" fmla="*/ 2147483647 w 311"/>
                <a:gd name="T21" fmla="*/ 2147483647 h 454"/>
                <a:gd name="T22" fmla="*/ 2147483647 w 311"/>
                <a:gd name="T23" fmla="*/ 2147483647 h 454"/>
                <a:gd name="T24" fmla="*/ 2147483647 w 311"/>
                <a:gd name="T25" fmla="*/ 2147483647 h 454"/>
                <a:gd name="T26" fmla="*/ 2147483647 w 311"/>
                <a:gd name="T27" fmla="*/ 2147483647 h 454"/>
                <a:gd name="T28" fmla="*/ 2147483647 w 311"/>
                <a:gd name="T29" fmla="*/ 2147483647 h 454"/>
                <a:gd name="T30" fmla="*/ 2147483647 w 311"/>
                <a:gd name="T31" fmla="*/ 2147483647 h 454"/>
                <a:gd name="T32" fmla="*/ 2147483647 w 311"/>
                <a:gd name="T33" fmla="*/ 2147483647 h 454"/>
                <a:gd name="T34" fmla="*/ 2147483647 w 311"/>
                <a:gd name="T35" fmla="*/ 2147483647 h 454"/>
                <a:gd name="T36" fmla="*/ 2147483647 w 311"/>
                <a:gd name="T37" fmla="*/ 2147483647 h 454"/>
                <a:gd name="T38" fmla="*/ 2147483647 w 311"/>
                <a:gd name="T39" fmla="*/ 2147483647 h 454"/>
                <a:gd name="T40" fmla="*/ 2147483647 w 311"/>
                <a:gd name="T41" fmla="*/ 2147483647 h 454"/>
                <a:gd name="T42" fmla="*/ 2147483647 w 311"/>
                <a:gd name="T43" fmla="*/ 2147483647 h 454"/>
                <a:gd name="T44" fmla="*/ 2147483647 w 311"/>
                <a:gd name="T45" fmla="*/ 2147483647 h 454"/>
                <a:gd name="T46" fmla="*/ 2147483647 w 311"/>
                <a:gd name="T47" fmla="*/ 2147483647 h 454"/>
                <a:gd name="T48" fmla="*/ 2147483647 w 311"/>
                <a:gd name="T49" fmla="*/ 2147483647 h 454"/>
                <a:gd name="T50" fmla="*/ 2147483647 w 311"/>
                <a:gd name="T51" fmla="*/ 2147483647 h 454"/>
                <a:gd name="T52" fmla="*/ 2147483647 w 311"/>
                <a:gd name="T53" fmla="*/ 2147483647 h 454"/>
                <a:gd name="T54" fmla="*/ 2147483647 w 311"/>
                <a:gd name="T55" fmla="*/ 2147483647 h 454"/>
                <a:gd name="T56" fmla="*/ 2147483647 w 311"/>
                <a:gd name="T57" fmla="*/ 2147483647 h 454"/>
                <a:gd name="T58" fmla="*/ 2147483647 w 311"/>
                <a:gd name="T59" fmla="*/ 2147483647 h 454"/>
                <a:gd name="T60" fmla="*/ 2147483647 w 311"/>
                <a:gd name="T61" fmla="*/ 2147483647 h 454"/>
                <a:gd name="T62" fmla="*/ 2147483647 w 311"/>
                <a:gd name="T63" fmla="*/ 2147483647 h 454"/>
                <a:gd name="T64" fmla="*/ 2147483647 w 311"/>
                <a:gd name="T65" fmla="*/ 2147483647 h 454"/>
                <a:gd name="T66" fmla="*/ 2147483647 w 311"/>
                <a:gd name="T67" fmla="*/ 2147483647 h 454"/>
                <a:gd name="T68" fmla="*/ 2147483647 w 311"/>
                <a:gd name="T69" fmla="*/ 2147483647 h 454"/>
                <a:gd name="T70" fmla="*/ 2147483647 w 311"/>
                <a:gd name="T71" fmla="*/ 2147483647 h 454"/>
                <a:gd name="T72" fmla="*/ 2147483647 w 311"/>
                <a:gd name="T73" fmla="*/ 2147483647 h 454"/>
                <a:gd name="T74" fmla="*/ 2147483647 w 311"/>
                <a:gd name="T75" fmla="*/ 2147483647 h 454"/>
                <a:gd name="T76" fmla="*/ 2147483647 w 311"/>
                <a:gd name="T77" fmla="*/ 2147483647 h 454"/>
                <a:gd name="T78" fmla="*/ 2147483647 w 311"/>
                <a:gd name="T79" fmla="*/ 2147483647 h 454"/>
                <a:gd name="T80" fmla="*/ 2147483647 w 311"/>
                <a:gd name="T81" fmla="*/ 2147483647 h 454"/>
                <a:gd name="T82" fmla="*/ 2147483647 w 311"/>
                <a:gd name="T83" fmla="*/ 2147483647 h 454"/>
                <a:gd name="T84" fmla="*/ 2147483647 w 311"/>
                <a:gd name="T85" fmla="*/ 2147483647 h 454"/>
                <a:gd name="T86" fmla="*/ 2147483647 w 311"/>
                <a:gd name="T87" fmla="*/ 2147483647 h 454"/>
                <a:gd name="T88" fmla="*/ 2147483647 w 311"/>
                <a:gd name="T89" fmla="*/ 2147483647 h 454"/>
                <a:gd name="T90" fmla="*/ 2147483647 w 311"/>
                <a:gd name="T91" fmla="*/ 2147483647 h 454"/>
                <a:gd name="T92" fmla="*/ 2147483647 w 311"/>
                <a:gd name="T93" fmla="*/ 2147483647 h 454"/>
                <a:gd name="T94" fmla="*/ 2147483647 w 311"/>
                <a:gd name="T95" fmla="*/ 2147483647 h 4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454"/>
                <a:gd name="T146" fmla="*/ 311 w 311"/>
                <a:gd name="T147" fmla="*/ 454 h 4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454">
                  <a:moveTo>
                    <a:pt x="111" y="11"/>
                  </a:moveTo>
                  <a:lnTo>
                    <a:pt x="108" y="11"/>
                  </a:lnTo>
                  <a:lnTo>
                    <a:pt x="108" y="16"/>
                  </a:lnTo>
                  <a:lnTo>
                    <a:pt x="103" y="22"/>
                  </a:lnTo>
                  <a:lnTo>
                    <a:pt x="103" y="30"/>
                  </a:lnTo>
                  <a:lnTo>
                    <a:pt x="97" y="38"/>
                  </a:lnTo>
                  <a:lnTo>
                    <a:pt x="92" y="46"/>
                  </a:lnTo>
                  <a:lnTo>
                    <a:pt x="87" y="57"/>
                  </a:lnTo>
                  <a:lnTo>
                    <a:pt x="81" y="70"/>
                  </a:lnTo>
                  <a:lnTo>
                    <a:pt x="76" y="81"/>
                  </a:lnTo>
                  <a:lnTo>
                    <a:pt x="68" y="95"/>
                  </a:lnTo>
                  <a:lnTo>
                    <a:pt x="59" y="108"/>
                  </a:lnTo>
                  <a:lnTo>
                    <a:pt x="54" y="122"/>
                  </a:lnTo>
                  <a:lnTo>
                    <a:pt x="46" y="132"/>
                  </a:lnTo>
                  <a:lnTo>
                    <a:pt x="38" y="143"/>
                  </a:lnTo>
                  <a:lnTo>
                    <a:pt x="30" y="154"/>
                  </a:lnTo>
                  <a:lnTo>
                    <a:pt x="22" y="165"/>
                  </a:lnTo>
                  <a:lnTo>
                    <a:pt x="13" y="176"/>
                  </a:lnTo>
                  <a:lnTo>
                    <a:pt x="8" y="189"/>
                  </a:lnTo>
                  <a:lnTo>
                    <a:pt x="3" y="205"/>
                  </a:lnTo>
                  <a:lnTo>
                    <a:pt x="3" y="224"/>
                  </a:lnTo>
                  <a:lnTo>
                    <a:pt x="0" y="246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3" y="314"/>
                  </a:lnTo>
                  <a:lnTo>
                    <a:pt x="5" y="335"/>
                  </a:lnTo>
                  <a:lnTo>
                    <a:pt x="8" y="357"/>
                  </a:lnTo>
                  <a:lnTo>
                    <a:pt x="11" y="376"/>
                  </a:lnTo>
                  <a:lnTo>
                    <a:pt x="13" y="395"/>
                  </a:lnTo>
                  <a:lnTo>
                    <a:pt x="16" y="408"/>
                  </a:lnTo>
                  <a:lnTo>
                    <a:pt x="19" y="419"/>
                  </a:lnTo>
                  <a:lnTo>
                    <a:pt x="22" y="427"/>
                  </a:lnTo>
                  <a:lnTo>
                    <a:pt x="22" y="430"/>
                  </a:lnTo>
                  <a:lnTo>
                    <a:pt x="24" y="430"/>
                  </a:lnTo>
                  <a:lnTo>
                    <a:pt x="30" y="430"/>
                  </a:lnTo>
                  <a:lnTo>
                    <a:pt x="38" y="433"/>
                  </a:lnTo>
                  <a:lnTo>
                    <a:pt x="51" y="435"/>
                  </a:lnTo>
                  <a:lnTo>
                    <a:pt x="62" y="435"/>
                  </a:lnTo>
                  <a:lnTo>
                    <a:pt x="81" y="441"/>
                  </a:lnTo>
                  <a:lnTo>
                    <a:pt x="97" y="441"/>
                  </a:lnTo>
                  <a:lnTo>
                    <a:pt x="116" y="446"/>
                  </a:lnTo>
                  <a:lnTo>
                    <a:pt x="135" y="446"/>
                  </a:lnTo>
                  <a:lnTo>
                    <a:pt x="154" y="449"/>
                  </a:lnTo>
                  <a:lnTo>
                    <a:pt x="173" y="452"/>
                  </a:lnTo>
                  <a:lnTo>
                    <a:pt x="195" y="454"/>
                  </a:lnTo>
                  <a:lnTo>
                    <a:pt x="208" y="454"/>
                  </a:lnTo>
                  <a:lnTo>
                    <a:pt x="224" y="454"/>
                  </a:lnTo>
                  <a:lnTo>
                    <a:pt x="238" y="452"/>
                  </a:lnTo>
                  <a:lnTo>
                    <a:pt x="252" y="452"/>
                  </a:lnTo>
                  <a:lnTo>
                    <a:pt x="260" y="449"/>
                  </a:lnTo>
                  <a:lnTo>
                    <a:pt x="265" y="446"/>
                  </a:lnTo>
                  <a:lnTo>
                    <a:pt x="273" y="441"/>
                  </a:lnTo>
                  <a:lnTo>
                    <a:pt x="281" y="438"/>
                  </a:lnTo>
                  <a:lnTo>
                    <a:pt x="289" y="427"/>
                  </a:lnTo>
                  <a:lnTo>
                    <a:pt x="300" y="419"/>
                  </a:lnTo>
                  <a:lnTo>
                    <a:pt x="303" y="411"/>
                  </a:lnTo>
                  <a:lnTo>
                    <a:pt x="308" y="403"/>
                  </a:lnTo>
                  <a:lnTo>
                    <a:pt x="311" y="398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0" y="119"/>
                  </a:lnTo>
                  <a:lnTo>
                    <a:pt x="295" y="116"/>
                  </a:lnTo>
                  <a:lnTo>
                    <a:pt x="295" y="108"/>
                  </a:lnTo>
                  <a:lnTo>
                    <a:pt x="287" y="100"/>
                  </a:lnTo>
                  <a:lnTo>
                    <a:pt x="284" y="95"/>
                  </a:lnTo>
                  <a:lnTo>
                    <a:pt x="279" y="86"/>
                  </a:lnTo>
                  <a:lnTo>
                    <a:pt x="273" y="78"/>
                  </a:lnTo>
                  <a:lnTo>
                    <a:pt x="268" y="68"/>
                  </a:lnTo>
                  <a:lnTo>
                    <a:pt x="262" y="57"/>
                  </a:lnTo>
                  <a:lnTo>
                    <a:pt x="257" y="46"/>
                  </a:lnTo>
                  <a:lnTo>
                    <a:pt x="254" y="38"/>
                  </a:lnTo>
                  <a:lnTo>
                    <a:pt x="249" y="27"/>
                  </a:lnTo>
                  <a:lnTo>
                    <a:pt x="246" y="19"/>
                  </a:lnTo>
                  <a:lnTo>
                    <a:pt x="246" y="11"/>
                  </a:lnTo>
                  <a:lnTo>
                    <a:pt x="246" y="5"/>
                  </a:lnTo>
                  <a:lnTo>
                    <a:pt x="211" y="3"/>
                  </a:lnTo>
                  <a:lnTo>
                    <a:pt x="270" y="108"/>
                  </a:lnTo>
                  <a:lnTo>
                    <a:pt x="114" y="116"/>
                  </a:lnTo>
                  <a:lnTo>
                    <a:pt x="276" y="149"/>
                  </a:lnTo>
                  <a:lnTo>
                    <a:pt x="276" y="151"/>
                  </a:lnTo>
                  <a:lnTo>
                    <a:pt x="276" y="157"/>
                  </a:lnTo>
                  <a:lnTo>
                    <a:pt x="276" y="168"/>
                  </a:lnTo>
                  <a:lnTo>
                    <a:pt x="279" y="181"/>
                  </a:lnTo>
                  <a:lnTo>
                    <a:pt x="279" y="197"/>
                  </a:lnTo>
                  <a:lnTo>
                    <a:pt x="281" y="219"/>
                  </a:lnTo>
                  <a:lnTo>
                    <a:pt x="281" y="241"/>
                  </a:lnTo>
                  <a:lnTo>
                    <a:pt x="284" y="262"/>
                  </a:lnTo>
                  <a:lnTo>
                    <a:pt x="287" y="281"/>
                  </a:lnTo>
                  <a:lnTo>
                    <a:pt x="287" y="303"/>
                  </a:lnTo>
                  <a:lnTo>
                    <a:pt x="287" y="325"/>
                  </a:lnTo>
                  <a:lnTo>
                    <a:pt x="287" y="343"/>
                  </a:lnTo>
                  <a:lnTo>
                    <a:pt x="287" y="360"/>
                  </a:lnTo>
                  <a:lnTo>
                    <a:pt x="287" y="373"/>
                  </a:lnTo>
                  <a:lnTo>
                    <a:pt x="284" y="384"/>
                  </a:lnTo>
                  <a:lnTo>
                    <a:pt x="284" y="389"/>
                  </a:lnTo>
                  <a:lnTo>
                    <a:pt x="279" y="392"/>
                  </a:lnTo>
                  <a:lnTo>
                    <a:pt x="270" y="398"/>
                  </a:lnTo>
                  <a:lnTo>
                    <a:pt x="260" y="398"/>
                  </a:lnTo>
                  <a:lnTo>
                    <a:pt x="246" y="403"/>
                  </a:lnTo>
                  <a:lnTo>
                    <a:pt x="233" y="406"/>
                  </a:lnTo>
                  <a:lnTo>
                    <a:pt x="216" y="406"/>
                  </a:lnTo>
                  <a:lnTo>
                    <a:pt x="200" y="408"/>
                  </a:lnTo>
                  <a:lnTo>
                    <a:pt x="184" y="411"/>
                  </a:lnTo>
                  <a:lnTo>
                    <a:pt x="165" y="414"/>
                  </a:lnTo>
                  <a:lnTo>
                    <a:pt x="149" y="414"/>
                  </a:lnTo>
                  <a:lnTo>
                    <a:pt x="130" y="416"/>
                  </a:lnTo>
                  <a:lnTo>
                    <a:pt x="116" y="416"/>
                  </a:lnTo>
                  <a:lnTo>
                    <a:pt x="103" y="416"/>
                  </a:lnTo>
                  <a:lnTo>
                    <a:pt x="92" y="416"/>
                  </a:lnTo>
                  <a:lnTo>
                    <a:pt x="81" y="416"/>
                  </a:lnTo>
                  <a:lnTo>
                    <a:pt x="76" y="416"/>
                  </a:lnTo>
                  <a:lnTo>
                    <a:pt x="70" y="411"/>
                  </a:lnTo>
                  <a:lnTo>
                    <a:pt x="68" y="403"/>
                  </a:lnTo>
                  <a:lnTo>
                    <a:pt x="65" y="389"/>
                  </a:lnTo>
                  <a:lnTo>
                    <a:pt x="62" y="376"/>
                  </a:lnTo>
                  <a:lnTo>
                    <a:pt x="59" y="354"/>
                  </a:lnTo>
                  <a:lnTo>
                    <a:pt x="57" y="333"/>
                  </a:lnTo>
                  <a:lnTo>
                    <a:pt x="57" y="311"/>
                  </a:lnTo>
                  <a:lnTo>
                    <a:pt x="57" y="289"/>
                  </a:lnTo>
                  <a:lnTo>
                    <a:pt x="57" y="265"/>
                  </a:lnTo>
                  <a:lnTo>
                    <a:pt x="57" y="243"/>
                  </a:lnTo>
                  <a:lnTo>
                    <a:pt x="57" y="222"/>
                  </a:lnTo>
                  <a:lnTo>
                    <a:pt x="57" y="205"/>
                  </a:lnTo>
                  <a:lnTo>
                    <a:pt x="57" y="189"/>
                  </a:lnTo>
                  <a:lnTo>
                    <a:pt x="59" y="178"/>
                  </a:lnTo>
                  <a:lnTo>
                    <a:pt x="59" y="170"/>
                  </a:lnTo>
                  <a:lnTo>
                    <a:pt x="59" y="168"/>
                  </a:lnTo>
                  <a:lnTo>
                    <a:pt x="111" y="78"/>
                  </a:lnTo>
                  <a:lnTo>
                    <a:pt x="111" y="73"/>
                  </a:lnTo>
                  <a:lnTo>
                    <a:pt x="114" y="68"/>
                  </a:lnTo>
                  <a:lnTo>
                    <a:pt x="116" y="59"/>
                  </a:lnTo>
                  <a:lnTo>
                    <a:pt x="122" y="51"/>
                  </a:lnTo>
                  <a:lnTo>
                    <a:pt x="124" y="38"/>
                  </a:lnTo>
                  <a:lnTo>
                    <a:pt x="130" y="30"/>
                  </a:lnTo>
                  <a:lnTo>
                    <a:pt x="133" y="16"/>
                  </a:lnTo>
                  <a:lnTo>
                    <a:pt x="133" y="11"/>
                  </a:lnTo>
                  <a:lnTo>
                    <a:pt x="130" y="3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19" y="3"/>
                  </a:lnTo>
                  <a:lnTo>
                    <a:pt x="111" y="8"/>
                  </a:lnTo>
                  <a:lnTo>
                    <a:pt x="111" y="11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0" name="Freeform 78"/>
            <p:cNvSpPr>
              <a:spLocks/>
            </p:cNvSpPr>
            <p:nvPr/>
          </p:nvSpPr>
          <p:spPr bwMode="auto">
            <a:xfrm>
              <a:off x="4206875" y="4751388"/>
              <a:ext cx="141287" cy="325438"/>
            </a:xfrm>
            <a:custGeom>
              <a:avLst/>
              <a:gdLst>
                <a:gd name="T0" fmla="*/ 2147483647 w 89"/>
                <a:gd name="T1" fmla="*/ 2147483647 h 205"/>
                <a:gd name="T2" fmla="*/ 2147483647 w 89"/>
                <a:gd name="T3" fmla="*/ 2147483647 h 205"/>
                <a:gd name="T4" fmla="*/ 2147483647 w 89"/>
                <a:gd name="T5" fmla="*/ 2147483647 h 205"/>
                <a:gd name="T6" fmla="*/ 2147483647 w 89"/>
                <a:gd name="T7" fmla="*/ 2147483647 h 205"/>
                <a:gd name="T8" fmla="*/ 2147483647 w 89"/>
                <a:gd name="T9" fmla="*/ 2147483647 h 205"/>
                <a:gd name="T10" fmla="*/ 2147483647 w 89"/>
                <a:gd name="T11" fmla="*/ 2147483647 h 205"/>
                <a:gd name="T12" fmla="*/ 2147483647 w 89"/>
                <a:gd name="T13" fmla="*/ 0 h 205"/>
                <a:gd name="T14" fmla="*/ 2147483647 w 89"/>
                <a:gd name="T15" fmla="*/ 2147483647 h 205"/>
                <a:gd name="T16" fmla="*/ 2147483647 w 89"/>
                <a:gd name="T17" fmla="*/ 2147483647 h 205"/>
                <a:gd name="T18" fmla="*/ 2147483647 w 89"/>
                <a:gd name="T19" fmla="*/ 2147483647 h 205"/>
                <a:gd name="T20" fmla="*/ 2147483647 w 89"/>
                <a:gd name="T21" fmla="*/ 2147483647 h 205"/>
                <a:gd name="T22" fmla="*/ 2147483647 w 89"/>
                <a:gd name="T23" fmla="*/ 2147483647 h 205"/>
                <a:gd name="T24" fmla="*/ 2147483647 w 89"/>
                <a:gd name="T25" fmla="*/ 2147483647 h 205"/>
                <a:gd name="T26" fmla="*/ 0 w 89"/>
                <a:gd name="T27" fmla="*/ 2147483647 h 205"/>
                <a:gd name="T28" fmla="*/ 0 w 89"/>
                <a:gd name="T29" fmla="*/ 2147483647 h 205"/>
                <a:gd name="T30" fmla="*/ 0 w 89"/>
                <a:gd name="T31" fmla="*/ 2147483647 h 205"/>
                <a:gd name="T32" fmla="*/ 2147483647 w 89"/>
                <a:gd name="T33" fmla="*/ 2147483647 h 205"/>
                <a:gd name="T34" fmla="*/ 2147483647 w 89"/>
                <a:gd name="T35" fmla="*/ 2147483647 h 205"/>
                <a:gd name="T36" fmla="*/ 2147483647 w 89"/>
                <a:gd name="T37" fmla="*/ 2147483647 h 205"/>
                <a:gd name="T38" fmla="*/ 2147483647 w 89"/>
                <a:gd name="T39" fmla="*/ 2147483647 h 205"/>
                <a:gd name="T40" fmla="*/ 2147483647 w 89"/>
                <a:gd name="T41" fmla="*/ 2147483647 h 205"/>
                <a:gd name="T42" fmla="*/ 2147483647 w 89"/>
                <a:gd name="T43" fmla="*/ 2147483647 h 205"/>
                <a:gd name="T44" fmla="*/ 2147483647 w 89"/>
                <a:gd name="T45" fmla="*/ 2147483647 h 205"/>
                <a:gd name="T46" fmla="*/ 2147483647 w 89"/>
                <a:gd name="T47" fmla="*/ 2147483647 h 205"/>
                <a:gd name="T48" fmla="*/ 2147483647 w 89"/>
                <a:gd name="T49" fmla="*/ 2147483647 h 205"/>
                <a:gd name="T50" fmla="*/ 2147483647 w 89"/>
                <a:gd name="T51" fmla="*/ 2147483647 h 205"/>
                <a:gd name="T52" fmla="*/ 2147483647 w 89"/>
                <a:gd name="T53" fmla="*/ 2147483647 h 205"/>
                <a:gd name="T54" fmla="*/ 2147483647 w 89"/>
                <a:gd name="T55" fmla="*/ 2147483647 h 205"/>
                <a:gd name="T56" fmla="*/ 2147483647 w 89"/>
                <a:gd name="T57" fmla="*/ 2147483647 h 205"/>
                <a:gd name="T58" fmla="*/ 2147483647 w 89"/>
                <a:gd name="T59" fmla="*/ 2147483647 h 205"/>
                <a:gd name="T60" fmla="*/ 2147483647 w 89"/>
                <a:gd name="T61" fmla="*/ 2147483647 h 205"/>
                <a:gd name="T62" fmla="*/ 2147483647 w 89"/>
                <a:gd name="T63" fmla="*/ 2147483647 h 205"/>
                <a:gd name="T64" fmla="*/ 2147483647 w 89"/>
                <a:gd name="T65" fmla="*/ 2147483647 h 205"/>
                <a:gd name="T66" fmla="*/ 2147483647 w 89"/>
                <a:gd name="T67" fmla="*/ 2147483647 h 2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205"/>
                <a:gd name="T104" fmla="*/ 89 w 89"/>
                <a:gd name="T105" fmla="*/ 205 h 2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205">
                  <a:moveTo>
                    <a:pt x="89" y="81"/>
                  </a:moveTo>
                  <a:lnTo>
                    <a:pt x="89" y="75"/>
                  </a:lnTo>
                  <a:lnTo>
                    <a:pt x="89" y="70"/>
                  </a:lnTo>
                  <a:lnTo>
                    <a:pt x="87" y="59"/>
                  </a:lnTo>
                  <a:lnTo>
                    <a:pt x="87" y="48"/>
                  </a:lnTo>
                  <a:lnTo>
                    <a:pt x="87" y="43"/>
                  </a:lnTo>
                  <a:lnTo>
                    <a:pt x="87" y="37"/>
                  </a:lnTo>
                  <a:lnTo>
                    <a:pt x="84" y="29"/>
                  </a:lnTo>
                  <a:lnTo>
                    <a:pt x="84" y="24"/>
                  </a:lnTo>
                  <a:lnTo>
                    <a:pt x="78" y="16"/>
                  </a:lnTo>
                  <a:lnTo>
                    <a:pt x="73" y="8"/>
                  </a:lnTo>
                  <a:lnTo>
                    <a:pt x="65" y="2"/>
                  </a:lnTo>
                  <a:lnTo>
                    <a:pt x="57" y="2"/>
                  </a:lnTo>
                  <a:lnTo>
                    <a:pt x="49" y="0"/>
                  </a:lnTo>
                  <a:lnTo>
                    <a:pt x="38" y="2"/>
                  </a:lnTo>
                  <a:lnTo>
                    <a:pt x="30" y="2"/>
                  </a:lnTo>
                  <a:lnTo>
                    <a:pt x="24" y="5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7"/>
                  </a:lnTo>
                  <a:lnTo>
                    <a:pt x="8" y="35"/>
                  </a:lnTo>
                  <a:lnTo>
                    <a:pt x="8" y="46"/>
                  </a:lnTo>
                  <a:lnTo>
                    <a:pt x="3" y="59"/>
                  </a:lnTo>
                  <a:lnTo>
                    <a:pt x="3" y="73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0" y="135"/>
                  </a:lnTo>
                  <a:lnTo>
                    <a:pt x="0" y="148"/>
                  </a:lnTo>
                  <a:lnTo>
                    <a:pt x="5" y="165"/>
                  </a:lnTo>
                  <a:lnTo>
                    <a:pt x="11" y="181"/>
                  </a:lnTo>
                  <a:lnTo>
                    <a:pt x="19" y="194"/>
                  </a:lnTo>
                  <a:lnTo>
                    <a:pt x="68" y="205"/>
                  </a:lnTo>
                  <a:lnTo>
                    <a:pt x="65" y="202"/>
                  </a:lnTo>
                  <a:lnTo>
                    <a:pt x="62" y="194"/>
                  </a:lnTo>
                  <a:lnTo>
                    <a:pt x="57" y="189"/>
                  </a:lnTo>
                  <a:lnTo>
                    <a:pt x="57" y="186"/>
                  </a:lnTo>
                  <a:lnTo>
                    <a:pt x="51" y="178"/>
                  </a:lnTo>
                  <a:lnTo>
                    <a:pt x="51" y="173"/>
                  </a:lnTo>
                  <a:lnTo>
                    <a:pt x="46" y="162"/>
                  </a:lnTo>
                  <a:lnTo>
                    <a:pt x="43" y="154"/>
                  </a:lnTo>
                  <a:lnTo>
                    <a:pt x="41" y="140"/>
                  </a:lnTo>
                  <a:lnTo>
                    <a:pt x="41" y="132"/>
                  </a:lnTo>
                  <a:lnTo>
                    <a:pt x="41" y="119"/>
                  </a:lnTo>
                  <a:lnTo>
                    <a:pt x="41" y="105"/>
                  </a:lnTo>
                  <a:lnTo>
                    <a:pt x="43" y="92"/>
                  </a:lnTo>
                  <a:lnTo>
                    <a:pt x="46" y="78"/>
                  </a:lnTo>
                  <a:lnTo>
                    <a:pt x="46" y="67"/>
                  </a:lnTo>
                  <a:lnTo>
                    <a:pt x="49" y="56"/>
                  </a:lnTo>
                  <a:lnTo>
                    <a:pt x="51" y="48"/>
                  </a:lnTo>
                  <a:lnTo>
                    <a:pt x="51" y="43"/>
                  </a:lnTo>
                  <a:lnTo>
                    <a:pt x="57" y="35"/>
                  </a:lnTo>
                  <a:lnTo>
                    <a:pt x="62" y="29"/>
                  </a:lnTo>
                  <a:lnTo>
                    <a:pt x="70" y="29"/>
                  </a:lnTo>
                  <a:lnTo>
                    <a:pt x="73" y="37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8" y="54"/>
                  </a:lnTo>
                  <a:lnTo>
                    <a:pt x="78" y="64"/>
                  </a:lnTo>
                  <a:lnTo>
                    <a:pt x="78" y="75"/>
                  </a:lnTo>
                  <a:lnTo>
                    <a:pt x="78" y="83"/>
                  </a:lnTo>
                  <a:lnTo>
                    <a:pt x="78" y="89"/>
                  </a:lnTo>
                  <a:lnTo>
                    <a:pt x="78" y="92"/>
                  </a:lnTo>
                  <a:lnTo>
                    <a:pt x="89" y="81"/>
                  </a:lnTo>
                  <a:close/>
                </a:path>
              </a:pathLst>
            </a:custGeom>
            <a:solidFill>
              <a:srgbClr val="6E6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1" name="Freeform 79"/>
            <p:cNvSpPr>
              <a:spLocks/>
            </p:cNvSpPr>
            <p:nvPr/>
          </p:nvSpPr>
          <p:spPr bwMode="auto">
            <a:xfrm>
              <a:off x="4433888" y="4824413"/>
              <a:ext cx="533400" cy="231775"/>
            </a:xfrm>
            <a:custGeom>
              <a:avLst/>
              <a:gdLst>
                <a:gd name="T0" fmla="*/ 2147483647 w 336"/>
                <a:gd name="T1" fmla="*/ 2147483647 h 146"/>
                <a:gd name="T2" fmla="*/ 2147483647 w 336"/>
                <a:gd name="T3" fmla="*/ 2147483647 h 146"/>
                <a:gd name="T4" fmla="*/ 2147483647 w 336"/>
                <a:gd name="T5" fmla="*/ 2147483647 h 146"/>
                <a:gd name="T6" fmla="*/ 2147483647 w 336"/>
                <a:gd name="T7" fmla="*/ 2147483647 h 146"/>
                <a:gd name="T8" fmla="*/ 2147483647 w 336"/>
                <a:gd name="T9" fmla="*/ 0 h 146"/>
                <a:gd name="T10" fmla="*/ 2147483647 w 336"/>
                <a:gd name="T11" fmla="*/ 0 h 146"/>
                <a:gd name="T12" fmla="*/ 2147483647 w 336"/>
                <a:gd name="T13" fmla="*/ 0 h 146"/>
                <a:gd name="T14" fmla="*/ 2147483647 w 336"/>
                <a:gd name="T15" fmla="*/ 0 h 146"/>
                <a:gd name="T16" fmla="*/ 2147483647 w 336"/>
                <a:gd name="T17" fmla="*/ 0 h 146"/>
                <a:gd name="T18" fmla="*/ 2147483647 w 336"/>
                <a:gd name="T19" fmla="*/ 2147483647 h 146"/>
                <a:gd name="T20" fmla="*/ 2147483647 w 336"/>
                <a:gd name="T21" fmla="*/ 2147483647 h 146"/>
                <a:gd name="T22" fmla="*/ 2147483647 w 336"/>
                <a:gd name="T23" fmla="*/ 2147483647 h 146"/>
                <a:gd name="T24" fmla="*/ 2147483647 w 336"/>
                <a:gd name="T25" fmla="*/ 2147483647 h 146"/>
                <a:gd name="T26" fmla="*/ 2147483647 w 336"/>
                <a:gd name="T27" fmla="*/ 2147483647 h 146"/>
                <a:gd name="T28" fmla="*/ 2147483647 w 336"/>
                <a:gd name="T29" fmla="*/ 2147483647 h 146"/>
                <a:gd name="T30" fmla="*/ 2147483647 w 336"/>
                <a:gd name="T31" fmla="*/ 2147483647 h 146"/>
                <a:gd name="T32" fmla="*/ 0 w 336"/>
                <a:gd name="T33" fmla="*/ 2147483647 h 146"/>
                <a:gd name="T34" fmla="*/ 0 w 336"/>
                <a:gd name="T35" fmla="*/ 2147483647 h 146"/>
                <a:gd name="T36" fmla="*/ 0 w 336"/>
                <a:gd name="T37" fmla="*/ 2147483647 h 146"/>
                <a:gd name="T38" fmla="*/ 0 w 336"/>
                <a:gd name="T39" fmla="*/ 2147483647 h 146"/>
                <a:gd name="T40" fmla="*/ 0 w 336"/>
                <a:gd name="T41" fmla="*/ 2147483647 h 146"/>
                <a:gd name="T42" fmla="*/ 0 w 336"/>
                <a:gd name="T43" fmla="*/ 2147483647 h 146"/>
                <a:gd name="T44" fmla="*/ 0 w 336"/>
                <a:gd name="T45" fmla="*/ 2147483647 h 146"/>
                <a:gd name="T46" fmla="*/ 0 w 336"/>
                <a:gd name="T47" fmla="*/ 2147483647 h 146"/>
                <a:gd name="T48" fmla="*/ 0 w 336"/>
                <a:gd name="T49" fmla="*/ 2147483647 h 146"/>
                <a:gd name="T50" fmla="*/ 0 w 336"/>
                <a:gd name="T51" fmla="*/ 2147483647 h 146"/>
                <a:gd name="T52" fmla="*/ 0 w 336"/>
                <a:gd name="T53" fmla="*/ 2147483647 h 146"/>
                <a:gd name="T54" fmla="*/ 0 w 336"/>
                <a:gd name="T55" fmla="*/ 2147483647 h 146"/>
                <a:gd name="T56" fmla="*/ 2147483647 w 336"/>
                <a:gd name="T57" fmla="*/ 2147483647 h 146"/>
                <a:gd name="T58" fmla="*/ 2147483647 w 336"/>
                <a:gd name="T59" fmla="*/ 2147483647 h 1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6"/>
                <a:gd name="T91" fmla="*/ 0 h 146"/>
                <a:gd name="T92" fmla="*/ 336 w 336"/>
                <a:gd name="T93" fmla="*/ 146 h 1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6" h="146">
                  <a:moveTo>
                    <a:pt x="33" y="146"/>
                  </a:moveTo>
                  <a:lnTo>
                    <a:pt x="73" y="140"/>
                  </a:lnTo>
                  <a:lnTo>
                    <a:pt x="333" y="132"/>
                  </a:lnTo>
                  <a:lnTo>
                    <a:pt x="336" y="21"/>
                  </a:lnTo>
                  <a:lnTo>
                    <a:pt x="328" y="0"/>
                  </a:lnTo>
                  <a:lnTo>
                    <a:pt x="211" y="0"/>
                  </a:lnTo>
                  <a:lnTo>
                    <a:pt x="10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5"/>
                  </a:lnTo>
                  <a:lnTo>
                    <a:pt x="19" y="10"/>
                  </a:lnTo>
                  <a:lnTo>
                    <a:pt x="14" y="18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3" y="35"/>
                  </a:lnTo>
                  <a:lnTo>
                    <a:pt x="3" y="40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33" y="146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2" name="Freeform 80"/>
            <p:cNvSpPr>
              <a:spLocks/>
            </p:cNvSpPr>
            <p:nvPr/>
          </p:nvSpPr>
          <p:spPr bwMode="auto">
            <a:xfrm>
              <a:off x="4297363" y="4875213"/>
              <a:ext cx="90487" cy="115888"/>
            </a:xfrm>
            <a:custGeom>
              <a:avLst/>
              <a:gdLst>
                <a:gd name="T0" fmla="*/ 2147483647 w 57"/>
                <a:gd name="T1" fmla="*/ 2147483647 h 73"/>
                <a:gd name="T2" fmla="*/ 2147483647 w 57"/>
                <a:gd name="T3" fmla="*/ 0 h 73"/>
                <a:gd name="T4" fmla="*/ 2147483647 w 57"/>
                <a:gd name="T5" fmla="*/ 0 h 73"/>
                <a:gd name="T6" fmla="*/ 2147483647 w 57"/>
                <a:gd name="T7" fmla="*/ 2147483647 h 73"/>
                <a:gd name="T8" fmla="*/ 2147483647 w 57"/>
                <a:gd name="T9" fmla="*/ 2147483647 h 73"/>
                <a:gd name="T10" fmla="*/ 0 w 57"/>
                <a:gd name="T11" fmla="*/ 2147483647 h 73"/>
                <a:gd name="T12" fmla="*/ 0 w 57"/>
                <a:gd name="T13" fmla="*/ 2147483647 h 73"/>
                <a:gd name="T14" fmla="*/ 0 w 57"/>
                <a:gd name="T15" fmla="*/ 2147483647 h 73"/>
                <a:gd name="T16" fmla="*/ 0 w 57"/>
                <a:gd name="T17" fmla="*/ 2147483647 h 73"/>
                <a:gd name="T18" fmla="*/ 2147483647 w 57"/>
                <a:gd name="T19" fmla="*/ 2147483647 h 73"/>
                <a:gd name="T20" fmla="*/ 2147483647 w 57"/>
                <a:gd name="T21" fmla="*/ 2147483647 h 73"/>
                <a:gd name="T22" fmla="*/ 2147483647 w 57"/>
                <a:gd name="T23" fmla="*/ 2147483647 h 73"/>
                <a:gd name="T24" fmla="*/ 2147483647 w 57"/>
                <a:gd name="T25" fmla="*/ 2147483647 h 73"/>
                <a:gd name="T26" fmla="*/ 2147483647 w 57"/>
                <a:gd name="T27" fmla="*/ 2147483647 h 73"/>
                <a:gd name="T28" fmla="*/ 2147483647 w 57"/>
                <a:gd name="T29" fmla="*/ 2147483647 h 73"/>
                <a:gd name="T30" fmla="*/ 2147483647 w 57"/>
                <a:gd name="T31" fmla="*/ 2147483647 h 73"/>
                <a:gd name="T32" fmla="*/ 2147483647 w 57"/>
                <a:gd name="T33" fmla="*/ 2147483647 h 73"/>
                <a:gd name="T34" fmla="*/ 2147483647 w 57"/>
                <a:gd name="T35" fmla="*/ 2147483647 h 73"/>
                <a:gd name="T36" fmla="*/ 2147483647 w 57"/>
                <a:gd name="T37" fmla="*/ 2147483647 h 73"/>
                <a:gd name="T38" fmla="*/ 2147483647 w 57"/>
                <a:gd name="T39" fmla="*/ 2147483647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73"/>
                <a:gd name="T62" fmla="*/ 57 w 57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73">
                  <a:moveTo>
                    <a:pt x="43" y="3"/>
                  </a:moveTo>
                  <a:lnTo>
                    <a:pt x="8" y="0"/>
                  </a:lnTo>
                  <a:lnTo>
                    <a:pt x="5" y="3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2"/>
                  </a:lnTo>
                  <a:lnTo>
                    <a:pt x="13" y="68"/>
                  </a:lnTo>
                  <a:lnTo>
                    <a:pt x="21" y="68"/>
                  </a:lnTo>
                  <a:lnTo>
                    <a:pt x="30" y="70"/>
                  </a:lnTo>
                  <a:lnTo>
                    <a:pt x="38" y="70"/>
                  </a:lnTo>
                  <a:lnTo>
                    <a:pt x="48" y="73"/>
                  </a:lnTo>
                  <a:lnTo>
                    <a:pt x="54" y="73"/>
                  </a:lnTo>
                  <a:lnTo>
                    <a:pt x="57" y="7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3" name="Freeform 81"/>
            <p:cNvSpPr>
              <a:spLocks/>
            </p:cNvSpPr>
            <p:nvPr/>
          </p:nvSpPr>
          <p:spPr bwMode="auto">
            <a:xfrm>
              <a:off x="3602038" y="4454526"/>
              <a:ext cx="76200" cy="73025"/>
            </a:xfrm>
            <a:custGeom>
              <a:avLst/>
              <a:gdLst>
                <a:gd name="T0" fmla="*/ 2147483647 w 48"/>
                <a:gd name="T1" fmla="*/ 2147483647 h 46"/>
                <a:gd name="T2" fmla="*/ 2147483647 w 48"/>
                <a:gd name="T3" fmla="*/ 2147483647 h 46"/>
                <a:gd name="T4" fmla="*/ 0 w 48"/>
                <a:gd name="T5" fmla="*/ 2147483647 h 46"/>
                <a:gd name="T6" fmla="*/ 0 w 48"/>
                <a:gd name="T7" fmla="*/ 2147483647 h 46"/>
                <a:gd name="T8" fmla="*/ 2147483647 w 48"/>
                <a:gd name="T9" fmla="*/ 2147483647 h 46"/>
                <a:gd name="T10" fmla="*/ 2147483647 w 48"/>
                <a:gd name="T11" fmla="*/ 2147483647 h 46"/>
                <a:gd name="T12" fmla="*/ 2147483647 w 48"/>
                <a:gd name="T13" fmla="*/ 2147483647 h 46"/>
                <a:gd name="T14" fmla="*/ 2147483647 w 48"/>
                <a:gd name="T15" fmla="*/ 2147483647 h 46"/>
                <a:gd name="T16" fmla="*/ 2147483647 w 48"/>
                <a:gd name="T17" fmla="*/ 2147483647 h 46"/>
                <a:gd name="T18" fmla="*/ 2147483647 w 48"/>
                <a:gd name="T19" fmla="*/ 2147483647 h 46"/>
                <a:gd name="T20" fmla="*/ 2147483647 w 48"/>
                <a:gd name="T21" fmla="*/ 0 h 46"/>
                <a:gd name="T22" fmla="*/ 2147483647 w 48"/>
                <a:gd name="T23" fmla="*/ 2147483647 h 46"/>
                <a:gd name="T24" fmla="*/ 2147483647 w 48"/>
                <a:gd name="T25" fmla="*/ 2147483647 h 46"/>
                <a:gd name="T26" fmla="*/ 2147483647 w 48"/>
                <a:gd name="T27" fmla="*/ 2147483647 h 46"/>
                <a:gd name="T28" fmla="*/ 2147483647 w 48"/>
                <a:gd name="T29" fmla="*/ 2147483647 h 46"/>
                <a:gd name="T30" fmla="*/ 2147483647 w 48"/>
                <a:gd name="T31" fmla="*/ 21474836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6"/>
                <a:gd name="T50" fmla="*/ 48 w 48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6">
                  <a:moveTo>
                    <a:pt x="48" y="24"/>
                  </a:moveTo>
                  <a:lnTo>
                    <a:pt x="32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" y="38"/>
                  </a:lnTo>
                  <a:lnTo>
                    <a:pt x="8" y="30"/>
                  </a:lnTo>
                  <a:lnTo>
                    <a:pt x="13" y="22"/>
                  </a:lnTo>
                  <a:lnTo>
                    <a:pt x="19" y="13"/>
                  </a:lnTo>
                  <a:lnTo>
                    <a:pt x="24" y="8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40" y="11"/>
                  </a:lnTo>
                  <a:lnTo>
                    <a:pt x="46" y="19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AB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4" name="Freeform 82"/>
            <p:cNvSpPr>
              <a:spLocks/>
            </p:cNvSpPr>
            <p:nvPr/>
          </p:nvSpPr>
          <p:spPr bwMode="auto">
            <a:xfrm>
              <a:off x="4340225" y="4754563"/>
              <a:ext cx="150812" cy="352425"/>
            </a:xfrm>
            <a:custGeom>
              <a:avLst/>
              <a:gdLst>
                <a:gd name="T0" fmla="*/ 2147483647 w 95"/>
                <a:gd name="T1" fmla="*/ 0 h 222"/>
                <a:gd name="T2" fmla="*/ 2147483647 w 95"/>
                <a:gd name="T3" fmla="*/ 2147483647 h 222"/>
                <a:gd name="T4" fmla="*/ 2147483647 w 95"/>
                <a:gd name="T5" fmla="*/ 2147483647 h 222"/>
                <a:gd name="T6" fmla="*/ 2147483647 w 95"/>
                <a:gd name="T7" fmla="*/ 2147483647 h 222"/>
                <a:gd name="T8" fmla="*/ 2147483647 w 95"/>
                <a:gd name="T9" fmla="*/ 2147483647 h 222"/>
                <a:gd name="T10" fmla="*/ 2147483647 w 95"/>
                <a:gd name="T11" fmla="*/ 2147483647 h 222"/>
                <a:gd name="T12" fmla="*/ 2147483647 w 95"/>
                <a:gd name="T13" fmla="*/ 2147483647 h 222"/>
                <a:gd name="T14" fmla="*/ 2147483647 w 95"/>
                <a:gd name="T15" fmla="*/ 2147483647 h 222"/>
                <a:gd name="T16" fmla="*/ 2147483647 w 95"/>
                <a:gd name="T17" fmla="*/ 2147483647 h 222"/>
                <a:gd name="T18" fmla="*/ 2147483647 w 95"/>
                <a:gd name="T19" fmla="*/ 2147483647 h 222"/>
                <a:gd name="T20" fmla="*/ 2147483647 w 95"/>
                <a:gd name="T21" fmla="*/ 2147483647 h 222"/>
                <a:gd name="T22" fmla="*/ 2147483647 w 95"/>
                <a:gd name="T23" fmla="*/ 2147483647 h 222"/>
                <a:gd name="T24" fmla="*/ 2147483647 w 95"/>
                <a:gd name="T25" fmla="*/ 2147483647 h 222"/>
                <a:gd name="T26" fmla="*/ 0 w 95"/>
                <a:gd name="T27" fmla="*/ 2147483647 h 222"/>
                <a:gd name="T28" fmla="*/ 0 w 95"/>
                <a:gd name="T29" fmla="*/ 2147483647 h 222"/>
                <a:gd name="T30" fmla="*/ 0 w 95"/>
                <a:gd name="T31" fmla="*/ 2147483647 h 222"/>
                <a:gd name="T32" fmla="*/ 2147483647 w 95"/>
                <a:gd name="T33" fmla="*/ 2147483647 h 222"/>
                <a:gd name="T34" fmla="*/ 2147483647 w 95"/>
                <a:gd name="T35" fmla="*/ 2147483647 h 222"/>
                <a:gd name="T36" fmla="*/ 2147483647 w 95"/>
                <a:gd name="T37" fmla="*/ 2147483647 h 222"/>
                <a:gd name="T38" fmla="*/ 2147483647 w 95"/>
                <a:gd name="T39" fmla="*/ 2147483647 h 222"/>
                <a:gd name="T40" fmla="*/ 2147483647 w 95"/>
                <a:gd name="T41" fmla="*/ 2147483647 h 222"/>
                <a:gd name="T42" fmla="*/ 2147483647 w 95"/>
                <a:gd name="T43" fmla="*/ 2147483647 h 222"/>
                <a:gd name="T44" fmla="*/ 2147483647 w 95"/>
                <a:gd name="T45" fmla="*/ 2147483647 h 222"/>
                <a:gd name="T46" fmla="*/ 2147483647 w 95"/>
                <a:gd name="T47" fmla="*/ 2147483647 h 222"/>
                <a:gd name="T48" fmla="*/ 2147483647 w 95"/>
                <a:gd name="T49" fmla="*/ 2147483647 h 222"/>
                <a:gd name="T50" fmla="*/ 2147483647 w 95"/>
                <a:gd name="T51" fmla="*/ 2147483647 h 222"/>
                <a:gd name="T52" fmla="*/ 2147483647 w 95"/>
                <a:gd name="T53" fmla="*/ 2147483647 h 222"/>
                <a:gd name="T54" fmla="*/ 2147483647 w 95"/>
                <a:gd name="T55" fmla="*/ 2147483647 h 222"/>
                <a:gd name="T56" fmla="*/ 2147483647 w 95"/>
                <a:gd name="T57" fmla="*/ 2147483647 h 222"/>
                <a:gd name="T58" fmla="*/ 2147483647 w 95"/>
                <a:gd name="T59" fmla="*/ 2147483647 h 222"/>
                <a:gd name="T60" fmla="*/ 2147483647 w 95"/>
                <a:gd name="T61" fmla="*/ 2147483647 h 222"/>
                <a:gd name="T62" fmla="*/ 2147483647 w 95"/>
                <a:gd name="T63" fmla="*/ 2147483647 h 222"/>
                <a:gd name="T64" fmla="*/ 2147483647 w 95"/>
                <a:gd name="T65" fmla="*/ 0 h 222"/>
                <a:gd name="T66" fmla="*/ 2147483647 w 95"/>
                <a:gd name="T67" fmla="*/ 0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"/>
                <a:gd name="T103" fmla="*/ 0 h 222"/>
                <a:gd name="T104" fmla="*/ 95 w 95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" h="222">
                  <a:moveTo>
                    <a:pt x="51" y="0"/>
                  </a:moveTo>
                  <a:lnTo>
                    <a:pt x="49" y="3"/>
                  </a:lnTo>
                  <a:lnTo>
                    <a:pt x="43" y="11"/>
                  </a:lnTo>
                  <a:lnTo>
                    <a:pt x="38" y="16"/>
                  </a:lnTo>
                  <a:lnTo>
                    <a:pt x="32" y="25"/>
                  </a:lnTo>
                  <a:lnTo>
                    <a:pt x="30" y="33"/>
                  </a:lnTo>
                  <a:lnTo>
                    <a:pt x="24" y="44"/>
                  </a:lnTo>
                  <a:lnTo>
                    <a:pt x="19" y="52"/>
                  </a:lnTo>
                  <a:lnTo>
                    <a:pt x="16" y="62"/>
                  </a:lnTo>
                  <a:lnTo>
                    <a:pt x="11" y="73"/>
                  </a:lnTo>
                  <a:lnTo>
                    <a:pt x="8" y="87"/>
                  </a:lnTo>
                  <a:lnTo>
                    <a:pt x="3" y="98"/>
                  </a:lnTo>
                  <a:lnTo>
                    <a:pt x="3" y="111"/>
                  </a:lnTo>
                  <a:lnTo>
                    <a:pt x="0" y="122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3" y="157"/>
                  </a:lnTo>
                  <a:lnTo>
                    <a:pt x="3" y="165"/>
                  </a:lnTo>
                  <a:lnTo>
                    <a:pt x="5" y="173"/>
                  </a:lnTo>
                  <a:lnTo>
                    <a:pt x="8" y="181"/>
                  </a:lnTo>
                  <a:lnTo>
                    <a:pt x="13" y="187"/>
                  </a:lnTo>
                  <a:lnTo>
                    <a:pt x="16" y="192"/>
                  </a:lnTo>
                  <a:lnTo>
                    <a:pt x="21" y="200"/>
                  </a:lnTo>
                  <a:lnTo>
                    <a:pt x="27" y="209"/>
                  </a:lnTo>
                  <a:lnTo>
                    <a:pt x="35" y="217"/>
                  </a:lnTo>
                  <a:lnTo>
                    <a:pt x="40" y="219"/>
                  </a:lnTo>
                  <a:lnTo>
                    <a:pt x="43" y="222"/>
                  </a:lnTo>
                  <a:lnTo>
                    <a:pt x="84" y="222"/>
                  </a:lnTo>
                  <a:lnTo>
                    <a:pt x="62" y="125"/>
                  </a:lnTo>
                  <a:lnTo>
                    <a:pt x="73" y="68"/>
                  </a:lnTo>
                  <a:lnTo>
                    <a:pt x="95" y="22"/>
                  </a:lnTo>
                  <a:lnTo>
                    <a:pt x="95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5" name="Freeform 83"/>
            <p:cNvSpPr>
              <a:spLocks/>
            </p:cNvSpPr>
            <p:nvPr/>
          </p:nvSpPr>
          <p:spPr bwMode="auto">
            <a:xfrm>
              <a:off x="3798888" y="4419601"/>
              <a:ext cx="65087" cy="107950"/>
            </a:xfrm>
            <a:custGeom>
              <a:avLst/>
              <a:gdLst>
                <a:gd name="T0" fmla="*/ 2147483647 w 41"/>
                <a:gd name="T1" fmla="*/ 2147483647 h 68"/>
                <a:gd name="T2" fmla="*/ 2147483647 w 41"/>
                <a:gd name="T3" fmla="*/ 2147483647 h 68"/>
                <a:gd name="T4" fmla="*/ 2147483647 w 41"/>
                <a:gd name="T5" fmla="*/ 2147483647 h 68"/>
                <a:gd name="T6" fmla="*/ 2147483647 w 41"/>
                <a:gd name="T7" fmla="*/ 2147483647 h 68"/>
                <a:gd name="T8" fmla="*/ 2147483647 w 41"/>
                <a:gd name="T9" fmla="*/ 2147483647 h 68"/>
                <a:gd name="T10" fmla="*/ 2147483647 w 41"/>
                <a:gd name="T11" fmla="*/ 0 h 68"/>
                <a:gd name="T12" fmla="*/ 2147483647 w 41"/>
                <a:gd name="T13" fmla="*/ 0 h 68"/>
                <a:gd name="T14" fmla="*/ 2147483647 w 41"/>
                <a:gd name="T15" fmla="*/ 2147483647 h 68"/>
                <a:gd name="T16" fmla="*/ 2147483647 w 41"/>
                <a:gd name="T17" fmla="*/ 2147483647 h 68"/>
                <a:gd name="T18" fmla="*/ 2147483647 w 41"/>
                <a:gd name="T19" fmla="*/ 2147483647 h 68"/>
                <a:gd name="T20" fmla="*/ 2147483647 w 41"/>
                <a:gd name="T21" fmla="*/ 2147483647 h 68"/>
                <a:gd name="T22" fmla="*/ 0 w 41"/>
                <a:gd name="T23" fmla="*/ 2147483647 h 68"/>
                <a:gd name="T24" fmla="*/ 0 w 41"/>
                <a:gd name="T25" fmla="*/ 2147483647 h 68"/>
                <a:gd name="T26" fmla="*/ 0 w 41"/>
                <a:gd name="T27" fmla="*/ 2147483647 h 68"/>
                <a:gd name="T28" fmla="*/ 2147483647 w 41"/>
                <a:gd name="T29" fmla="*/ 2147483647 h 68"/>
                <a:gd name="T30" fmla="*/ 2147483647 w 41"/>
                <a:gd name="T31" fmla="*/ 2147483647 h 68"/>
                <a:gd name="T32" fmla="*/ 2147483647 w 41"/>
                <a:gd name="T33" fmla="*/ 2147483647 h 68"/>
                <a:gd name="T34" fmla="*/ 2147483647 w 41"/>
                <a:gd name="T35" fmla="*/ 2147483647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68"/>
                <a:gd name="T56" fmla="*/ 41 w 41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68">
                  <a:moveTo>
                    <a:pt x="27" y="54"/>
                  </a:moveTo>
                  <a:lnTo>
                    <a:pt x="27" y="49"/>
                  </a:lnTo>
                  <a:lnTo>
                    <a:pt x="30" y="41"/>
                  </a:lnTo>
                  <a:lnTo>
                    <a:pt x="32" y="30"/>
                  </a:lnTo>
                  <a:lnTo>
                    <a:pt x="41" y="2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6"/>
                  </a:lnTo>
                  <a:lnTo>
                    <a:pt x="14" y="11"/>
                  </a:lnTo>
                  <a:lnTo>
                    <a:pt x="8" y="22"/>
                  </a:lnTo>
                  <a:lnTo>
                    <a:pt x="3" y="3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3" y="63"/>
                  </a:lnTo>
                  <a:lnTo>
                    <a:pt x="8" y="68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AB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6" name="Freeform 84"/>
            <p:cNvSpPr>
              <a:spLocks/>
            </p:cNvSpPr>
            <p:nvPr/>
          </p:nvSpPr>
          <p:spPr bwMode="auto">
            <a:xfrm>
              <a:off x="4481513" y="4845051"/>
              <a:ext cx="438150" cy="171450"/>
            </a:xfrm>
            <a:custGeom>
              <a:avLst/>
              <a:gdLst>
                <a:gd name="T0" fmla="*/ 2147483647 w 276"/>
                <a:gd name="T1" fmla="*/ 2147483647 h 108"/>
                <a:gd name="T2" fmla="*/ 2147483647 w 276"/>
                <a:gd name="T3" fmla="*/ 2147483647 h 108"/>
                <a:gd name="T4" fmla="*/ 2147483647 w 276"/>
                <a:gd name="T5" fmla="*/ 2147483647 h 108"/>
                <a:gd name="T6" fmla="*/ 2147483647 w 276"/>
                <a:gd name="T7" fmla="*/ 2147483647 h 108"/>
                <a:gd name="T8" fmla="*/ 2147483647 w 276"/>
                <a:gd name="T9" fmla="*/ 2147483647 h 108"/>
                <a:gd name="T10" fmla="*/ 2147483647 w 276"/>
                <a:gd name="T11" fmla="*/ 2147483647 h 108"/>
                <a:gd name="T12" fmla="*/ 2147483647 w 276"/>
                <a:gd name="T13" fmla="*/ 2147483647 h 108"/>
                <a:gd name="T14" fmla="*/ 2147483647 w 276"/>
                <a:gd name="T15" fmla="*/ 2147483647 h 108"/>
                <a:gd name="T16" fmla="*/ 2147483647 w 276"/>
                <a:gd name="T17" fmla="*/ 2147483647 h 108"/>
                <a:gd name="T18" fmla="*/ 2147483647 w 276"/>
                <a:gd name="T19" fmla="*/ 0 h 108"/>
                <a:gd name="T20" fmla="*/ 2147483647 w 276"/>
                <a:gd name="T21" fmla="*/ 0 h 108"/>
                <a:gd name="T22" fmla="*/ 2147483647 w 276"/>
                <a:gd name="T23" fmla="*/ 0 h 108"/>
                <a:gd name="T24" fmla="*/ 2147483647 w 276"/>
                <a:gd name="T25" fmla="*/ 2147483647 h 108"/>
                <a:gd name="T26" fmla="*/ 2147483647 w 276"/>
                <a:gd name="T27" fmla="*/ 2147483647 h 108"/>
                <a:gd name="T28" fmla="*/ 2147483647 w 276"/>
                <a:gd name="T29" fmla="*/ 2147483647 h 108"/>
                <a:gd name="T30" fmla="*/ 2147483647 w 276"/>
                <a:gd name="T31" fmla="*/ 2147483647 h 108"/>
                <a:gd name="T32" fmla="*/ 2147483647 w 276"/>
                <a:gd name="T33" fmla="*/ 2147483647 h 108"/>
                <a:gd name="T34" fmla="*/ 2147483647 w 276"/>
                <a:gd name="T35" fmla="*/ 2147483647 h 108"/>
                <a:gd name="T36" fmla="*/ 2147483647 w 276"/>
                <a:gd name="T37" fmla="*/ 2147483647 h 108"/>
                <a:gd name="T38" fmla="*/ 2147483647 w 276"/>
                <a:gd name="T39" fmla="*/ 2147483647 h 108"/>
                <a:gd name="T40" fmla="*/ 2147483647 w 276"/>
                <a:gd name="T41" fmla="*/ 2147483647 h 108"/>
                <a:gd name="T42" fmla="*/ 2147483647 w 276"/>
                <a:gd name="T43" fmla="*/ 2147483647 h 108"/>
                <a:gd name="T44" fmla="*/ 2147483647 w 276"/>
                <a:gd name="T45" fmla="*/ 2147483647 h 108"/>
                <a:gd name="T46" fmla="*/ 2147483647 w 276"/>
                <a:gd name="T47" fmla="*/ 2147483647 h 108"/>
                <a:gd name="T48" fmla="*/ 2147483647 w 276"/>
                <a:gd name="T49" fmla="*/ 2147483647 h 108"/>
                <a:gd name="T50" fmla="*/ 2147483647 w 276"/>
                <a:gd name="T51" fmla="*/ 2147483647 h 108"/>
                <a:gd name="T52" fmla="*/ 2147483647 w 276"/>
                <a:gd name="T53" fmla="*/ 2147483647 h 108"/>
                <a:gd name="T54" fmla="*/ 2147483647 w 276"/>
                <a:gd name="T55" fmla="*/ 2147483647 h 108"/>
                <a:gd name="T56" fmla="*/ 2147483647 w 276"/>
                <a:gd name="T57" fmla="*/ 2147483647 h 108"/>
                <a:gd name="T58" fmla="*/ 2147483647 w 276"/>
                <a:gd name="T59" fmla="*/ 2147483647 h 108"/>
                <a:gd name="T60" fmla="*/ 2147483647 w 276"/>
                <a:gd name="T61" fmla="*/ 2147483647 h 108"/>
                <a:gd name="T62" fmla="*/ 2147483647 w 276"/>
                <a:gd name="T63" fmla="*/ 2147483647 h 108"/>
                <a:gd name="T64" fmla="*/ 2147483647 w 276"/>
                <a:gd name="T65" fmla="*/ 2147483647 h 108"/>
                <a:gd name="T66" fmla="*/ 2147483647 w 276"/>
                <a:gd name="T67" fmla="*/ 2147483647 h 108"/>
                <a:gd name="T68" fmla="*/ 2147483647 w 276"/>
                <a:gd name="T69" fmla="*/ 2147483647 h 108"/>
                <a:gd name="T70" fmla="*/ 2147483647 w 276"/>
                <a:gd name="T71" fmla="*/ 2147483647 h 108"/>
                <a:gd name="T72" fmla="*/ 2147483647 w 276"/>
                <a:gd name="T73" fmla="*/ 2147483647 h 108"/>
                <a:gd name="T74" fmla="*/ 2147483647 w 276"/>
                <a:gd name="T75" fmla="*/ 2147483647 h 108"/>
                <a:gd name="T76" fmla="*/ 2147483647 w 276"/>
                <a:gd name="T77" fmla="*/ 2147483647 h 108"/>
                <a:gd name="T78" fmla="*/ 2147483647 w 276"/>
                <a:gd name="T79" fmla="*/ 2147483647 h 108"/>
                <a:gd name="T80" fmla="*/ 0 w 276"/>
                <a:gd name="T81" fmla="*/ 2147483647 h 108"/>
                <a:gd name="T82" fmla="*/ 0 w 276"/>
                <a:gd name="T83" fmla="*/ 2147483647 h 108"/>
                <a:gd name="T84" fmla="*/ 0 w 276"/>
                <a:gd name="T85" fmla="*/ 2147483647 h 108"/>
                <a:gd name="T86" fmla="*/ 0 w 276"/>
                <a:gd name="T87" fmla="*/ 2147483647 h 108"/>
                <a:gd name="T88" fmla="*/ 2147483647 w 276"/>
                <a:gd name="T89" fmla="*/ 2147483647 h 108"/>
                <a:gd name="T90" fmla="*/ 2147483647 w 276"/>
                <a:gd name="T91" fmla="*/ 2147483647 h 108"/>
                <a:gd name="T92" fmla="*/ 2147483647 w 276"/>
                <a:gd name="T93" fmla="*/ 2147483647 h 108"/>
                <a:gd name="T94" fmla="*/ 2147483647 w 276"/>
                <a:gd name="T95" fmla="*/ 2147483647 h 108"/>
                <a:gd name="T96" fmla="*/ 2147483647 w 276"/>
                <a:gd name="T97" fmla="*/ 2147483647 h 108"/>
                <a:gd name="T98" fmla="*/ 2147483647 w 276"/>
                <a:gd name="T99" fmla="*/ 2147483647 h 108"/>
                <a:gd name="T100" fmla="*/ 2147483647 w 276"/>
                <a:gd name="T101" fmla="*/ 2147483647 h 108"/>
                <a:gd name="T102" fmla="*/ 2147483647 w 276"/>
                <a:gd name="T103" fmla="*/ 2147483647 h 108"/>
                <a:gd name="T104" fmla="*/ 2147483647 w 276"/>
                <a:gd name="T105" fmla="*/ 2147483647 h 108"/>
                <a:gd name="T106" fmla="*/ 2147483647 w 276"/>
                <a:gd name="T107" fmla="*/ 2147483647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6"/>
                <a:gd name="T163" fmla="*/ 0 h 108"/>
                <a:gd name="T164" fmla="*/ 276 w 276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6" h="108">
                  <a:moveTo>
                    <a:pt x="41" y="14"/>
                  </a:moveTo>
                  <a:lnTo>
                    <a:pt x="43" y="11"/>
                  </a:lnTo>
                  <a:lnTo>
                    <a:pt x="52" y="11"/>
                  </a:lnTo>
                  <a:lnTo>
                    <a:pt x="62" y="8"/>
                  </a:lnTo>
                  <a:lnTo>
                    <a:pt x="76" y="8"/>
                  </a:lnTo>
                  <a:lnTo>
                    <a:pt x="92" y="5"/>
                  </a:lnTo>
                  <a:lnTo>
                    <a:pt x="114" y="5"/>
                  </a:lnTo>
                  <a:lnTo>
                    <a:pt x="133" y="3"/>
                  </a:lnTo>
                  <a:lnTo>
                    <a:pt x="154" y="3"/>
                  </a:lnTo>
                  <a:lnTo>
                    <a:pt x="176" y="0"/>
                  </a:lnTo>
                  <a:lnTo>
                    <a:pt x="195" y="0"/>
                  </a:lnTo>
                  <a:lnTo>
                    <a:pt x="214" y="0"/>
                  </a:lnTo>
                  <a:lnTo>
                    <a:pt x="233" y="3"/>
                  </a:lnTo>
                  <a:lnTo>
                    <a:pt x="249" y="5"/>
                  </a:lnTo>
                  <a:lnTo>
                    <a:pt x="260" y="8"/>
                  </a:lnTo>
                  <a:lnTo>
                    <a:pt x="271" y="14"/>
                  </a:lnTo>
                  <a:lnTo>
                    <a:pt x="276" y="22"/>
                  </a:lnTo>
                  <a:lnTo>
                    <a:pt x="73" y="33"/>
                  </a:lnTo>
                  <a:lnTo>
                    <a:pt x="76" y="35"/>
                  </a:lnTo>
                  <a:lnTo>
                    <a:pt x="81" y="43"/>
                  </a:lnTo>
                  <a:lnTo>
                    <a:pt x="92" y="49"/>
                  </a:lnTo>
                  <a:lnTo>
                    <a:pt x="103" y="54"/>
                  </a:lnTo>
                  <a:lnTo>
                    <a:pt x="116" y="60"/>
                  </a:lnTo>
                  <a:lnTo>
                    <a:pt x="135" y="68"/>
                  </a:lnTo>
                  <a:lnTo>
                    <a:pt x="152" y="73"/>
                  </a:lnTo>
                  <a:lnTo>
                    <a:pt x="171" y="78"/>
                  </a:lnTo>
                  <a:lnTo>
                    <a:pt x="187" y="84"/>
                  </a:lnTo>
                  <a:lnTo>
                    <a:pt x="203" y="87"/>
                  </a:lnTo>
                  <a:lnTo>
                    <a:pt x="219" y="92"/>
                  </a:lnTo>
                  <a:lnTo>
                    <a:pt x="235" y="95"/>
                  </a:lnTo>
                  <a:lnTo>
                    <a:pt x="246" y="97"/>
                  </a:lnTo>
                  <a:lnTo>
                    <a:pt x="257" y="100"/>
                  </a:lnTo>
                  <a:lnTo>
                    <a:pt x="263" y="103"/>
                  </a:lnTo>
                  <a:lnTo>
                    <a:pt x="265" y="103"/>
                  </a:lnTo>
                  <a:lnTo>
                    <a:pt x="11" y="108"/>
                  </a:lnTo>
                  <a:lnTo>
                    <a:pt x="8" y="103"/>
                  </a:lnTo>
                  <a:lnTo>
                    <a:pt x="6" y="95"/>
                  </a:lnTo>
                  <a:lnTo>
                    <a:pt x="6" y="87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6" y="27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4" y="14"/>
                  </a:lnTo>
                  <a:lnTo>
                    <a:pt x="30" y="11"/>
                  </a:lnTo>
                  <a:lnTo>
                    <a:pt x="35" y="11"/>
                  </a:lnTo>
                  <a:lnTo>
                    <a:pt x="41" y="11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78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7" name="Freeform 85"/>
            <p:cNvSpPr>
              <a:spLocks/>
            </p:cNvSpPr>
            <p:nvPr/>
          </p:nvSpPr>
          <p:spPr bwMode="auto">
            <a:xfrm>
              <a:off x="3171825" y="4089401"/>
              <a:ext cx="241300" cy="334963"/>
            </a:xfrm>
            <a:custGeom>
              <a:avLst/>
              <a:gdLst>
                <a:gd name="T0" fmla="*/ 0 w 152"/>
                <a:gd name="T1" fmla="*/ 0 h 211"/>
                <a:gd name="T2" fmla="*/ 2147483647 w 152"/>
                <a:gd name="T3" fmla="*/ 2147483647 h 211"/>
                <a:gd name="T4" fmla="*/ 2147483647 w 152"/>
                <a:gd name="T5" fmla="*/ 2147483647 h 211"/>
                <a:gd name="T6" fmla="*/ 2147483647 w 152"/>
                <a:gd name="T7" fmla="*/ 2147483647 h 211"/>
                <a:gd name="T8" fmla="*/ 2147483647 w 152"/>
                <a:gd name="T9" fmla="*/ 2147483647 h 211"/>
                <a:gd name="T10" fmla="*/ 2147483647 w 152"/>
                <a:gd name="T11" fmla="*/ 2147483647 h 211"/>
                <a:gd name="T12" fmla="*/ 2147483647 w 152"/>
                <a:gd name="T13" fmla="*/ 2147483647 h 211"/>
                <a:gd name="T14" fmla="*/ 2147483647 w 152"/>
                <a:gd name="T15" fmla="*/ 2147483647 h 211"/>
                <a:gd name="T16" fmla="*/ 2147483647 w 152"/>
                <a:gd name="T17" fmla="*/ 2147483647 h 211"/>
                <a:gd name="T18" fmla="*/ 2147483647 w 152"/>
                <a:gd name="T19" fmla="*/ 2147483647 h 211"/>
                <a:gd name="T20" fmla="*/ 2147483647 w 152"/>
                <a:gd name="T21" fmla="*/ 2147483647 h 211"/>
                <a:gd name="T22" fmla="*/ 2147483647 w 152"/>
                <a:gd name="T23" fmla="*/ 2147483647 h 211"/>
                <a:gd name="T24" fmla="*/ 2147483647 w 152"/>
                <a:gd name="T25" fmla="*/ 2147483647 h 211"/>
                <a:gd name="T26" fmla="*/ 0 w 152"/>
                <a:gd name="T27" fmla="*/ 0 h 211"/>
                <a:gd name="T28" fmla="*/ 0 w 152"/>
                <a:gd name="T29" fmla="*/ 0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2"/>
                <a:gd name="T46" fmla="*/ 0 h 211"/>
                <a:gd name="T47" fmla="*/ 152 w 152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2" h="211">
                  <a:moveTo>
                    <a:pt x="0" y="0"/>
                  </a:moveTo>
                  <a:lnTo>
                    <a:pt x="152" y="8"/>
                  </a:lnTo>
                  <a:lnTo>
                    <a:pt x="146" y="208"/>
                  </a:lnTo>
                  <a:lnTo>
                    <a:pt x="3" y="211"/>
                  </a:lnTo>
                  <a:lnTo>
                    <a:pt x="116" y="181"/>
                  </a:lnTo>
                  <a:lnTo>
                    <a:pt x="3" y="179"/>
                  </a:lnTo>
                  <a:lnTo>
                    <a:pt x="114" y="143"/>
                  </a:lnTo>
                  <a:lnTo>
                    <a:pt x="3" y="138"/>
                  </a:lnTo>
                  <a:lnTo>
                    <a:pt x="116" y="106"/>
                  </a:lnTo>
                  <a:lnTo>
                    <a:pt x="5" y="92"/>
                  </a:lnTo>
                  <a:lnTo>
                    <a:pt x="130" y="68"/>
                  </a:lnTo>
                  <a:lnTo>
                    <a:pt x="16" y="51"/>
                  </a:lnTo>
                  <a:lnTo>
                    <a:pt x="111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D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8" name="Freeform 86"/>
            <p:cNvSpPr>
              <a:spLocks/>
            </p:cNvSpPr>
            <p:nvPr/>
          </p:nvSpPr>
          <p:spPr bwMode="auto">
            <a:xfrm>
              <a:off x="3038475" y="4618038"/>
              <a:ext cx="846137" cy="468313"/>
            </a:xfrm>
            <a:custGeom>
              <a:avLst/>
              <a:gdLst>
                <a:gd name="T0" fmla="*/ 2147483647 w 533"/>
                <a:gd name="T1" fmla="*/ 2147483647 h 295"/>
                <a:gd name="T2" fmla="*/ 2147483647 w 533"/>
                <a:gd name="T3" fmla="*/ 2147483647 h 295"/>
                <a:gd name="T4" fmla="*/ 2147483647 w 533"/>
                <a:gd name="T5" fmla="*/ 2147483647 h 295"/>
                <a:gd name="T6" fmla="*/ 2147483647 w 533"/>
                <a:gd name="T7" fmla="*/ 2147483647 h 295"/>
                <a:gd name="T8" fmla="*/ 2147483647 w 533"/>
                <a:gd name="T9" fmla="*/ 2147483647 h 295"/>
                <a:gd name="T10" fmla="*/ 2147483647 w 533"/>
                <a:gd name="T11" fmla="*/ 2147483647 h 295"/>
                <a:gd name="T12" fmla="*/ 2147483647 w 533"/>
                <a:gd name="T13" fmla="*/ 2147483647 h 295"/>
                <a:gd name="T14" fmla="*/ 2147483647 w 533"/>
                <a:gd name="T15" fmla="*/ 2147483647 h 295"/>
                <a:gd name="T16" fmla="*/ 2147483647 w 533"/>
                <a:gd name="T17" fmla="*/ 2147483647 h 295"/>
                <a:gd name="T18" fmla="*/ 2147483647 w 533"/>
                <a:gd name="T19" fmla="*/ 2147483647 h 295"/>
                <a:gd name="T20" fmla="*/ 2147483647 w 533"/>
                <a:gd name="T21" fmla="*/ 2147483647 h 295"/>
                <a:gd name="T22" fmla="*/ 2147483647 w 533"/>
                <a:gd name="T23" fmla="*/ 2147483647 h 295"/>
                <a:gd name="T24" fmla="*/ 2147483647 w 533"/>
                <a:gd name="T25" fmla="*/ 2147483647 h 295"/>
                <a:gd name="T26" fmla="*/ 2147483647 w 533"/>
                <a:gd name="T27" fmla="*/ 2147483647 h 295"/>
                <a:gd name="T28" fmla="*/ 2147483647 w 533"/>
                <a:gd name="T29" fmla="*/ 2147483647 h 295"/>
                <a:gd name="T30" fmla="*/ 2147483647 w 533"/>
                <a:gd name="T31" fmla="*/ 2147483647 h 295"/>
                <a:gd name="T32" fmla="*/ 2147483647 w 533"/>
                <a:gd name="T33" fmla="*/ 2147483647 h 295"/>
                <a:gd name="T34" fmla="*/ 2147483647 w 533"/>
                <a:gd name="T35" fmla="*/ 2147483647 h 295"/>
                <a:gd name="T36" fmla="*/ 2147483647 w 533"/>
                <a:gd name="T37" fmla="*/ 2147483647 h 295"/>
                <a:gd name="T38" fmla="*/ 2147483647 w 533"/>
                <a:gd name="T39" fmla="*/ 2147483647 h 295"/>
                <a:gd name="T40" fmla="*/ 2147483647 w 533"/>
                <a:gd name="T41" fmla="*/ 2147483647 h 295"/>
                <a:gd name="T42" fmla="*/ 2147483647 w 533"/>
                <a:gd name="T43" fmla="*/ 2147483647 h 295"/>
                <a:gd name="T44" fmla="*/ 2147483647 w 533"/>
                <a:gd name="T45" fmla="*/ 2147483647 h 295"/>
                <a:gd name="T46" fmla="*/ 2147483647 w 533"/>
                <a:gd name="T47" fmla="*/ 2147483647 h 295"/>
                <a:gd name="T48" fmla="*/ 2147483647 w 533"/>
                <a:gd name="T49" fmla="*/ 2147483647 h 295"/>
                <a:gd name="T50" fmla="*/ 2147483647 w 533"/>
                <a:gd name="T51" fmla="*/ 2147483647 h 295"/>
                <a:gd name="T52" fmla="*/ 2147483647 w 533"/>
                <a:gd name="T53" fmla="*/ 2147483647 h 295"/>
                <a:gd name="T54" fmla="*/ 2147483647 w 533"/>
                <a:gd name="T55" fmla="*/ 2147483647 h 295"/>
                <a:gd name="T56" fmla="*/ 2147483647 w 533"/>
                <a:gd name="T57" fmla="*/ 2147483647 h 295"/>
                <a:gd name="T58" fmla="*/ 2147483647 w 533"/>
                <a:gd name="T59" fmla="*/ 2147483647 h 295"/>
                <a:gd name="T60" fmla="*/ 2147483647 w 533"/>
                <a:gd name="T61" fmla="*/ 2147483647 h 295"/>
                <a:gd name="T62" fmla="*/ 2147483647 w 533"/>
                <a:gd name="T63" fmla="*/ 2147483647 h 295"/>
                <a:gd name="T64" fmla="*/ 2147483647 w 533"/>
                <a:gd name="T65" fmla="*/ 2147483647 h 295"/>
                <a:gd name="T66" fmla="*/ 2147483647 w 533"/>
                <a:gd name="T67" fmla="*/ 2147483647 h 295"/>
                <a:gd name="T68" fmla="*/ 2147483647 w 533"/>
                <a:gd name="T69" fmla="*/ 2147483647 h 295"/>
                <a:gd name="T70" fmla="*/ 2147483647 w 533"/>
                <a:gd name="T71" fmla="*/ 2147483647 h 295"/>
                <a:gd name="T72" fmla="*/ 2147483647 w 533"/>
                <a:gd name="T73" fmla="*/ 2147483647 h 295"/>
                <a:gd name="T74" fmla="*/ 2147483647 w 533"/>
                <a:gd name="T75" fmla="*/ 2147483647 h 295"/>
                <a:gd name="T76" fmla="*/ 2147483647 w 533"/>
                <a:gd name="T77" fmla="*/ 2147483647 h 295"/>
                <a:gd name="T78" fmla="*/ 2147483647 w 533"/>
                <a:gd name="T79" fmla="*/ 2147483647 h 295"/>
                <a:gd name="T80" fmla="*/ 2147483647 w 533"/>
                <a:gd name="T81" fmla="*/ 2147483647 h 295"/>
                <a:gd name="T82" fmla="*/ 2147483647 w 533"/>
                <a:gd name="T83" fmla="*/ 2147483647 h 295"/>
                <a:gd name="T84" fmla="*/ 2147483647 w 533"/>
                <a:gd name="T85" fmla="*/ 2147483647 h 295"/>
                <a:gd name="T86" fmla="*/ 2147483647 w 533"/>
                <a:gd name="T87" fmla="*/ 2147483647 h 295"/>
                <a:gd name="T88" fmla="*/ 2147483647 w 533"/>
                <a:gd name="T89" fmla="*/ 2147483647 h 295"/>
                <a:gd name="T90" fmla="*/ 2147483647 w 533"/>
                <a:gd name="T91" fmla="*/ 2147483647 h 295"/>
                <a:gd name="T92" fmla="*/ 2147483647 w 533"/>
                <a:gd name="T93" fmla="*/ 2147483647 h 295"/>
                <a:gd name="T94" fmla="*/ 2147483647 w 533"/>
                <a:gd name="T95" fmla="*/ 2147483647 h 2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3"/>
                <a:gd name="T145" fmla="*/ 0 h 295"/>
                <a:gd name="T146" fmla="*/ 533 w 533"/>
                <a:gd name="T147" fmla="*/ 295 h 2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3" h="295">
                  <a:moveTo>
                    <a:pt x="449" y="154"/>
                  </a:moveTo>
                  <a:lnTo>
                    <a:pt x="452" y="154"/>
                  </a:lnTo>
                  <a:lnTo>
                    <a:pt x="460" y="154"/>
                  </a:lnTo>
                  <a:lnTo>
                    <a:pt x="465" y="154"/>
                  </a:lnTo>
                  <a:lnTo>
                    <a:pt x="471" y="154"/>
                  </a:lnTo>
                  <a:lnTo>
                    <a:pt x="479" y="157"/>
                  </a:lnTo>
                  <a:lnTo>
                    <a:pt x="487" y="157"/>
                  </a:lnTo>
                  <a:lnTo>
                    <a:pt x="493" y="157"/>
                  </a:lnTo>
                  <a:lnTo>
                    <a:pt x="501" y="157"/>
                  </a:lnTo>
                  <a:lnTo>
                    <a:pt x="509" y="154"/>
                  </a:lnTo>
                  <a:lnTo>
                    <a:pt x="514" y="154"/>
                  </a:lnTo>
                  <a:lnTo>
                    <a:pt x="525" y="151"/>
                  </a:lnTo>
                  <a:lnTo>
                    <a:pt x="530" y="148"/>
                  </a:lnTo>
                  <a:lnTo>
                    <a:pt x="533" y="140"/>
                  </a:lnTo>
                  <a:lnTo>
                    <a:pt x="533" y="135"/>
                  </a:lnTo>
                  <a:lnTo>
                    <a:pt x="528" y="130"/>
                  </a:lnTo>
                  <a:lnTo>
                    <a:pt x="522" y="121"/>
                  </a:lnTo>
                  <a:lnTo>
                    <a:pt x="514" y="116"/>
                  </a:lnTo>
                  <a:lnTo>
                    <a:pt x="506" y="113"/>
                  </a:lnTo>
                  <a:lnTo>
                    <a:pt x="501" y="108"/>
                  </a:lnTo>
                  <a:lnTo>
                    <a:pt x="493" y="105"/>
                  </a:lnTo>
                  <a:lnTo>
                    <a:pt x="487" y="105"/>
                  </a:lnTo>
                  <a:lnTo>
                    <a:pt x="482" y="102"/>
                  </a:lnTo>
                  <a:lnTo>
                    <a:pt x="471" y="100"/>
                  </a:lnTo>
                  <a:lnTo>
                    <a:pt x="460" y="94"/>
                  </a:lnTo>
                  <a:lnTo>
                    <a:pt x="447" y="89"/>
                  </a:lnTo>
                  <a:lnTo>
                    <a:pt x="433" y="86"/>
                  </a:lnTo>
                  <a:lnTo>
                    <a:pt x="414" y="78"/>
                  </a:lnTo>
                  <a:lnTo>
                    <a:pt x="398" y="73"/>
                  </a:lnTo>
                  <a:lnTo>
                    <a:pt x="379" y="65"/>
                  </a:lnTo>
                  <a:lnTo>
                    <a:pt x="363" y="59"/>
                  </a:lnTo>
                  <a:lnTo>
                    <a:pt x="341" y="51"/>
                  </a:lnTo>
                  <a:lnTo>
                    <a:pt x="322" y="43"/>
                  </a:lnTo>
                  <a:lnTo>
                    <a:pt x="303" y="38"/>
                  </a:lnTo>
                  <a:lnTo>
                    <a:pt x="287" y="29"/>
                  </a:lnTo>
                  <a:lnTo>
                    <a:pt x="268" y="24"/>
                  </a:lnTo>
                  <a:lnTo>
                    <a:pt x="254" y="16"/>
                  </a:lnTo>
                  <a:lnTo>
                    <a:pt x="238" y="11"/>
                  </a:lnTo>
                  <a:lnTo>
                    <a:pt x="230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4" y="0"/>
                  </a:lnTo>
                  <a:lnTo>
                    <a:pt x="165" y="2"/>
                  </a:lnTo>
                  <a:lnTo>
                    <a:pt x="146" y="5"/>
                  </a:lnTo>
                  <a:lnTo>
                    <a:pt x="125" y="8"/>
                  </a:lnTo>
                  <a:lnTo>
                    <a:pt x="106" y="16"/>
                  </a:lnTo>
                  <a:lnTo>
                    <a:pt x="87" y="24"/>
                  </a:lnTo>
                  <a:lnTo>
                    <a:pt x="65" y="32"/>
                  </a:lnTo>
                  <a:lnTo>
                    <a:pt x="49" y="43"/>
                  </a:lnTo>
                  <a:lnTo>
                    <a:pt x="33" y="57"/>
                  </a:lnTo>
                  <a:lnTo>
                    <a:pt x="19" y="70"/>
                  </a:lnTo>
                  <a:lnTo>
                    <a:pt x="8" y="84"/>
                  </a:lnTo>
                  <a:lnTo>
                    <a:pt x="3" y="100"/>
                  </a:lnTo>
                  <a:lnTo>
                    <a:pt x="0" y="116"/>
                  </a:lnTo>
                  <a:lnTo>
                    <a:pt x="6" y="135"/>
                  </a:lnTo>
                  <a:lnTo>
                    <a:pt x="11" y="154"/>
                  </a:lnTo>
                  <a:lnTo>
                    <a:pt x="22" y="167"/>
                  </a:lnTo>
                  <a:lnTo>
                    <a:pt x="38" y="178"/>
                  </a:lnTo>
                  <a:lnTo>
                    <a:pt x="60" y="189"/>
                  </a:lnTo>
                  <a:lnTo>
                    <a:pt x="81" y="197"/>
                  </a:lnTo>
                  <a:lnTo>
                    <a:pt x="106" y="203"/>
                  </a:lnTo>
                  <a:lnTo>
                    <a:pt x="130" y="205"/>
                  </a:lnTo>
                  <a:lnTo>
                    <a:pt x="157" y="211"/>
                  </a:lnTo>
                  <a:lnTo>
                    <a:pt x="181" y="211"/>
                  </a:lnTo>
                  <a:lnTo>
                    <a:pt x="206" y="213"/>
                  </a:lnTo>
                  <a:lnTo>
                    <a:pt x="230" y="213"/>
                  </a:lnTo>
                  <a:lnTo>
                    <a:pt x="249" y="213"/>
                  </a:lnTo>
                  <a:lnTo>
                    <a:pt x="265" y="211"/>
                  </a:lnTo>
                  <a:lnTo>
                    <a:pt x="279" y="211"/>
                  </a:lnTo>
                  <a:lnTo>
                    <a:pt x="287" y="211"/>
                  </a:lnTo>
                  <a:lnTo>
                    <a:pt x="292" y="211"/>
                  </a:lnTo>
                  <a:lnTo>
                    <a:pt x="295" y="211"/>
                  </a:lnTo>
                  <a:lnTo>
                    <a:pt x="303" y="216"/>
                  </a:lnTo>
                  <a:lnTo>
                    <a:pt x="309" y="216"/>
                  </a:lnTo>
                  <a:lnTo>
                    <a:pt x="317" y="221"/>
                  </a:lnTo>
                  <a:lnTo>
                    <a:pt x="325" y="224"/>
                  </a:lnTo>
                  <a:lnTo>
                    <a:pt x="336" y="230"/>
                  </a:lnTo>
                  <a:lnTo>
                    <a:pt x="344" y="232"/>
                  </a:lnTo>
                  <a:lnTo>
                    <a:pt x="355" y="238"/>
                  </a:lnTo>
                  <a:lnTo>
                    <a:pt x="365" y="246"/>
                  </a:lnTo>
                  <a:lnTo>
                    <a:pt x="376" y="251"/>
                  </a:lnTo>
                  <a:lnTo>
                    <a:pt x="387" y="259"/>
                  </a:lnTo>
                  <a:lnTo>
                    <a:pt x="395" y="265"/>
                  </a:lnTo>
                  <a:lnTo>
                    <a:pt x="406" y="273"/>
                  </a:lnTo>
                  <a:lnTo>
                    <a:pt x="417" y="281"/>
                  </a:lnTo>
                  <a:lnTo>
                    <a:pt x="425" y="286"/>
                  </a:lnTo>
                  <a:lnTo>
                    <a:pt x="436" y="292"/>
                  </a:lnTo>
                  <a:lnTo>
                    <a:pt x="444" y="295"/>
                  </a:lnTo>
                  <a:lnTo>
                    <a:pt x="452" y="295"/>
                  </a:lnTo>
                  <a:lnTo>
                    <a:pt x="460" y="292"/>
                  </a:lnTo>
                  <a:lnTo>
                    <a:pt x="471" y="289"/>
                  </a:lnTo>
                  <a:lnTo>
                    <a:pt x="476" y="284"/>
                  </a:lnTo>
                  <a:lnTo>
                    <a:pt x="484" y="278"/>
                  </a:lnTo>
                  <a:lnTo>
                    <a:pt x="490" y="273"/>
                  </a:lnTo>
                  <a:lnTo>
                    <a:pt x="495" y="265"/>
                  </a:lnTo>
                  <a:lnTo>
                    <a:pt x="498" y="257"/>
                  </a:lnTo>
                  <a:lnTo>
                    <a:pt x="503" y="251"/>
                  </a:lnTo>
                  <a:lnTo>
                    <a:pt x="503" y="243"/>
                  </a:lnTo>
                  <a:lnTo>
                    <a:pt x="503" y="235"/>
                  </a:lnTo>
                  <a:lnTo>
                    <a:pt x="503" y="227"/>
                  </a:lnTo>
                  <a:lnTo>
                    <a:pt x="501" y="221"/>
                  </a:lnTo>
                  <a:lnTo>
                    <a:pt x="495" y="216"/>
                  </a:lnTo>
                  <a:lnTo>
                    <a:pt x="490" y="208"/>
                  </a:lnTo>
                  <a:lnTo>
                    <a:pt x="482" y="205"/>
                  </a:lnTo>
                  <a:lnTo>
                    <a:pt x="476" y="200"/>
                  </a:lnTo>
                  <a:lnTo>
                    <a:pt x="465" y="197"/>
                  </a:lnTo>
                  <a:lnTo>
                    <a:pt x="457" y="194"/>
                  </a:lnTo>
                  <a:lnTo>
                    <a:pt x="449" y="192"/>
                  </a:lnTo>
                  <a:lnTo>
                    <a:pt x="441" y="192"/>
                  </a:lnTo>
                  <a:lnTo>
                    <a:pt x="430" y="186"/>
                  </a:lnTo>
                  <a:lnTo>
                    <a:pt x="422" y="186"/>
                  </a:lnTo>
                  <a:lnTo>
                    <a:pt x="414" y="186"/>
                  </a:lnTo>
                  <a:lnTo>
                    <a:pt x="409" y="186"/>
                  </a:lnTo>
                  <a:lnTo>
                    <a:pt x="401" y="186"/>
                  </a:lnTo>
                  <a:lnTo>
                    <a:pt x="398" y="186"/>
                  </a:lnTo>
                  <a:lnTo>
                    <a:pt x="403" y="186"/>
                  </a:lnTo>
                  <a:lnTo>
                    <a:pt x="409" y="192"/>
                  </a:lnTo>
                  <a:lnTo>
                    <a:pt x="414" y="197"/>
                  </a:lnTo>
                  <a:lnTo>
                    <a:pt x="422" y="203"/>
                  </a:lnTo>
                  <a:lnTo>
                    <a:pt x="428" y="211"/>
                  </a:lnTo>
                  <a:lnTo>
                    <a:pt x="430" y="219"/>
                  </a:lnTo>
                  <a:lnTo>
                    <a:pt x="433" y="230"/>
                  </a:lnTo>
                  <a:lnTo>
                    <a:pt x="428" y="238"/>
                  </a:lnTo>
                  <a:lnTo>
                    <a:pt x="422" y="240"/>
                  </a:lnTo>
                  <a:lnTo>
                    <a:pt x="417" y="243"/>
                  </a:lnTo>
                  <a:lnTo>
                    <a:pt x="411" y="243"/>
                  </a:lnTo>
                  <a:lnTo>
                    <a:pt x="401" y="238"/>
                  </a:lnTo>
                  <a:lnTo>
                    <a:pt x="398" y="235"/>
                  </a:lnTo>
                  <a:lnTo>
                    <a:pt x="392" y="232"/>
                  </a:lnTo>
                  <a:lnTo>
                    <a:pt x="384" y="227"/>
                  </a:lnTo>
                  <a:lnTo>
                    <a:pt x="376" y="221"/>
                  </a:lnTo>
                  <a:lnTo>
                    <a:pt x="371" y="216"/>
                  </a:lnTo>
                  <a:lnTo>
                    <a:pt x="363" y="213"/>
                  </a:lnTo>
                  <a:lnTo>
                    <a:pt x="352" y="208"/>
                  </a:lnTo>
                  <a:lnTo>
                    <a:pt x="341" y="203"/>
                  </a:lnTo>
                  <a:lnTo>
                    <a:pt x="328" y="197"/>
                  </a:lnTo>
                  <a:lnTo>
                    <a:pt x="314" y="192"/>
                  </a:lnTo>
                  <a:lnTo>
                    <a:pt x="303" y="186"/>
                  </a:lnTo>
                  <a:lnTo>
                    <a:pt x="287" y="184"/>
                  </a:lnTo>
                  <a:lnTo>
                    <a:pt x="271" y="178"/>
                  </a:lnTo>
                  <a:lnTo>
                    <a:pt x="257" y="176"/>
                  </a:lnTo>
                  <a:lnTo>
                    <a:pt x="241" y="176"/>
                  </a:lnTo>
                  <a:lnTo>
                    <a:pt x="222" y="173"/>
                  </a:lnTo>
                  <a:lnTo>
                    <a:pt x="203" y="173"/>
                  </a:lnTo>
                  <a:lnTo>
                    <a:pt x="187" y="170"/>
                  </a:lnTo>
                  <a:lnTo>
                    <a:pt x="168" y="167"/>
                  </a:lnTo>
                  <a:lnTo>
                    <a:pt x="152" y="165"/>
                  </a:lnTo>
                  <a:lnTo>
                    <a:pt x="133" y="165"/>
                  </a:lnTo>
                  <a:lnTo>
                    <a:pt x="114" y="159"/>
                  </a:lnTo>
                  <a:lnTo>
                    <a:pt x="100" y="159"/>
                  </a:lnTo>
                  <a:lnTo>
                    <a:pt x="87" y="154"/>
                  </a:lnTo>
                  <a:lnTo>
                    <a:pt x="73" y="148"/>
                  </a:lnTo>
                  <a:lnTo>
                    <a:pt x="62" y="143"/>
                  </a:lnTo>
                  <a:lnTo>
                    <a:pt x="54" y="138"/>
                  </a:lnTo>
                  <a:lnTo>
                    <a:pt x="46" y="130"/>
                  </a:lnTo>
                  <a:lnTo>
                    <a:pt x="43" y="121"/>
                  </a:lnTo>
                  <a:lnTo>
                    <a:pt x="43" y="113"/>
                  </a:lnTo>
                  <a:lnTo>
                    <a:pt x="49" y="102"/>
                  </a:lnTo>
                  <a:lnTo>
                    <a:pt x="54" y="92"/>
                  </a:lnTo>
                  <a:lnTo>
                    <a:pt x="60" y="81"/>
                  </a:lnTo>
                  <a:lnTo>
                    <a:pt x="65" y="70"/>
                  </a:lnTo>
                  <a:lnTo>
                    <a:pt x="76" y="65"/>
                  </a:lnTo>
                  <a:lnTo>
                    <a:pt x="81" y="57"/>
                  </a:lnTo>
                  <a:lnTo>
                    <a:pt x="92" y="51"/>
                  </a:lnTo>
                  <a:lnTo>
                    <a:pt x="100" y="46"/>
                  </a:lnTo>
                  <a:lnTo>
                    <a:pt x="111" y="43"/>
                  </a:lnTo>
                  <a:lnTo>
                    <a:pt x="122" y="38"/>
                  </a:lnTo>
                  <a:lnTo>
                    <a:pt x="133" y="35"/>
                  </a:lnTo>
                  <a:lnTo>
                    <a:pt x="144" y="35"/>
                  </a:lnTo>
                  <a:lnTo>
                    <a:pt x="157" y="35"/>
                  </a:lnTo>
                  <a:lnTo>
                    <a:pt x="173" y="32"/>
                  </a:lnTo>
                  <a:lnTo>
                    <a:pt x="187" y="35"/>
                  </a:lnTo>
                  <a:lnTo>
                    <a:pt x="200" y="35"/>
                  </a:lnTo>
                  <a:lnTo>
                    <a:pt x="214" y="40"/>
                  </a:lnTo>
                  <a:lnTo>
                    <a:pt x="230" y="43"/>
                  </a:lnTo>
                  <a:lnTo>
                    <a:pt x="246" y="46"/>
                  </a:lnTo>
                  <a:lnTo>
                    <a:pt x="265" y="51"/>
                  </a:lnTo>
                  <a:lnTo>
                    <a:pt x="284" y="57"/>
                  </a:lnTo>
                  <a:lnTo>
                    <a:pt x="303" y="65"/>
                  </a:lnTo>
                  <a:lnTo>
                    <a:pt x="322" y="70"/>
                  </a:lnTo>
                  <a:lnTo>
                    <a:pt x="344" y="78"/>
                  </a:lnTo>
                  <a:lnTo>
                    <a:pt x="363" y="84"/>
                  </a:lnTo>
                  <a:lnTo>
                    <a:pt x="379" y="89"/>
                  </a:lnTo>
                  <a:lnTo>
                    <a:pt x="395" y="97"/>
                  </a:lnTo>
                  <a:lnTo>
                    <a:pt x="409" y="102"/>
                  </a:lnTo>
                  <a:lnTo>
                    <a:pt x="422" y="108"/>
                  </a:lnTo>
                  <a:lnTo>
                    <a:pt x="433" y="111"/>
                  </a:lnTo>
                  <a:lnTo>
                    <a:pt x="441" y="116"/>
                  </a:lnTo>
                  <a:lnTo>
                    <a:pt x="447" y="119"/>
                  </a:lnTo>
                  <a:lnTo>
                    <a:pt x="449" y="119"/>
                  </a:lnTo>
                  <a:lnTo>
                    <a:pt x="449" y="154"/>
                  </a:lnTo>
                  <a:close/>
                </a:path>
              </a:pathLst>
            </a:custGeom>
            <a:solidFill>
              <a:srgbClr val="945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69" name="Freeform 87"/>
            <p:cNvSpPr>
              <a:spLocks/>
            </p:cNvSpPr>
            <p:nvPr/>
          </p:nvSpPr>
          <p:spPr bwMode="auto">
            <a:xfrm>
              <a:off x="3219450" y="4708526"/>
              <a:ext cx="407987" cy="88900"/>
            </a:xfrm>
            <a:custGeom>
              <a:avLst/>
              <a:gdLst>
                <a:gd name="T0" fmla="*/ 2147483647 w 257"/>
                <a:gd name="T1" fmla="*/ 2147483647 h 56"/>
                <a:gd name="T2" fmla="*/ 2147483647 w 257"/>
                <a:gd name="T3" fmla="*/ 2147483647 h 56"/>
                <a:gd name="T4" fmla="*/ 2147483647 w 257"/>
                <a:gd name="T5" fmla="*/ 2147483647 h 56"/>
                <a:gd name="T6" fmla="*/ 2147483647 w 257"/>
                <a:gd name="T7" fmla="*/ 2147483647 h 56"/>
                <a:gd name="T8" fmla="*/ 2147483647 w 257"/>
                <a:gd name="T9" fmla="*/ 2147483647 h 56"/>
                <a:gd name="T10" fmla="*/ 2147483647 w 257"/>
                <a:gd name="T11" fmla="*/ 2147483647 h 56"/>
                <a:gd name="T12" fmla="*/ 2147483647 w 257"/>
                <a:gd name="T13" fmla="*/ 2147483647 h 56"/>
                <a:gd name="T14" fmla="*/ 2147483647 w 257"/>
                <a:gd name="T15" fmla="*/ 2147483647 h 56"/>
                <a:gd name="T16" fmla="*/ 2147483647 w 257"/>
                <a:gd name="T17" fmla="*/ 2147483647 h 56"/>
                <a:gd name="T18" fmla="*/ 2147483647 w 257"/>
                <a:gd name="T19" fmla="*/ 2147483647 h 56"/>
                <a:gd name="T20" fmla="*/ 2147483647 w 257"/>
                <a:gd name="T21" fmla="*/ 2147483647 h 56"/>
                <a:gd name="T22" fmla="*/ 2147483647 w 257"/>
                <a:gd name="T23" fmla="*/ 2147483647 h 56"/>
                <a:gd name="T24" fmla="*/ 2147483647 w 257"/>
                <a:gd name="T25" fmla="*/ 2147483647 h 56"/>
                <a:gd name="T26" fmla="*/ 2147483647 w 257"/>
                <a:gd name="T27" fmla="*/ 2147483647 h 56"/>
                <a:gd name="T28" fmla="*/ 2147483647 w 257"/>
                <a:gd name="T29" fmla="*/ 0 h 56"/>
                <a:gd name="T30" fmla="*/ 2147483647 w 257"/>
                <a:gd name="T31" fmla="*/ 0 h 56"/>
                <a:gd name="T32" fmla="*/ 2147483647 w 257"/>
                <a:gd name="T33" fmla="*/ 2147483647 h 56"/>
                <a:gd name="T34" fmla="*/ 2147483647 w 257"/>
                <a:gd name="T35" fmla="*/ 2147483647 h 56"/>
                <a:gd name="T36" fmla="*/ 2147483647 w 257"/>
                <a:gd name="T37" fmla="*/ 2147483647 h 56"/>
                <a:gd name="T38" fmla="*/ 2147483647 w 257"/>
                <a:gd name="T39" fmla="*/ 2147483647 h 56"/>
                <a:gd name="T40" fmla="*/ 2147483647 w 257"/>
                <a:gd name="T41" fmla="*/ 2147483647 h 56"/>
                <a:gd name="T42" fmla="*/ 0 w 257"/>
                <a:gd name="T43" fmla="*/ 2147483647 h 56"/>
                <a:gd name="T44" fmla="*/ 2147483647 w 257"/>
                <a:gd name="T45" fmla="*/ 2147483647 h 56"/>
                <a:gd name="T46" fmla="*/ 2147483647 w 257"/>
                <a:gd name="T47" fmla="*/ 2147483647 h 56"/>
                <a:gd name="T48" fmla="*/ 2147483647 w 257"/>
                <a:gd name="T49" fmla="*/ 2147483647 h 56"/>
                <a:gd name="T50" fmla="*/ 2147483647 w 257"/>
                <a:gd name="T51" fmla="*/ 2147483647 h 56"/>
                <a:gd name="T52" fmla="*/ 2147483647 w 257"/>
                <a:gd name="T53" fmla="*/ 2147483647 h 56"/>
                <a:gd name="T54" fmla="*/ 2147483647 w 257"/>
                <a:gd name="T55" fmla="*/ 2147483647 h 56"/>
                <a:gd name="T56" fmla="*/ 2147483647 w 257"/>
                <a:gd name="T57" fmla="*/ 2147483647 h 56"/>
                <a:gd name="T58" fmla="*/ 2147483647 w 257"/>
                <a:gd name="T59" fmla="*/ 2147483647 h 56"/>
                <a:gd name="T60" fmla="*/ 2147483647 w 257"/>
                <a:gd name="T61" fmla="*/ 2147483647 h 56"/>
                <a:gd name="T62" fmla="*/ 2147483647 w 257"/>
                <a:gd name="T63" fmla="*/ 2147483647 h 56"/>
                <a:gd name="T64" fmla="*/ 2147483647 w 257"/>
                <a:gd name="T65" fmla="*/ 2147483647 h 56"/>
                <a:gd name="T66" fmla="*/ 2147483647 w 257"/>
                <a:gd name="T67" fmla="*/ 2147483647 h 56"/>
                <a:gd name="T68" fmla="*/ 2147483647 w 257"/>
                <a:gd name="T69" fmla="*/ 2147483647 h 56"/>
                <a:gd name="T70" fmla="*/ 2147483647 w 257"/>
                <a:gd name="T71" fmla="*/ 2147483647 h 56"/>
                <a:gd name="T72" fmla="*/ 2147483647 w 257"/>
                <a:gd name="T73" fmla="*/ 2147483647 h 56"/>
                <a:gd name="T74" fmla="*/ 2147483647 w 257"/>
                <a:gd name="T75" fmla="*/ 2147483647 h 56"/>
                <a:gd name="T76" fmla="*/ 2147483647 w 257"/>
                <a:gd name="T77" fmla="*/ 2147483647 h 56"/>
                <a:gd name="T78" fmla="*/ 2147483647 w 257"/>
                <a:gd name="T79" fmla="*/ 2147483647 h 56"/>
                <a:gd name="T80" fmla="*/ 2147483647 w 257"/>
                <a:gd name="T81" fmla="*/ 2147483647 h 56"/>
                <a:gd name="T82" fmla="*/ 2147483647 w 257"/>
                <a:gd name="T83" fmla="*/ 2147483647 h 56"/>
                <a:gd name="T84" fmla="*/ 2147483647 w 257"/>
                <a:gd name="T85" fmla="*/ 2147483647 h 56"/>
                <a:gd name="T86" fmla="*/ 2147483647 w 257"/>
                <a:gd name="T87" fmla="*/ 2147483647 h 56"/>
                <a:gd name="T88" fmla="*/ 2147483647 w 257"/>
                <a:gd name="T89" fmla="*/ 2147483647 h 56"/>
                <a:gd name="T90" fmla="*/ 2147483647 w 257"/>
                <a:gd name="T91" fmla="*/ 2147483647 h 56"/>
                <a:gd name="T92" fmla="*/ 2147483647 w 257"/>
                <a:gd name="T93" fmla="*/ 2147483647 h 56"/>
                <a:gd name="T94" fmla="*/ 2147483647 w 257"/>
                <a:gd name="T95" fmla="*/ 2147483647 h 56"/>
                <a:gd name="T96" fmla="*/ 2147483647 w 257"/>
                <a:gd name="T97" fmla="*/ 2147483647 h 56"/>
                <a:gd name="T98" fmla="*/ 2147483647 w 257"/>
                <a:gd name="T99" fmla="*/ 2147483647 h 56"/>
                <a:gd name="T100" fmla="*/ 2147483647 w 257"/>
                <a:gd name="T101" fmla="*/ 2147483647 h 56"/>
                <a:gd name="T102" fmla="*/ 2147483647 w 257"/>
                <a:gd name="T103" fmla="*/ 2147483647 h 56"/>
                <a:gd name="T104" fmla="*/ 2147483647 w 257"/>
                <a:gd name="T105" fmla="*/ 2147483647 h 56"/>
                <a:gd name="T106" fmla="*/ 2147483647 w 257"/>
                <a:gd name="T107" fmla="*/ 2147483647 h 56"/>
                <a:gd name="T108" fmla="*/ 2147483647 w 257"/>
                <a:gd name="T109" fmla="*/ 2147483647 h 56"/>
                <a:gd name="T110" fmla="*/ 2147483647 w 257"/>
                <a:gd name="T111" fmla="*/ 2147483647 h 56"/>
                <a:gd name="T112" fmla="*/ 2147483647 w 257"/>
                <a:gd name="T113" fmla="*/ 2147483647 h 56"/>
                <a:gd name="T114" fmla="*/ 2147483647 w 257"/>
                <a:gd name="T115" fmla="*/ 2147483647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"/>
                <a:gd name="T175" fmla="*/ 0 h 56"/>
                <a:gd name="T176" fmla="*/ 257 w 257"/>
                <a:gd name="T177" fmla="*/ 56 h 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" h="56">
                  <a:moveTo>
                    <a:pt x="257" y="56"/>
                  </a:moveTo>
                  <a:lnTo>
                    <a:pt x="254" y="56"/>
                  </a:lnTo>
                  <a:lnTo>
                    <a:pt x="251" y="54"/>
                  </a:lnTo>
                  <a:lnTo>
                    <a:pt x="243" y="48"/>
                  </a:lnTo>
                  <a:lnTo>
                    <a:pt x="232" y="45"/>
                  </a:lnTo>
                  <a:lnTo>
                    <a:pt x="219" y="40"/>
                  </a:lnTo>
                  <a:lnTo>
                    <a:pt x="208" y="35"/>
                  </a:lnTo>
                  <a:lnTo>
                    <a:pt x="192" y="29"/>
                  </a:lnTo>
                  <a:lnTo>
                    <a:pt x="176" y="24"/>
                  </a:lnTo>
                  <a:lnTo>
                    <a:pt x="157" y="18"/>
                  </a:lnTo>
                  <a:lnTo>
                    <a:pt x="138" y="13"/>
                  </a:lnTo>
                  <a:lnTo>
                    <a:pt x="119" y="8"/>
                  </a:lnTo>
                  <a:lnTo>
                    <a:pt x="100" y="5"/>
                  </a:lnTo>
                  <a:lnTo>
                    <a:pt x="84" y="2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35" y="5"/>
                  </a:lnTo>
                  <a:lnTo>
                    <a:pt x="21" y="5"/>
                  </a:lnTo>
                  <a:lnTo>
                    <a:pt x="13" y="8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11" y="29"/>
                  </a:lnTo>
                  <a:lnTo>
                    <a:pt x="19" y="32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2" y="35"/>
                  </a:lnTo>
                  <a:lnTo>
                    <a:pt x="43" y="35"/>
                  </a:lnTo>
                  <a:lnTo>
                    <a:pt x="49" y="35"/>
                  </a:lnTo>
                  <a:lnTo>
                    <a:pt x="54" y="35"/>
                  </a:lnTo>
                  <a:lnTo>
                    <a:pt x="62" y="35"/>
                  </a:lnTo>
                  <a:lnTo>
                    <a:pt x="73" y="35"/>
                  </a:lnTo>
                  <a:lnTo>
                    <a:pt x="78" y="35"/>
                  </a:lnTo>
                  <a:lnTo>
                    <a:pt x="89" y="35"/>
                  </a:lnTo>
                  <a:lnTo>
                    <a:pt x="97" y="35"/>
                  </a:lnTo>
                  <a:lnTo>
                    <a:pt x="108" y="35"/>
                  </a:lnTo>
                  <a:lnTo>
                    <a:pt x="116" y="35"/>
                  </a:lnTo>
                  <a:lnTo>
                    <a:pt x="124" y="35"/>
                  </a:lnTo>
                  <a:lnTo>
                    <a:pt x="130" y="37"/>
                  </a:lnTo>
                  <a:lnTo>
                    <a:pt x="138" y="37"/>
                  </a:lnTo>
                  <a:lnTo>
                    <a:pt x="143" y="37"/>
                  </a:lnTo>
                  <a:lnTo>
                    <a:pt x="151" y="40"/>
                  </a:lnTo>
                  <a:lnTo>
                    <a:pt x="159" y="40"/>
                  </a:lnTo>
                  <a:lnTo>
                    <a:pt x="170" y="43"/>
                  </a:lnTo>
                  <a:lnTo>
                    <a:pt x="178" y="43"/>
                  </a:lnTo>
                  <a:lnTo>
                    <a:pt x="189" y="45"/>
                  </a:lnTo>
                  <a:lnTo>
                    <a:pt x="200" y="48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7" y="51"/>
                  </a:lnTo>
                  <a:lnTo>
                    <a:pt x="235" y="51"/>
                  </a:lnTo>
                  <a:lnTo>
                    <a:pt x="243" y="54"/>
                  </a:lnTo>
                  <a:lnTo>
                    <a:pt x="249" y="56"/>
                  </a:lnTo>
                  <a:lnTo>
                    <a:pt x="251" y="56"/>
                  </a:lnTo>
                  <a:lnTo>
                    <a:pt x="254" y="56"/>
                  </a:lnTo>
                  <a:lnTo>
                    <a:pt x="257" y="56"/>
                  </a:lnTo>
                  <a:close/>
                </a:path>
              </a:pathLst>
            </a:custGeom>
            <a:solidFill>
              <a:srgbClr val="994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0" name="Freeform 88"/>
            <p:cNvSpPr>
              <a:spLocks/>
            </p:cNvSpPr>
            <p:nvPr/>
          </p:nvSpPr>
          <p:spPr bwMode="auto">
            <a:xfrm>
              <a:off x="3219450" y="4764088"/>
              <a:ext cx="385762" cy="85725"/>
            </a:xfrm>
            <a:custGeom>
              <a:avLst/>
              <a:gdLst>
                <a:gd name="T0" fmla="*/ 2147483647 w 243"/>
                <a:gd name="T1" fmla="*/ 0 h 54"/>
                <a:gd name="T2" fmla="*/ 2147483647 w 243"/>
                <a:gd name="T3" fmla="*/ 2147483647 h 54"/>
                <a:gd name="T4" fmla="*/ 2147483647 w 243"/>
                <a:gd name="T5" fmla="*/ 2147483647 h 54"/>
                <a:gd name="T6" fmla="*/ 2147483647 w 243"/>
                <a:gd name="T7" fmla="*/ 2147483647 h 54"/>
                <a:gd name="T8" fmla="*/ 2147483647 w 243"/>
                <a:gd name="T9" fmla="*/ 2147483647 h 54"/>
                <a:gd name="T10" fmla="*/ 2147483647 w 243"/>
                <a:gd name="T11" fmla="*/ 2147483647 h 54"/>
                <a:gd name="T12" fmla="*/ 2147483647 w 243"/>
                <a:gd name="T13" fmla="*/ 2147483647 h 54"/>
                <a:gd name="T14" fmla="*/ 2147483647 w 243"/>
                <a:gd name="T15" fmla="*/ 2147483647 h 54"/>
                <a:gd name="T16" fmla="*/ 2147483647 w 243"/>
                <a:gd name="T17" fmla="*/ 2147483647 h 54"/>
                <a:gd name="T18" fmla="*/ 2147483647 w 243"/>
                <a:gd name="T19" fmla="*/ 2147483647 h 54"/>
                <a:gd name="T20" fmla="*/ 2147483647 w 243"/>
                <a:gd name="T21" fmla="*/ 2147483647 h 54"/>
                <a:gd name="T22" fmla="*/ 2147483647 w 243"/>
                <a:gd name="T23" fmla="*/ 2147483647 h 54"/>
                <a:gd name="T24" fmla="*/ 2147483647 w 243"/>
                <a:gd name="T25" fmla="*/ 2147483647 h 54"/>
                <a:gd name="T26" fmla="*/ 2147483647 w 243"/>
                <a:gd name="T27" fmla="*/ 2147483647 h 54"/>
                <a:gd name="T28" fmla="*/ 2147483647 w 243"/>
                <a:gd name="T29" fmla="*/ 2147483647 h 54"/>
                <a:gd name="T30" fmla="*/ 2147483647 w 243"/>
                <a:gd name="T31" fmla="*/ 2147483647 h 54"/>
                <a:gd name="T32" fmla="*/ 2147483647 w 243"/>
                <a:gd name="T33" fmla="*/ 2147483647 h 54"/>
                <a:gd name="T34" fmla="*/ 2147483647 w 243"/>
                <a:gd name="T35" fmla="*/ 2147483647 h 54"/>
                <a:gd name="T36" fmla="*/ 2147483647 w 243"/>
                <a:gd name="T37" fmla="*/ 2147483647 h 54"/>
                <a:gd name="T38" fmla="*/ 2147483647 w 243"/>
                <a:gd name="T39" fmla="*/ 2147483647 h 54"/>
                <a:gd name="T40" fmla="*/ 2147483647 w 243"/>
                <a:gd name="T41" fmla="*/ 2147483647 h 54"/>
                <a:gd name="T42" fmla="*/ 2147483647 w 243"/>
                <a:gd name="T43" fmla="*/ 2147483647 h 54"/>
                <a:gd name="T44" fmla="*/ 2147483647 w 243"/>
                <a:gd name="T45" fmla="*/ 2147483647 h 54"/>
                <a:gd name="T46" fmla="*/ 2147483647 w 243"/>
                <a:gd name="T47" fmla="*/ 2147483647 h 54"/>
                <a:gd name="T48" fmla="*/ 2147483647 w 243"/>
                <a:gd name="T49" fmla="*/ 2147483647 h 54"/>
                <a:gd name="T50" fmla="*/ 2147483647 w 243"/>
                <a:gd name="T51" fmla="*/ 2147483647 h 54"/>
                <a:gd name="T52" fmla="*/ 2147483647 w 243"/>
                <a:gd name="T53" fmla="*/ 2147483647 h 54"/>
                <a:gd name="T54" fmla="*/ 2147483647 w 243"/>
                <a:gd name="T55" fmla="*/ 2147483647 h 54"/>
                <a:gd name="T56" fmla="*/ 2147483647 w 243"/>
                <a:gd name="T57" fmla="*/ 2147483647 h 54"/>
                <a:gd name="T58" fmla="*/ 2147483647 w 243"/>
                <a:gd name="T59" fmla="*/ 2147483647 h 54"/>
                <a:gd name="T60" fmla="*/ 2147483647 w 243"/>
                <a:gd name="T61" fmla="*/ 2147483647 h 54"/>
                <a:gd name="T62" fmla="*/ 2147483647 w 243"/>
                <a:gd name="T63" fmla="*/ 2147483647 h 54"/>
                <a:gd name="T64" fmla="*/ 2147483647 w 243"/>
                <a:gd name="T65" fmla="*/ 2147483647 h 54"/>
                <a:gd name="T66" fmla="*/ 2147483647 w 243"/>
                <a:gd name="T67" fmla="*/ 2147483647 h 54"/>
                <a:gd name="T68" fmla="*/ 2147483647 w 243"/>
                <a:gd name="T69" fmla="*/ 2147483647 h 54"/>
                <a:gd name="T70" fmla="*/ 2147483647 w 243"/>
                <a:gd name="T71" fmla="*/ 2147483647 h 54"/>
                <a:gd name="T72" fmla="*/ 2147483647 w 243"/>
                <a:gd name="T73" fmla="*/ 2147483647 h 54"/>
                <a:gd name="T74" fmla="*/ 2147483647 w 243"/>
                <a:gd name="T75" fmla="*/ 2147483647 h 54"/>
                <a:gd name="T76" fmla="*/ 2147483647 w 243"/>
                <a:gd name="T77" fmla="*/ 2147483647 h 54"/>
                <a:gd name="T78" fmla="*/ 2147483647 w 243"/>
                <a:gd name="T79" fmla="*/ 2147483647 h 54"/>
                <a:gd name="T80" fmla="*/ 2147483647 w 243"/>
                <a:gd name="T81" fmla="*/ 2147483647 h 54"/>
                <a:gd name="T82" fmla="*/ 2147483647 w 243"/>
                <a:gd name="T83" fmla="*/ 2147483647 h 54"/>
                <a:gd name="T84" fmla="*/ 0 w 243"/>
                <a:gd name="T85" fmla="*/ 2147483647 h 54"/>
                <a:gd name="T86" fmla="*/ 2147483647 w 243"/>
                <a:gd name="T87" fmla="*/ 2147483647 h 54"/>
                <a:gd name="T88" fmla="*/ 2147483647 w 243"/>
                <a:gd name="T89" fmla="*/ 0 h 54"/>
                <a:gd name="T90" fmla="*/ 2147483647 w 243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3"/>
                <a:gd name="T139" fmla="*/ 0 h 54"/>
                <a:gd name="T140" fmla="*/ 243 w 243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3" h="54">
                  <a:moveTo>
                    <a:pt x="35" y="0"/>
                  </a:moveTo>
                  <a:lnTo>
                    <a:pt x="38" y="2"/>
                  </a:lnTo>
                  <a:lnTo>
                    <a:pt x="43" y="2"/>
                  </a:lnTo>
                  <a:lnTo>
                    <a:pt x="51" y="8"/>
                  </a:lnTo>
                  <a:lnTo>
                    <a:pt x="59" y="10"/>
                  </a:lnTo>
                  <a:lnTo>
                    <a:pt x="70" y="13"/>
                  </a:lnTo>
                  <a:lnTo>
                    <a:pt x="84" y="16"/>
                  </a:lnTo>
                  <a:lnTo>
                    <a:pt x="97" y="21"/>
                  </a:lnTo>
                  <a:lnTo>
                    <a:pt x="111" y="24"/>
                  </a:lnTo>
                  <a:lnTo>
                    <a:pt x="130" y="29"/>
                  </a:lnTo>
                  <a:lnTo>
                    <a:pt x="146" y="32"/>
                  </a:lnTo>
                  <a:lnTo>
                    <a:pt x="165" y="35"/>
                  </a:lnTo>
                  <a:lnTo>
                    <a:pt x="181" y="38"/>
                  </a:lnTo>
                  <a:lnTo>
                    <a:pt x="203" y="40"/>
                  </a:lnTo>
                  <a:lnTo>
                    <a:pt x="222" y="40"/>
                  </a:lnTo>
                  <a:lnTo>
                    <a:pt x="243" y="43"/>
                  </a:lnTo>
                  <a:lnTo>
                    <a:pt x="241" y="43"/>
                  </a:lnTo>
                  <a:lnTo>
                    <a:pt x="238" y="43"/>
                  </a:lnTo>
                  <a:lnTo>
                    <a:pt x="230" y="43"/>
                  </a:lnTo>
                  <a:lnTo>
                    <a:pt x="222" y="46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197" y="51"/>
                  </a:lnTo>
                  <a:lnTo>
                    <a:pt x="186" y="51"/>
                  </a:lnTo>
                  <a:lnTo>
                    <a:pt x="173" y="51"/>
                  </a:lnTo>
                  <a:lnTo>
                    <a:pt x="159" y="51"/>
                  </a:lnTo>
                  <a:lnTo>
                    <a:pt x="146" y="54"/>
                  </a:lnTo>
                  <a:lnTo>
                    <a:pt x="130" y="51"/>
                  </a:lnTo>
                  <a:lnTo>
                    <a:pt x="116" y="51"/>
                  </a:lnTo>
                  <a:lnTo>
                    <a:pt x="100" y="51"/>
                  </a:lnTo>
                  <a:lnTo>
                    <a:pt x="84" y="48"/>
                  </a:lnTo>
                  <a:lnTo>
                    <a:pt x="67" y="43"/>
                  </a:lnTo>
                  <a:lnTo>
                    <a:pt x="54" y="38"/>
                  </a:lnTo>
                  <a:lnTo>
                    <a:pt x="43" y="35"/>
                  </a:lnTo>
                  <a:lnTo>
                    <a:pt x="32" y="32"/>
                  </a:lnTo>
                  <a:lnTo>
                    <a:pt x="24" y="27"/>
                  </a:lnTo>
                  <a:lnTo>
                    <a:pt x="19" y="24"/>
                  </a:lnTo>
                  <a:lnTo>
                    <a:pt x="13" y="21"/>
                  </a:lnTo>
                  <a:lnTo>
                    <a:pt x="8" y="1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2"/>
                  </a:lnTo>
                  <a:lnTo>
                    <a:pt x="3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4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1" name="Freeform 89"/>
            <p:cNvSpPr>
              <a:spLocks/>
            </p:cNvSpPr>
            <p:nvPr/>
          </p:nvSpPr>
          <p:spPr bwMode="auto">
            <a:xfrm>
              <a:off x="4370388" y="4754563"/>
              <a:ext cx="158750" cy="133350"/>
            </a:xfrm>
            <a:custGeom>
              <a:avLst/>
              <a:gdLst>
                <a:gd name="T0" fmla="*/ 2147483647 w 100"/>
                <a:gd name="T1" fmla="*/ 2147483647 h 84"/>
                <a:gd name="T2" fmla="*/ 2147483647 w 100"/>
                <a:gd name="T3" fmla="*/ 0 h 84"/>
                <a:gd name="T4" fmla="*/ 2147483647 w 100"/>
                <a:gd name="T5" fmla="*/ 2147483647 h 84"/>
                <a:gd name="T6" fmla="*/ 2147483647 w 100"/>
                <a:gd name="T7" fmla="*/ 2147483647 h 84"/>
                <a:gd name="T8" fmla="*/ 2147483647 w 100"/>
                <a:gd name="T9" fmla="*/ 2147483647 h 84"/>
                <a:gd name="T10" fmla="*/ 2147483647 w 100"/>
                <a:gd name="T11" fmla="*/ 2147483647 h 84"/>
                <a:gd name="T12" fmla="*/ 2147483647 w 100"/>
                <a:gd name="T13" fmla="*/ 2147483647 h 84"/>
                <a:gd name="T14" fmla="*/ 0 w 100"/>
                <a:gd name="T15" fmla="*/ 2147483647 h 84"/>
                <a:gd name="T16" fmla="*/ 2147483647 w 100"/>
                <a:gd name="T17" fmla="*/ 2147483647 h 84"/>
                <a:gd name="T18" fmla="*/ 2147483647 w 100"/>
                <a:gd name="T19" fmla="*/ 2147483647 h 84"/>
                <a:gd name="T20" fmla="*/ 2147483647 w 100"/>
                <a:gd name="T21" fmla="*/ 2147483647 h 84"/>
                <a:gd name="T22" fmla="*/ 2147483647 w 100"/>
                <a:gd name="T23" fmla="*/ 2147483647 h 84"/>
                <a:gd name="T24" fmla="*/ 2147483647 w 100"/>
                <a:gd name="T25" fmla="*/ 2147483647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84"/>
                <a:gd name="T41" fmla="*/ 100 w 100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84">
                  <a:moveTo>
                    <a:pt x="97" y="3"/>
                  </a:moveTo>
                  <a:lnTo>
                    <a:pt x="27" y="0"/>
                  </a:lnTo>
                  <a:lnTo>
                    <a:pt x="59" y="14"/>
                  </a:lnTo>
                  <a:lnTo>
                    <a:pt x="19" y="19"/>
                  </a:lnTo>
                  <a:lnTo>
                    <a:pt x="57" y="27"/>
                  </a:lnTo>
                  <a:lnTo>
                    <a:pt x="11" y="38"/>
                  </a:lnTo>
                  <a:lnTo>
                    <a:pt x="48" y="52"/>
                  </a:lnTo>
                  <a:lnTo>
                    <a:pt x="0" y="60"/>
                  </a:lnTo>
                  <a:lnTo>
                    <a:pt x="40" y="84"/>
                  </a:lnTo>
                  <a:lnTo>
                    <a:pt x="70" y="35"/>
                  </a:lnTo>
                  <a:lnTo>
                    <a:pt x="100" y="6"/>
                  </a:lnTo>
                  <a:lnTo>
                    <a:pt x="97" y="3"/>
                  </a:lnTo>
                  <a:close/>
                </a:path>
              </a:pathLst>
            </a:custGeom>
            <a:solidFill>
              <a:srgbClr val="3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2" name="Freeform 90"/>
            <p:cNvSpPr>
              <a:spLocks/>
            </p:cNvSpPr>
            <p:nvPr/>
          </p:nvSpPr>
          <p:spPr bwMode="auto">
            <a:xfrm>
              <a:off x="4494213" y="4900613"/>
              <a:ext cx="347662" cy="82550"/>
            </a:xfrm>
            <a:custGeom>
              <a:avLst/>
              <a:gdLst>
                <a:gd name="T0" fmla="*/ 0 w 219"/>
                <a:gd name="T1" fmla="*/ 2147483647 h 52"/>
                <a:gd name="T2" fmla="*/ 2147483647 w 219"/>
                <a:gd name="T3" fmla="*/ 0 h 52"/>
                <a:gd name="T4" fmla="*/ 2147483647 w 219"/>
                <a:gd name="T5" fmla="*/ 0 h 52"/>
                <a:gd name="T6" fmla="*/ 2147483647 w 219"/>
                <a:gd name="T7" fmla="*/ 2147483647 h 52"/>
                <a:gd name="T8" fmla="*/ 2147483647 w 219"/>
                <a:gd name="T9" fmla="*/ 2147483647 h 52"/>
                <a:gd name="T10" fmla="*/ 2147483647 w 219"/>
                <a:gd name="T11" fmla="*/ 2147483647 h 52"/>
                <a:gd name="T12" fmla="*/ 2147483647 w 219"/>
                <a:gd name="T13" fmla="*/ 2147483647 h 52"/>
                <a:gd name="T14" fmla="*/ 2147483647 w 219"/>
                <a:gd name="T15" fmla="*/ 2147483647 h 52"/>
                <a:gd name="T16" fmla="*/ 2147483647 w 219"/>
                <a:gd name="T17" fmla="*/ 2147483647 h 52"/>
                <a:gd name="T18" fmla="*/ 2147483647 w 219"/>
                <a:gd name="T19" fmla="*/ 2147483647 h 52"/>
                <a:gd name="T20" fmla="*/ 2147483647 w 219"/>
                <a:gd name="T21" fmla="*/ 2147483647 h 52"/>
                <a:gd name="T22" fmla="*/ 2147483647 w 219"/>
                <a:gd name="T23" fmla="*/ 2147483647 h 52"/>
                <a:gd name="T24" fmla="*/ 2147483647 w 219"/>
                <a:gd name="T25" fmla="*/ 2147483647 h 52"/>
                <a:gd name="T26" fmla="*/ 2147483647 w 219"/>
                <a:gd name="T27" fmla="*/ 2147483647 h 52"/>
                <a:gd name="T28" fmla="*/ 2147483647 w 219"/>
                <a:gd name="T29" fmla="*/ 2147483647 h 52"/>
                <a:gd name="T30" fmla="*/ 0 w 219"/>
                <a:gd name="T31" fmla="*/ 2147483647 h 52"/>
                <a:gd name="T32" fmla="*/ 0 w 219"/>
                <a:gd name="T33" fmla="*/ 2147483647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9"/>
                <a:gd name="T52" fmla="*/ 0 h 52"/>
                <a:gd name="T53" fmla="*/ 219 w 21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9" h="52">
                  <a:moveTo>
                    <a:pt x="0" y="6"/>
                  </a:moveTo>
                  <a:lnTo>
                    <a:pt x="214" y="0"/>
                  </a:lnTo>
                  <a:lnTo>
                    <a:pt x="214" y="6"/>
                  </a:lnTo>
                  <a:lnTo>
                    <a:pt x="214" y="11"/>
                  </a:lnTo>
                  <a:lnTo>
                    <a:pt x="214" y="19"/>
                  </a:lnTo>
                  <a:lnTo>
                    <a:pt x="214" y="27"/>
                  </a:lnTo>
                  <a:lnTo>
                    <a:pt x="214" y="35"/>
                  </a:lnTo>
                  <a:lnTo>
                    <a:pt x="217" y="41"/>
                  </a:lnTo>
                  <a:lnTo>
                    <a:pt x="219" y="46"/>
                  </a:lnTo>
                  <a:lnTo>
                    <a:pt x="192" y="14"/>
                  </a:lnTo>
                  <a:lnTo>
                    <a:pt x="192" y="52"/>
                  </a:lnTo>
                  <a:lnTo>
                    <a:pt x="171" y="16"/>
                  </a:lnTo>
                  <a:lnTo>
                    <a:pt x="168" y="46"/>
                  </a:lnTo>
                  <a:lnTo>
                    <a:pt x="152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3" name="Freeform 91"/>
            <p:cNvSpPr>
              <a:spLocks/>
            </p:cNvSpPr>
            <p:nvPr/>
          </p:nvSpPr>
          <p:spPr bwMode="auto">
            <a:xfrm>
              <a:off x="4486275" y="4948238"/>
              <a:ext cx="239712" cy="68263"/>
            </a:xfrm>
            <a:custGeom>
              <a:avLst/>
              <a:gdLst>
                <a:gd name="T0" fmla="*/ 2147483647 w 151"/>
                <a:gd name="T1" fmla="*/ 0 h 43"/>
                <a:gd name="T2" fmla="*/ 2147483647 w 151"/>
                <a:gd name="T3" fmla="*/ 2147483647 h 43"/>
                <a:gd name="T4" fmla="*/ 2147483647 w 151"/>
                <a:gd name="T5" fmla="*/ 2147483647 h 43"/>
                <a:gd name="T6" fmla="*/ 2147483647 w 151"/>
                <a:gd name="T7" fmla="*/ 2147483647 h 43"/>
                <a:gd name="T8" fmla="*/ 2147483647 w 151"/>
                <a:gd name="T9" fmla="*/ 2147483647 h 43"/>
                <a:gd name="T10" fmla="*/ 2147483647 w 151"/>
                <a:gd name="T11" fmla="*/ 2147483647 h 43"/>
                <a:gd name="T12" fmla="*/ 2147483647 w 151"/>
                <a:gd name="T13" fmla="*/ 2147483647 h 43"/>
                <a:gd name="T14" fmla="*/ 2147483647 w 151"/>
                <a:gd name="T15" fmla="*/ 2147483647 h 43"/>
                <a:gd name="T16" fmla="*/ 0 w 151"/>
                <a:gd name="T17" fmla="*/ 2147483647 h 43"/>
                <a:gd name="T18" fmla="*/ 0 w 151"/>
                <a:gd name="T19" fmla="*/ 2147483647 h 43"/>
                <a:gd name="T20" fmla="*/ 2147483647 w 151"/>
                <a:gd name="T21" fmla="*/ 2147483647 h 43"/>
                <a:gd name="T22" fmla="*/ 2147483647 w 151"/>
                <a:gd name="T23" fmla="*/ 0 h 43"/>
                <a:gd name="T24" fmla="*/ 2147483647 w 151"/>
                <a:gd name="T25" fmla="*/ 0 h 43"/>
                <a:gd name="T26" fmla="*/ 2147483647 w 151"/>
                <a:gd name="T27" fmla="*/ 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"/>
                <a:gd name="T43" fmla="*/ 0 h 43"/>
                <a:gd name="T44" fmla="*/ 151 w 151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" h="43">
                  <a:moveTo>
                    <a:pt x="8" y="0"/>
                  </a:moveTo>
                  <a:lnTo>
                    <a:pt x="132" y="8"/>
                  </a:lnTo>
                  <a:lnTo>
                    <a:pt x="19" y="22"/>
                  </a:lnTo>
                  <a:lnTo>
                    <a:pt x="151" y="32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0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3" y="5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8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4" name="Freeform 92"/>
            <p:cNvSpPr>
              <a:spLocks/>
            </p:cNvSpPr>
            <p:nvPr/>
          </p:nvSpPr>
          <p:spPr bwMode="auto">
            <a:xfrm>
              <a:off x="4202113" y="3978276"/>
              <a:ext cx="558800" cy="557213"/>
            </a:xfrm>
            <a:custGeom>
              <a:avLst/>
              <a:gdLst>
                <a:gd name="T0" fmla="*/ 2147483647 w 352"/>
                <a:gd name="T1" fmla="*/ 0 h 351"/>
                <a:gd name="T2" fmla="*/ 2147483647 w 352"/>
                <a:gd name="T3" fmla="*/ 2147483647 h 351"/>
                <a:gd name="T4" fmla="*/ 2147483647 w 352"/>
                <a:gd name="T5" fmla="*/ 2147483647 h 351"/>
                <a:gd name="T6" fmla="*/ 2147483647 w 352"/>
                <a:gd name="T7" fmla="*/ 2147483647 h 351"/>
                <a:gd name="T8" fmla="*/ 2147483647 w 352"/>
                <a:gd name="T9" fmla="*/ 2147483647 h 351"/>
                <a:gd name="T10" fmla="*/ 2147483647 w 352"/>
                <a:gd name="T11" fmla="*/ 2147483647 h 351"/>
                <a:gd name="T12" fmla="*/ 2147483647 w 352"/>
                <a:gd name="T13" fmla="*/ 2147483647 h 351"/>
                <a:gd name="T14" fmla="*/ 2147483647 w 352"/>
                <a:gd name="T15" fmla="*/ 2147483647 h 351"/>
                <a:gd name="T16" fmla="*/ 2147483647 w 352"/>
                <a:gd name="T17" fmla="*/ 2147483647 h 351"/>
                <a:gd name="T18" fmla="*/ 2147483647 w 352"/>
                <a:gd name="T19" fmla="*/ 2147483647 h 351"/>
                <a:gd name="T20" fmla="*/ 2147483647 w 352"/>
                <a:gd name="T21" fmla="*/ 2147483647 h 351"/>
                <a:gd name="T22" fmla="*/ 2147483647 w 352"/>
                <a:gd name="T23" fmla="*/ 2147483647 h 351"/>
                <a:gd name="T24" fmla="*/ 2147483647 w 352"/>
                <a:gd name="T25" fmla="*/ 2147483647 h 351"/>
                <a:gd name="T26" fmla="*/ 2147483647 w 352"/>
                <a:gd name="T27" fmla="*/ 2147483647 h 351"/>
                <a:gd name="T28" fmla="*/ 2147483647 w 352"/>
                <a:gd name="T29" fmla="*/ 2147483647 h 351"/>
                <a:gd name="T30" fmla="*/ 0 w 352"/>
                <a:gd name="T31" fmla="*/ 2147483647 h 351"/>
                <a:gd name="T32" fmla="*/ 2147483647 w 352"/>
                <a:gd name="T33" fmla="*/ 2147483647 h 351"/>
                <a:gd name="T34" fmla="*/ 2147483647 w 352"/>
                <a:gd name="T35" fmla="*/ 2147483647 h 351"/>
                <a:gd name="T36" fmla="*/ 2147483647 w 352"/>
                <a:gd name="T37" fmla="*/ 2147483647 h 351"/>
                <a:gd name="T38" fmla="*/ 2147483647 w 352"/>
                <a:gd name="T39" fmla="*/ 2147483647 h 351"/>
                <a:gd name="T40" fmla="*/ 2147483647 w 352"/>
                <a:gd name="T41" fmla="*/ 2147483647 h 351"/>
                <a:gd name="T42" fmla="*/ 2147483647 w 352"/>
                <a:gd name="T43" fmla="*/ 2147483647 h 351"/>
                <a:gd name="T44" fmla="*/ 2147483647 w 352"/>
                <a:gd name="T45" fmla="*/ 2147483647 h 351"/>
                <a:gd name="T46" fmla="*/ 2147483647 w 352"/>
                <a:gd name="T47" fmla="*/ 2147483647 h 351"/>
                <a:gd name="T48" fmla="*/ 2147483647 w 352"/>
                <a:gd name="T49" fmla="*/ 2147483647 h 351"/>
                <a:gd name="T50" fmla="*/ 2147483647 w 352"/>
                <a:gd name="T51" fmla="*/ 2147483647 h 351"/>
                <a:gd name="T52" fmla="*/ 2147483647 w 352"/>
                <a:gd name="T53" fmla="*/ 2147483647 h 351"/>
                <a:gd name="T54" fmla="*/ 2147483647 w 352"/>
                <a:gd name="T55" fmla="*/ 2147483647 h 351"/>
                <a:gd name="T56" fmla="*/ 2147483647 w 352"/>
                <a:gd name="T57" fmla="*/ 2147483647 h 351"/>
                <a:gd name="T58" fmla="*/ 2147483647 w 352"/>
                <a:gd name="T59" fmla="*/ 2147483647 h 351"/>
                <a:gd name="T60" fmla="*/ 2147483647 w 352"/>
                <a:gd name="T61" fmla="*/ 2147483647 h 351"/>
                <a:gd name="T62" fmla="*/ 2147483647 w 352"/>
                <a:gd name="T63" fmla="*/ 2147483647 h 351"/>
                <a:gd name="T64" fmla="*/ 2147483647 w 352"/>
                <a:gd name="T65" fmla="*/ 2147483647 h 351"/>
                <a:gd name="T66" fmla="*/ 2147483647 w 352"/>
                <a:gd name="T67" fmla="*/ 2147483647 h 351"/>
                <a:gd name="T68" fmla="*/ 2147483647 w 352"/>
                <a:gd name="T69" fmla="*/ 2147483647 h 351"/>
                <a:gd name="T70" fmla="*/ 2147483647 w 352"/>
                <a:gd name="T71" fmla="*/ 2147483647 h 351"/>
                <a:gd name="T72" fmla="*/ 2147483647 w 352"/>
                <a:gd name="T73" fmla="*/ 2147483647 h 351"/>
                <a:gd name="T74" fmla="*/ 2147483647 w 352"/>
                <a:gd name="T75" fmla="*/ 2147483647 h 351"/>
                <a:gd name="T76" fmla="*/ 2147483647 w 352"/>
                <a:gd name="T77" fmla="*/ 2147483647 h 351"/>
                <a:gd name="T78" fmla="*/ 2147483647 w 352"/>
                <a:gd name="T79" fmla="*/ 2147483647 h 351"/>
                <a:gd name="T80" fmla="*/ 2147483647 w 352"/>
                <a:gd name="T81" fmla="*/ 2147483647 h 351"/>
                <a:gd name="T82" fmla="*/ 2147483647 w 352"/>
                <a:gd name="T83" fmla="*/ 2147483647 h 351"/>
                <a:gd name="T84" fmla="*/ 2147483647 w 352"/>
                <a:gd name="T85" fmla="*/ 2147483647 h 351"/>
                <a:gd name="T86" fmla="*/ 2147483647 w 352"/>
                <a:gd name="T87" fmla="*/ 2147483647 h 351"/>
                <a:gd name="T88" fmla="*/ 2147483647 w 352"/>
                <a:gd name="T89" fmla="*/ 2147483647 h 351"/>
                <a:gd name="T90" fmla="*/ 2147483647 w 352"/>
                <a:gd name="T91" fmla="*/ 2147483647 h 351"/>
                <a:gd name="T92" fmla="*/ 2147483647 w 352"/>
                <a:gd name="T93" fmla="*/ 2147483647 h 351"/>
                <a:gd name="T94" fmla="*/ 2147483647 w 352"/>
                <a:gd name="T95" fmla="*/ 2147483647 h 351"/>
                <a:gd name="T96" fmla="*/ 2147483647 w 352"/>
                <a:gd name="T97" fmla="*/ 2147483647 h 351"/>
                <a:gd name="T98" fmla="*/ 2147483647 w 352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"/>
                <a:gd name="T151" fmla="*/ 0 h 351"/>
                <a:gd name="T152" fmla="*/ 352 w 352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" h="351">
                  <a:moveTo>
                    <a:pt x="287" y="0"/>
                  </a:moveTo>
                  <a:lnTo>
                    <a:pt x="284" y="0"/>
                  </a:lnTo>
                  <a:lnTo>
                    <a:pt x="282" y="5"/>
                  </a:lnTo>
                  <a:lnTo>
                    <a:pt x="273" y="11"/>
                  </a:lnTo>
                  <a:lnTo>
                    <a:pt x="268" y="21"/>
                  </a:lnTo>
                  <a:lnTo>
                    <a:pt x="260" y="29"/>
                  </a:lnTo>
                  <a:lnTo>
                    <a:pt x="252" y="43"/>
                  </a:lnTo>
                  <a:lnTo>
                    <a:pt x="238" y="57"/>
                  </a:lnTo>
                  <a:lnTo>
                    <a:pt x="230" y="70"/>
                  </a:lnTo>
                  <a:lnTo>
                    <a:pt x="217" y="84"/>
                  </a:lnTo>
                  <a:lnTo>
                    <a:pt x="203" y="97"/>
                  </a:lnTo>
                  <a:lnTo>
                    <a:pt x="190" y="108"/>
                  </a:lnTo>
                  <a:lnTo>
                    <a:pt x="179" y="121"/>
                  </a:lnTo>
                  <a:lnTo>
                    <a:pt x="165" y="132"/>
                  </a:lnTo>
                  <a:lnTo>
                    <a:pt x="152" y="143"/>
                  </a:lnTo>
                  <a:lnTo>
                    <a:pt x="141" y="151"/>
                  </a:lnTo>
                  <a:lnTo>
                    <a:pt x="133" y="157"/>
                  </a:lnTo>
                  <a:lnTo>
                    <a:pt x="119" y="157"/>
                  </a:lnTo>
                  <a:lnTo>
                    <a:pt x="111" y="159"/>
                  </a:lnTo>
                  <a:lnTo>
                    <a:pt x="98" y="162"/>
                  </a:lnTo>
                  <a:lnTo>
                    <a:pt x="90" y="165"/>
                  </a:lnTo>
                  <a:lnTo>
                    <a:pt x="76" y="165"/>
                  </a:lnTo>
                  <a:lnTo>
                    <a:pt x="65" y="167"/>
                  </a:lnTo>
                  <a:lnTo>
                    <a:pt x="54" y="167"/>
                  </a:lnTo>
                  <a:lnTo>
                    <a:pt x="46" y="170"/>
                  </a:lnTo>
                  <a:lnTo>
                    <a:pt x="35" y="170"/>
                  </a:lnTo>
                  <a:lnTo>
                    <a:pt x="27" y="170"/>
                  </a:lnTo>
                  <a:lnTo>
                    <a:pt x="19" y="170"/>
                  </a:lnTo>
                  <a:lnTo>
                    <a:pt x="14" y="170"/>
                  </a:lnTo>
                  <a:lnTo>
                    <a:pt x="3" y="170"/>
                  </a:lnTo>
                  <a:lnTo>
                    <a:pt x="0" y="186"/>
                  </a:lnTo>
                  <a:lnTo>
                    <a:pt x="3" y="186"/>
                  </a:lnTo>
                  <a:lnTo>
                    <a:pt x="11" y="186"/>
                  </a:lnTo>
                  <a:lnTo>
                    <a:pt x="17" y="186"/>
                  </a:lnTo>
                  <a:lnTo>
                    <a:pt x="27" y="186"/>
                  </a:lnTo>
                  <a:lnTo>
                    <a:pt x="38" y="186"/>
                  </a:lnTo>
                  <a:lnTo>
                    <a:pt x="52" y="189"/>
                  </a:lnTo>
                  <a:lnTo>
                    <a:pt x="65" y="192"/>
                  </a:lnTo>
                  <a:lnTo>
                    <a:pt x="76" y="192"/>
                  </a:lnTo>
                  <a:lnTo>
                    <a:pt x="90" y="194"/>
                  </a:lnTo>
                  <a:lnTo>
                    <a:pt x="103" y="200"/>
                  </a:lnTo>
                  <a:lnTo>
                    <a:pt x="117" y="203"/>
                  </a:lnTo>
                  <a:lnTo>
                    <a:pt x="125" y="205"/>
                  </a:lnTo>
                  <a:lnTo>
                    <a:pt x="138" y="211"/>
                  </a:lnTo>
                  <a:lnTo>
                    <a:pt x="146" y="216"/>
                  </a:lnTo>
                  <a:lnTo>
                    <a:pt x="152" y="222"/>
                  </a:lnTo>
                  <a:lnTo>
                    <a:pt x="149" y="173"/>
                  </a:lnTo>
                  <a:lnTo>
                    <a:pt x="268" y="70"/>
                  </a:lnTo>
                  <a:lnTo>
                    <a:pt x="265" y="73"/>
                  </a:lnTo>
                  <a:lnTo>
                    <a:pt x="263" y="78"/>
                  </a:lnTo>
                  <a:lnTo>
                    <a:pt x="260" y="86"/>
                  </a:lnTo>
                  <a:lnTo>
                    <a:pt x="255" y="100"/>
                  </a:lnTo>
                  <a:lnTo>
                    <a:pt x="249" y="113"/>
                  </a:lnTo>
                  <a:lnTo>
                    <a:pt x="246" y="130"/>
                  </a:lnTo>
                  <a:lnTo>
                    <a:pt x="238" y="148"/>
                  </a:lnTo>
                  <a:lnTo>
                    <a:pt x="233" y="170"/>
                  </a:lnTo>
                  <a:lnTo>
                    <a:pt x="228" y="189"/>
                  </a:lnTo>
                  <a:lnTo>
                    <a:pt x="222" y="211"/>
                  </a:lnTo>
                  <a:lnTo>
                    <a:pt x="217" y="230"/>
                  </a:lnTo>
                  <a:lnTo>
                    <a:pt x="211" y="251"/>
                  </a:lnTo>
                  <a:lnTo>
                    <a:pt x="206" y="273"/>
                  </a:lnTo>
                  <a:lnTo>
                    <a:pt x="203" y="292"/>
                  </a:lnTo>
                  <a:lnTo>
                    <a:pt x="203" y="308"/>
                  </a:lnTo>
                  <a:lnTo>
                    <a:pt x="203" y="327"/>
                  </a:lnTo>
                  <a:lnTo>
                    <a:pt x="203" y="351"/>
                  </a:lnTo>
                  <a:lnTo>
                    <a:pt x="230" y="341"/>
                  </a:lnTo>
                  <a:lnTo>
                    <a:pt x="230" y="338"/>
                  </a:lnTo>
                  <a:lnTo>
                    <a:pt x="230" y="335"/>
                  </a:lnTo>
                  <a:lnTo>
                    <a:pt x="230" y="330"/>
                  </a:lnTo>
                  <a:lnTo>
                    <a:pt x="230" y="324"/>
                  </a:lnTo>
                  <a:lnTo>
                    <a:pt x="230" y="316"/>
                  </a:lnTo>
                  <a:lnTo>
                    <a:pt x="233" y="308"/>
                  </a:lnTo>
                  <a:lnTo>
                    <a:pt x="233" y="297"/>
                  </a:lnTo>
                  <a:lnTo>
                    <a:pt x="236" y="289"/>
                  </a:lnTo>
                  <a:lnTo>
                    <a:pt x="236" y="276"/>
                  </a:lnTo>
                  <a:lnTo>
                    <a:pt x="238" y="265"/>
                  </a:lnTo>
                  <a:lnTo>
                    <a:pt x="238" y="251"/>
                  </a:lnTo>
                  <a:lnTo>
                    <a:pt x="244" y="238"/>
                  </a:lnTo>
                  <a:lnTo>
                    <a:pt x="246" y="224"/>
                  </a:lnTo>
                  <a:lnTo>
                    <a:pt x="249" y="211"/>
                  </a:lnTo>
                  <a:lnTo>
                    <a:pt x="255" y="197"/>
                  </a:lnTo>
                  <a:lnTo>
                    <a:pt x="260" y="184"/>
                  </a:lnTo>
                  <a:lnTo>
                    <a:pt x="263" y="170"/>
                  </a:lnTo>
                  <a:lnTo>
                    <a:pt x="268" y="157"/>
                  </a:lnTo>
                  <a:lnTo>
                    <a:pt x="273" y="140"/>
                  </a:lnTo>
                  <a:lnTo>
                    <a:pt x="282" y="127"/>
                  </a:lnTo>
                  <a:lnTo>
                    <a:pt x="290" y="113"/>
                  </a:lnTo>
                  <a:lnTo>
                    <a:pt x="298" y="100"/>
                  </a:lnTo>
                  <a:lnTo>
                    <a:pt x="306" y="84"/>
                  </a:lnTo>
                  <a:lnTo>
                    <a:pt x="314" y="73"/>
                  </a:lnTo>
                  <a:lnTo>
                    <a:pt x="319" y="59"/>
                  </a:lnTo>
                  <a:lnTo>
                    <a:pt x="328" y="51"/>
                  </a:lnTo>
                  <a:lnTo>
                    <a:pt x="333" y="40"/>
                  </a:lnTo>
                  <a:lnTo>
                    <a:pt x="338" y="32"/>
                  </a:lnTo>
                  <a:lnTo>
                    <a:pt x="344" y="27"/>
                  </a:lnTo>
                  <a:lnTo>
                    <a:pt x="349" y="21"/>
                  </a:lnTo>
                  <a:lnTo>
                    <a:pt x="352" y="1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5" name="Freeform 93"/>
            <p:cNvSpPr>
              <a:spLocks/>
            </p:cNvSpPr>
            <p:nvPr/>
          </p:nvSpPr>
          <p:spPr bwMode="auto">
            <a:xfrm>
              <a:off x="4176713" y="4308476"/>
              <a:ext cx="395287" cy="153988"/>
            </a:xfrm>
            <a:custGeom>
              <a:avLst/>
              <a:gdLst>
                <a:gd name="T0" fmla="*/ 2147483647 w 249"/>
                <a:gd name="T1" fmla="*/ 2147483647 h 97"/>
                <a:gd name="T2" fmla="*/ 2147483647 w 249"/>
                <a:gd name="T3" fmla="*/ 2147483647 h 97"/>
                <a:gd name="T4" fmla="*/ 2147483647 w 249"/>
                <a:gd name="T5" fmla="*/ 2147483647 h 97"/>
                <a:gd name="T6" fmla="*/ 2147483647 w 249"/>
                <a:gd name="T7" fmla="*/ 2147483647 h 97"/>
                <a:gd name="T8" fmla="*/ 2147483647 w 249"/>
                <a:gd name="T9" fmla="*/ 2147483647 h 97"/>
                <a:gd name="T10" fmla="*/ 2147483647 w 249"/>
                <a:gd name="T11" fmla="*/ 2147483647 h 97"/>
                <a:gd name="T12" fmla="*/ 2147483647 w 249"/>
                <a:gd name="T13" fmla="*/ 2147483647 h 97"/>
                <a:gd name="T14" fmla="*/ 2147483647 w 249"/>
                <a:gd name="T15" fmla="*/ 2147483647 h 97"/>
                <a:gd name="T16" fmla="*/ 2147483647 w 249"/>
                <a:gd name="T17" fmla="*/ 2147483647 h 97"/>
                <a:gd name="T18" fmla="*/ 2147483647 w 249"/>
                <a:gd name="T19" fmla="*/ 2147483647 h 97"/>
                <a:gd name="T20" fmla="*/ 2147483647 w 249"/>
                <a:gd name="T21" fmla="*/ 2147483647 h 97"/>
                <a:gd name="T22" fmla="*/ 2147483647 w 249"/>
                <a:gd name="T23" fmla="*/ 2147483647 h 97"/>
                <a:gd name="T24" fmla="*/ 2147483647 w 249"/>
                <a:gd name="T25" fmla="*/ 2147483647 h 97"/>
                <a:gd name="T26" fmla="*/ 2147483647 w 249"/>
                <a:gd name="T27" fmla="*/ 2147483647 h 97"/>
                <a:gd name="T28" fmla="*/ 2147483647 w 249"/>
                <a:gd name="T29" fmla="*/ 2147483647 h 97"/>
                <a:gd name="T30" fmla="*/ 2147483647 w 249"/>
                <a:gd name="T31" fmla="*/ 2147483647 h 97"/>
                <a:gd name="T32" fmla="*/ 2147483647 w 249"/>
                <a:gd name="T33" fmla="*/ 2147483647 h 97"/>
                <a:gd name="T34" fmla="*/ 2147483647 w 249"/>
                <a:gd name="T35" fmla="*/ 2147483647 h 97"/>
                <a:gd name="T36" fmla="*/ 2147483647 w 249"/>
                <a:gd name="T37" fmla="*/ 2147483647 h 97"/>
                <a:gd name="T38" fmla="*/ 2147483647 w 249"/>
                <a:gd name="T39" fmla="*/ 2147483647 h 97"/>
                <a:gd name="T40" fmla="*/ 2147483647 w 249"/>
                <a:gd name="T41" fmla="*/ 2147483647 h 97"/>
                <a:gd name="T42" fmla="*/ 2147483647 w 249"/>
                <a:gd name="T43" fmla="*/ 2147483647 h 97"/>
                <a:gd name="T44" fmla="*/ 2147483647 w 249"/>
                <a:gd name="T45" fmla="*/ 2147483647 h 97"/>
                <a:gd name="T46" fmla="*/ 2147483647 w 249"/>
                <a:gd name="T47" fmla="*/ 2147483647 h 97"/>
                <a:gd name="T48" fmla="*/ 2147483647 w 249"/>
                <a:gd name="T49" fmla="*/ 2147483647 h 97"/>
                <a:gd name="T50" fmla="*/ 2147483647 w 249"/>
                <a:gd name="T51" fmla="*/ 0 h 97"/>
                <a:gd name="T52" fmla="*/ 2147483647 w 249"/>
                <a:gd name="T53" fmla="*/ 0 h 97"/>
                <a:gd name="T54" fmla="*/ 2147483647 w 249"/>
                <a:gd name="T55" fmla="*/ 2147483647 h 97"/>
                <a:gd name="T56" fmla="*/ 2147483647 w 249"/>
                <a:gd name="T57" fmla="*/ 2147483647 h 97"/>
                <a:gd name="T58" fmla="*/ 2147483647 w 249"/>
                <a:gd name="T59" fmla="*/ 2147483647 h 97"/>
                <a:gd name="T60" fmla="*/ 2147483647 w 249"/>
                <a:gd name="T61" fmla="*/ 2147483647 h 97"/>
                <a:gd name="T62" fmla="*/ 2147483647 w 249"/>
                <a:gd name="T63" fmla="*/ 2147483647 h 97"/>
                <a:gd name="T64" fmla="*/ 2147483647 w 249"/>
                <a:gd name="T65" fmla="*/ 2147483647 h 97"/>
                <a:gd name="T66" fmla="*/ 2147483647 w 249"/>
                <a:gd name="T67" fmla="*/ 2147483647 h 97"/>
                <a:gd name="T68" fmla="*/ 2147483647 w 249"/>
                <a:gd name="T69" fmla="*/ 2147483647 h 97"/>
                <a:gd name="T70" fmla="*/ 2147483647 w 249"/>
                <a:gd name="T71" fmla="*/ 2147483647 h 97"/>
                <a:gd name="T72" fmla="*/ 2147483647 w 249"/>
                <a:gd name="T73" fmla="*/ 2147483647 h 97"/>
                <a:gd name="T74" fmla="*/ 2147483647 w 249"/>
                <a:gd name="T75" fmla="*/ 2147483647 h 97"/>
                <a:gd name="T76" fmla="*/ 2147483647 w 249"/>
                <a:gd name="T77" fmla="*/ 2147483647 h 97"/>
                <a:gd name="T78" fmla="*/ 2147483647 w 249"/>
                <a:gd name="T79" fmla="*/ 2147483647 h 97"/>
                <a:gd name="T80" fmla="*/ 2147483647 w 249"/>
                <a:gd name="T81" fmla="*/ 2147483647 h 97"/>
                <a:gd name="T82" fmla="*/ 2147483647 w 249"/>
                <a:gd name="T83" fmla="*/ 2147483647 h 97"/>
                <a:gd name="T84" fmla="*/ 2147483647 w 249"/>
                <a:gd name="T85" fmla="*/ 2147483647 h 97"/>
                <a:gd name="T86" fmla="*/ 2147483647 w 249"/>
                <a:gd name="T87" fmla="*/ 2147483647 h 97"/>
                <a:gd name="T88" fmla="*/ 2147483647 w 249"/>
                <a:gd name="T89" fmla="*/ 2147483647 h 97"/>
                <a:gd name="T90" fmla="*/ 2147483647 w 249"/>
                <a:gd name="T91" fmla="*/ 2147483647 h 97"/>
                <a:gd name="T92" fmla="*/ 2147483647 w 249"/>
                <a:gd name="T93" fmla="*/ 2147483647 h 97"/>
                <a:gd name="T94" fmla="*/ 2147483647 w 249"/>
                <a:gd name="T95" fmla="*/ 2147483647 h 97"/>
                <a:gd name="T96" fmla="*/ 2147483647 w 249"/>
                <a:gd name="T97" fmla="*/ 2147483647 h 97"/>
                <a:gd name="T98" fmla="*/ 2147483647 w 249"/>
                <a:gd name="T99" fmla="*/ 2147483647 h 97"/>
                <a:gd name="T100" fmla="*/ 2147483647 w 249"/>
                <a:gd name="T101" fmla="*/ 2147483647 h 97"/>
                <a:gd name="T102" fmla="*/ 2147483647 w 249"/>
                <a:gd name="T103" fmla="*/ 2147483647 h 97"/>
                <a:gd name="T104" fmla="*/ 2147483647 w 249"/>
                <a:gd name="T105" fmla="*/ 2147483647 h 97"/>
                <a:gd name="T106" fmla="*/ 2147483647 w 249"/>
                <a:gd name="T107" fmla="*/ 2147483647 h 97"/>
                <a:gd name="T108" fmla="*/ 0 w 249"/>
                <a:gd name="T109" fmla="*/ 2147483647 h 97"/>
                <a:gd name="T110" fmla="*/ 2147483647 w 249"/>
                <a:gd name="T111" fmla="*/ 2147483647 h 97"/>
                <a:gd name="T112" fmla="*/ 2147483647 w 249"/>
                <a:gd name="T113" fmla="*/ 2147483647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97"/>
                <a:gd name="T173" fmla="*/ 249 w 249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97">
                  <a:moveTo>
                    <a:pt x="5" y="35"/>
                  </a:moveTo>
                  <a:lnTo>
                    <a:pt x="5" y="38"/>
                  </a:lnTo>
                  <a:lnTo>
                    <a:pt x="16" y="43"/>
                  </a:lnTo>
                  <a:lnTo>
                    <a:pt x="24" y="49"/>
                  </a:lnTo>
                  <a:lnTo>
                    <a:pt x="33" y="51"/>
                  </a:lnTo>
                  <a:lnTo>
                    <a:pt x="41" y="57"/>
                  </a:lnTo>
                  <a:lnTo>
                    <a:pt x="54" y="62"/>
                  </a:lnTo>
                  <a:lnTo>
                    <a:pt x="62" y="65"/>
                  </a:lnTo>
                  <a:lnTo>
                    <a:pt x="76" y="70"/>
                  </a:lnTo>
                  <a:lnTo>
                    <a:pt x="87" y="73"/>
                  </a:lnTo>
                  <a:lnTo>
                    <a:pt x="100" y="76"/>
                  </a:lnTo>
                  <a:lnTo>
                    <a:pt x="114" y="78"/>
                  </a:lnTo>
                  <a:lnTo>
                    <a:pt x="127" y="78"/>
                  </a:lnTo>
                  <a:lnTo>
                    <a:pt x="141" y="78"/>
                  </a:lnTo>
                  <a:lnTo>
                    <a:pt x="154" y="76"/>
                  </a:lnTo>
                  <a:lnTo>
                    <a:pt x="168" y="70"/>
                  </a:lnTo>
                  <a:lnTo>
                    <a:pt x="179" y="65"/>
                  </a:lnTo>
                  <a:lnTo>
                    <a:pt x="187" y="59"/>
                  </a:lnTo>
                  <a:lnTo>
                    <a:pt x="198" y="54"/>
                  </a:lnTo>
                  <a:lnTo>
                    <a:pt x="206" y="46"/>
                  </a:lnTo>
                  <a:lnTo>
                    <a:pt x="214" y="41"/>
                  </a:lnTo>
                  <a:lnTo>
                    <a:pt x="219" y="35"/>
                  </a:lnTo>
                  <a:lnTo>
                    <a:pt x="227" y="30"/>
                  </a:lnTo>
                  <a:lnTo>
                    <a:pt x="238" y="16"/>
                  </a:lnTo>
                  <a:lnTo>
                    <a:pt x="244" y="8"/>
                  </a:lnTo>
                  <a:lnTo>
                    <a:pt x="249" y="0"/>
                  </a:lnTo>
                  <a:lnTo>
                    <a:pt x="238" y="51"/>
                  </a:lnTo>
                  <a:lnTo>
                    <a:pt x="235" y="54"/>
                  </a:lnTo>
                  <a:lnTo>
                    <a:pt x="233" y="57"/>
                  </a:lnTo>
                  <a:lnTo>
                    <a:pt x="222" y="65"/>
                  </a:lnTo>
                  <a:lnTo>
                    <a:pt x="214" y="73"/>
                  </a:lnTo>
                  <a:lnTo>
                    <a:pt x="206" y="76"/>
                  </a:lnTo>
                  <a:lnTo>
                    <a:pt x="198" y="78"/>
                  </a:lnTo>
                  <a:lnTo>
                    <a:pt x="192" y="84"/>
                  </a:lnTo>
                  <a:lnTo>
                    <a:pt x="184" y="87"/>
                  </a:lnTo>
                  <a:lnTo>
                    <a:pt x="173" y="89"/>
                  </a:lnTo>
                  <a:lnTo>
                    <a:pt x="162" y="95"/>
                  </a:lnTo>
                  <a:lnTo>
                    <a:pt x="154" y="95"/>
                  </a:lnTo>
                  <a:lnTo>
                    <a:pt x="143" y="97"/>
                  </a:lnTo>
                  <a:lnTo>
                    <a:pt x="130" y="95"/>
                  </a:lnTo>
                  <a:lnTo>
                    <a:pt x="119" y="95"/>
                  </a:lnTo>
                  <a:lnTo>
                    <a:pt x="106" y="95"/>
                  </a:lnTo>
                  <a:lnTo>
                    <a:pt x="95" y="92"/>
                  </a:lnTo>
                  <a:lnTo>
                    <a:pt x="84" y="89"/>
                  </a:lnTo>
                  <a:lnTo>
                    <a:pt x="70" y="87"/>
                  </a:lnTo>
                  <a:lnTo>
                    <a:pt x="60" y="81"/>
                  </a:lnTo>
                  <a:lnTo>
                    <a:pt x="49" y="78"/>
                  </a:lnTo>
                  <a:lnTo>
                    <a:pt x="38" y="76"/>
                  </a:lnTo>
                  <a:lnTo>
                    <a:pt x="27" y="70"/>
                  </a:lnTo>
                  <a:lnTo>
                    <a:pt x="19" y="68"/>
                  </a:lnTo>
                  <a:lnTo>
                    <a:pt x="14" y="65"/>
                  </a:lnTo>
                  <a:lnTo>
                    <a:pt x="5" y="62"/>
                  </a:lnTo>
                  <a:lnTo>
                    <a:pt x="3" y="62"/>
                  </a:lnTo>
                  <a:lnTo>
                    <a:pt x="0" y="59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6" name="Freeform 94"/>
            <p:cNvSpPr>
              <a:spLocks/>
            </p:cNvSpPr>
            <p:nvPr/>
          </p:nvSpPr>
          <p:spPr bwMode="auto">
            <a:xfrm>
              <a:off x="4597400" y="4102101"/>
              <a:ext cx="266700" cy="433388"/>
            </a:xfrm>
            <a:custGeom>
              <a:avLst/>
              <a:gdLst>
                <a:gd name="T0" fmla="*/ 2147483647 w 168"/>
                <a:gd name="T1" fmla="*/ 2147483647 h 273"/>
                <a:gd name="T2" fmla="*/ 2147483647 w 168"/>
                <a:gd name="T3" fmla="*/ 2147483647 h 273"/>
                <a:gd name="T4" fmla="*/ 2147483647 w 168"/>
                <a:gd name="T5" fmla="*/ 2147483647 h 273"/>
                <a:gd name="T6" fmla="*/ 2147483647 w 168"/>
                <a:gd name="T7" fmla="*/ 2147483647 h 273"/>
                <a:gd name="T8" fmla="*/ 2147483647 w 168"/>
                <a:gd name="T9" fmla="*/ 2147483647 h 273"/>
                <a:gd name="T10" fmla="*/ 2147483647 w 168"/>
                <a:gd name="T11" fmla="*/ 2147483647 h 273"/>
                <a:gd name="T12" fmla="*/ 2147483647 w 168"/>
                <a:gd name="T13" fmla="*/ 2147483647 h 273"/>
                <a:gd name="T14" fmla="*/ 2147483647 w 168"/>
                <a:gd name="T15" fmla="*/ 2147483647 h 273"/>
                <a:gd name="T16" fmla="*/ 2147483647 w 168"/>
                <a:gd name="T17" fmla="*/ 2147483647 h 273"/>
                <a:gd name="T18" fmla="*/ 2147483647 w 168"/>
                <a:gd name="T19" fmla="*/ 2147483647 h 273"/>
                <a:gd name="T20" fmla="*/ 2147483647 w 168"/>
                <a:gd name="T21" fmla="*/ 2147483647 h 273"/>
                <a:gd name="T22" fmla="*/ 2147483647 w 168"/>
                <a:gd name="T23" fmla="*/ 2147483647 h 273"/>
                <a:gd name="T24" fmla="*/ 2147483647 w 168"/>
                <a:gd name="T25" fmla="*/ 2147483647 h 273"/>
                <a:gd name="T26" fmla="*/ 2147483647 w 168"/>
                <a:gd name="T27" fmla="*/ 2147483647 h 273"/>
                <a:gd name="T28" fmla="*/ 2147483647 w 168"/>
                <a:gd name="T29" fmla="*/ 2147483647 h 273"/>
                <a:gd name="T30" fmla="*/ 2147483647 w 168"/>
                <a:gd name="T31" fmla="*/ 2147483647 h 273"/>
                <a:gd name="T32" fmla="*/ 0 w 168"/>
                <a:gd name="T33" fmla="*/ 2147483647 h 273"/>
                <a:gd name="T34" fmla="*/ 2147483647 w 168"/>
                <a:gd name="T35" fmla="*/ 2147483647 h 273"/>
                <a:gd name="T36" fmla="*/ 2147483647 w 168"/>
                <a:gd name="T37" fmla="*/ 2147483647 h 273"/>
                <a:gd name="T38" fmla="*/ 2147483647 w 168"/>
                <a:gd name="T39" fmla="*/ 2147483647 h 273"/>
                <a:gd name="T40" fmla="*/ 2147483647 w 168"/>
                <a:gd name="T41" fmla="*/ 2147483647 h 273"/>
                <a:gd name="T42" fmla="*/ 2147483647 w 168"/>
                <a:gd name="T43" fmla="*/ 2147483647 h 273"/>
                <a:gd name="T44" fmla="*/ 2147483647 w 168"/>
                <a:gd name="T45" fmla="*/ 2147483647 h 273"/>
                <a:gd name="T46" fmla="*/ 2147483647 w 168"/>
                <a:gd name="T47" fmla="*/ 2147483647 h 273"/>
                <a:gd name="T48" fmla="*/ 2147483647 w 168"/>
                <a:gd name="T49" fmla="*/ 2147483647 h 273"/>
                <a:gd name="T50" fmla="*/ 2147483647 w 168"/>
                <a:gd name="T51" fmla="*/ 2147483647 h 273"/>
                <a:gd name="T52" fmla="*/ 2147483647 w 168"/>
                <a:gd name="T53" fmla="*/ 2147483647 h 273"/>
                <a:gd name="T54" fmla="*/ 2147483647 w 168"/>
                <a:gd name="T55" fmla="*/ 2147483647 h 273"/>
                <a:gd name="T56" fmla="*/ 2147483647 w 168"/>
                <a:gd name="T57" fmla="*/ 2147483647 h 273"/>
                <a:gd name="T58" fmla="*/ 2147483647 w 168"/>
                <a:gd name="T59" fmla="*/ 2147483647 h 273"/>
                <a:gd name="T60" fmla="*/ 2147483647 w 168"/>
                <a:gd name="T61" fmla="*/ 2147483647 h 273"/>
                <a:gd name="T62" fmla="*/ 2147483647 w 168"/>
                <a:gd name="T63" fmla="*/ 2147483647 h 273"/>
                <a:gd name="T64" fmla="*/ 2147483647 w 168"/>
                <a:gd name="T65" fmla="*/ 2147483647 h 273"/>
                <a:gd name="T66" fmla="*/ 2147483647 w 168"/>
                <a:gd name="T67" fmla="*/ 2147483647 h 273"/>
                <a:gd name="T68" fmla="*/ 2147483647 w 168"/>
                <a:gd name="T69" fmla="*/ 2147483647 h 273"/>
                <a:gd name="T70" fmla="*/ 2147483647 w 168"/>
                <a:gd name="T71" fmla="*/ 2147483647 h 273"/>
                <a:gd name="T72" fmla="*/ 2147483647 w 168"/>
                <a:gd name="T73" fmla="*/ 2147483647 h 273"/>
                <a:gd name="T74" fmla="*/ 2147483647 w 168"/>
                <a:gd name="T75" fmla="*/ 2147483647 h 273"/>
                <a:gd name="T76" fmla="*/ 2147483647 w 168"/>
                <a:gd name="T77" fmla="*/ 2147483647 h 273"/>
                <a:gd name="T78" fmla="*/ 2147483647 w 168"/>
                <a:gd name="T79" fmla="*/ 2147483647 h 273"/>
                <a:gd name="T80" fmla="*/ 2147483647 w 168"/>
                <a:gd name="T81" fmla="*/ 2147483647 h 273"/>
                <a:gd name="T82" fmla="*/ 2147483647 w 168"/>
                <a:gd name="T83" fmla="*/ 2147483647 h 273"/>
                <a:gd name="T84" fmla="*/ 2147483647 w 168"/>
                <a:gd name="T85" fmla="*/ 2147483647 h 273"/>
                <a:gd name="T86" fmla="*/ 2147483647 w 168"/>
                <a:gd name="T87" fmla="*/ 2147483647 h 273"/>
                <a:gd name="T88" fmla="*/ 2147483647 w 168"/>
                <a:gd name="T89" fmla="*/ 2147483647 h 273"/>
                <a:gd name="T90" fmla="*/ 2147483647 w 168"/>
                <a:gd name="T91" fmla="*/ 2147483647 h 273"/>
                <a:gd name="T92" fmla="*/ 2147483647 w 168"/>
                <a:gd name="T93" fmla="*/ 2147483647 h 273"/>
                <a:gd name="T94" fmla="*/ 2147483647 w 168"/>
                <a:gd name="T95" fmla="*/ 2147483647 h 273"/>
                <a:gd name="T96" fmla="*/ 2147483647 w 168"/>
                <a:gd name="T97" fmla="*/ 0 h 273"/>
                <a:gd name="T98" fmla="*/ 2147483647 w 168"/>
                <a:gd name="T99" fmla="*/ 0 h 273"/>
                <a:gd name="T100" fmla="*/ 2147483647 w 168"/>
                <a:gd name="T101" fmla="*/ 2147483647 h 273"/>
                <a:gd name="T102" fmla="*/ 2147483647 w 168"/>
                <a:gd name="T103" fmla="*/ 2147483647 h 273"/>
                <a:gd name="T104" fmla="*/ 2147483647 w 168"/>
                <a:gd name="T105" fmla="*/ 2147483647 h 2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73"/>
                <a:gd name="T161" fmla="*/ 168 w 168"/>
                <a:gd name="T162" fmla="*/ 273 h 2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73">
                  <a:moveTo>
                    <a:pt x="165" y="6"/>
                  </a:moveTo>
                  <a:lnTo>
                    <a:pt x="162" y="6"/>
                  </a:lnTo>
                  <a:lnTo>
                    <a:pt x="162" y="14"/>
                  </a:lnTo>
                  <a:lnTo>
                    <a:pt x="157" y="22"/>
                  </a:lnTo>
                  <a:lnTo>
                    <a:pt x="152" y="35"/>
                  </a:lnTo>
                  <a:lnTo>
                    <a:pt x="144" y="52"/>
                  </a:lnTo>
                  <a:lnTo>
                    <a:pt x="135" y="68"/>
                  </a:lnTo>
                  <a:lnTo>
                    <a:pt x="127" y="87"/>
                  </a:lnTo>
                  <a:lnTo>
                    <a:pt x="116" y="108"/>
                  </a:lnTo>
                  <a:lnTo>
                    <a:pt x="103" y="130"/>
                  </a:lnTo>
                  <a:lnTo>
                    <a:pt x="92" y="149"/>
                  </a:lnTo>
                  <a:lnTo>
                    <a:pt x="79" y="168"/>
                  </a:lnTo>
                  <a:lnTo>
                    <a:pt x="65" y="189"/>
                  </a:lnTo>
                  <a:lnTo>
                    <a:pt x="49" y="206"/>
                  </a:lnTo>
                  <a:lnTo>
                    <a:pt x="33" y="222"/>
                  </a:lnTo>
                  <a:lnTo>
                    <a:pt x="16" y="235"/>
                  </a:lnTo>
                  <a:lnTo>
                    <a:pt x="0" y="246"/>
                  </a:lnTo>
                  <a:lnTo>
                    <a:pt x="6" y="273"/>
                  </a:lnTo>
                  <a:lnTo>
                    <a:pt x="14" y="268"/>
                  </a:lnTo>
                  <a:lnTo>
                    <a:pt x="19" y="265"/>
                  </a:lnTo>
                  <a:lnTo>
                    <a:pt x="24" y="260"/>
                  </a:lnTo>
                  <a:lnTo>
                    <a:pt x="33" y="257"/>
                  </a:lnTo>
                  <a:lnTo>
                    <a:pt x="41" y="252"/>
                  </a:lnTo>
                  <a:lnTo>
                    <a:pt x="49" y="244"/>
                  </a:lnTo>
                  <a:lnTo>
                    <a:pt x="57" y="238"/>
                  </a:lnTo>
                  <a:lnTo>
                    <a:pt x="65" y="230"/>
                  </a:lnTo>
                  <a:lnTo>
                    <a:pt x="76" y="225"/>
                  </a:lnTo>
                  <a:lnTo>
                    <a:pt x="84" y="217"/>
                  </a:lnTo>
                  <a:lnTo>
                    <a:pt x="89" y="208"/>
                  </a:lnTo>
                  <a:lnTo>
                    <a:pt x="98" y="200"/>
                  </a:lnTo>
                  <a:lnTo>
                    <a:pt x="106" y="192"/>
                  </a:lnTo>
                  <a:lnTo>
                    <a:pt x="111" y="179"/>
                  </a:lnTo>
                  <a:lnTo>
                    <a:pt x="119" y="168"/>
                  </a:lnTo>
                  <a:lnTo>
                    <a:pt x="125" y="154"/>
                  </a:lnTo>
                  <a:lnTo>
                    <a:pt x="133" y="141"/>
                  </a:lnTo>
                  <a:lnTo>
                    <a:pt x="135" y="127"/>
                  </a:lnTo>
                  <a:lnTo>
                    <a:pt x="141" y="111"/>
                  </a:lnTo>
                  <a:lnTo>
                    <a:pt x="146" y="98"/>
                  </a:lnTo>
                  <a:lnTo>
                    <a:pt x="152" y="84"/>
                  </a:lnTo>
                  <a:lnTo>
                    <a:pt x="154" y="68"/>
                  </a:lnTo>
                  <a:lnTo>
                    <a:pt x="160" y="57"/>
                  </a:lnTo>
                  <a:lnTo>
                    <a:pt x="162" y="43"/>
                  </a:lnTo>
                  <a:lnTo>
                    <a:pt x="165" y="33"/>
                  </a:lnTo>
                  <a:lnTo>
                    <a:pt x="165" y="22"/>
                  </a:lnTo>
                  <a:lnTo>
                    <a:pt x="168" y="14"/>
                  </a:lnTo>
                  <a:lnTo>
                    <a:pt x="168" y="8"/>
                  </a:lnTo>
                  <a:lnTo>
                    <a:pt x="168" y="6"/>
                  </a:lnTo>
                  <a:lnTo>
                    <a:pt x="165" y="0"/>
                  </a:lnTo>
                  <a:lnTo>
                    <a:pt x="165" y="3"/>
                  </a:lnTo>
                  <a:lnTo>
                    <a:pt x="165" y="6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7" name="Freeform 95"/>
            <p:cNvSpPr>
              <a:spLocks/>
            </p:cNvSpPr>
            <p:nvPr/>
          </p:nvSpPr>
          <p:spPr bwMode="auto">
            <a:xfrm>
              <a:off x="4622800" y="4313238"/>
              <a:ext cx="430212" cy="347663"/>
            </a:xfrm>
            <a:custGeom>
              <a:avLst/>
              <a:gdLst>
                <a:gd name="T0" fmla="*/ 2147483647 w 271"/>
                <a:gd name="T1" fmla="*/ 2147483647 h 219"/>
                <a:gd name="T2" fmla="*/ 2147483647 w 271"/>
                <a:gd name="T3" fmla="*/ 2147483647 h 219"/>
                <a:gd name="T4" fmla="*/ 2147483647 w 271"/>
                <a:gd name="T5" fmla="*/ 2147483647 h 219"/>
                <a:gd name="T6" fmla="*/ 2147483647 w 271"/>
                <a:gd name="T7" fmla="*/ 2147483647 h 219"/>
                <a:gd name="T8" fmla="*/ 2147483647 w 271"/>
                <a:gd name="T9" fmla="*/ 2147483647 h 219"/>
                <a:gd name="T10" fmla="*/ 2147483647 w 271"/>
                <a:gd name="T11" fmla="*/ 2147483647 h 219"/>
                <a:gd name="T12" fmla="*/ 2147483647 w 271"/>
                <a:gd name="T13" fmla="*/ 2147483647 h 219"/>
                <a:gd name="T14" fmla="*/ 2147483647 w 271"/>
                <a:gd name="T15" fmla="*/ 2147483647 h 219"/>
                <a:gd name="T16" fmla="*/ 2147483647 w 271"/>
                <a:gd name="T17" fmla="*/ 2147483647 h 219"/>
                <a:gd name="T18" fmla="*/ 2147483647 w 271"/>
                <a:gd name="T19" fmla="*/ 2147483647 h 219"/>
                <a:gd name="T20" fmla="*/ 2147483647 w 271"/>
                <a:gd name="T21" fmla="*/ 2147483647 h 219"/>
                <a:gd name="T22" fmla="*/ 2147483647 w 271"/>
                <a:gd name="T23" fmla="*/ 2147483647 h 219"/>
                <a:gd name="T24" fmla="*/ 2147483647 w 271"/>
                <a:gd name="T25" fmla="*/ 2147483647 h 219"/>
                <a:gd name="T26" fmla="*/ 2147483647 w 271"/>
                <a:gd name="T27" fmla="*/ 2147483647 h 219"/>
                <a:gd name="T28" fmla="*/ 2147483647 w 271"/>
                <a:gd name="T29" fmla="*/ 2147483647 h 219"/>
                <a:gd name="T30" fmla="*/ 2147483647 w 271"/>
                <a:gd name="T31" fmla="*/ 2147483647 h 219"/>
                <a:gd name="T32" fmla="*/ 2147483647 w 271"/>
                <a:gd name="T33" fmla="*/ 2147483647 h 219"/>
                <a:gd name="T34" fmla="*/ 2147483647 w 271"/>
                <a:gd name="T35" fmla="*/ 2147483647 h 219"/>
                <a:gd name="T36" fmla="*/ 2147483647 w 271"/>
                <a:gd name="T37" fmla="*/ 2147483647 h 219"/>
                <a:gd name="T38" fmla="*/ 2147483647 w 271"/>
                <a:gd name="T39" fmla="*/ 2147483647 h 219"/>
                <a:gd name="T40" fmla="*/ 2147483647 w 271"/>
                <a:gd name="T41" fmla="*/ 2147483647 h 219"/>
                <a:gd name="T42" fmla="*/ 2147483647 w 271"/>
                <a:gd name="T43" fmla="*/ 2147483647 h 219"/>
                <a:gd name="T44" fmla="*/ 2147483647 w 271"/>
                <a:gd name="T45" fmla="*/ 0 h 219"/>
                <a:gd name="T46" fmla="*/ 2147483647 w 271"/>
                <a:gd name="T47" fmla="*/ 2147483647 h 219"/>
                <a:gd name="T48" fmla="*/ 2147483647 w 271"/>
                <a:gd name="T49" fmla="*/ 2147483647 h 219"/>
                <a:gd name="T50" fmla="*/ 2147483647 w 271"/>
                <a:gd name="T51" fmla="*/ 2147483647 h 219"/>
                <a:gd name="T52" fmla="*/ 2147483647 w 271"/>
                <a:gd name="T53" fmla="*/ 2147483647 h 219"/>
                <a:gd name="T54" fmla="*/ 2147483647 w 271"/>
                <a:gd name="T55" fmla="*/ 2147483647 h 219"/>
                <a:gd name="T56" fmla="*/ 2147483647 w 271"/>
                <a:gd name="T57" fmla="*/ 2147483647 h 219"/>
                <a:gd name="T58" fmla="*/ 2147483647 w 271"/>
                <a:gd name="T59" fmla="*/ 2147483647 h 219"/>
                <a:gd name="T60" fmla="*/ 2147483647 w 271"/>
                <a:gd name="T61" fmla="*/ 2147483647 h 219"/>
                <a:gd name="T62" fmla="*/ 2147483647 w 271"/>
                <a:gd name="T63" fmla="*/ 2147483647 h 219"/>
                <a:gd name="T64" fmla="*/ 2147483647 w 271"/>
                <a:gd name="T65" fmla="*/ 2147483647 h 219"/>
                <a:gd name="T66" fmla="*/ 2147483647 w 271"/>
                <a:gd name="T67" fmla="*/ 2147483647 h 219"/>
                <a:gd name="T68" fmla="*/ 2147483647 w 271"/>
                <a:gd name="T69" fmla="*/ 2147483647 h 219"/>
                <a:gd name="T70" fmla="*/ 2147483647 w 271"/>
                <a:gd name="T71" fmla="*/ 2147483647 h 219"/>
                <a:gd name="T72" fmla="*/ 2147483647 w 271"/>
                <a:gd name="T73" fmla="*/ 2147483647 h 219"/>
                <a:gd name="T74" fmla="*/ 2147483647 w 271"/>
                <a:gd name="T75" fmla="*/ 2147483647 h 219"/>
                <a:gd name="T76" fmla="*/ 2147483647 w 271"/>
                <a:gd name="T77" fmla="*/ 2147483647 h 219"/>
                <a:gd name="T78" fmla="*/ 0 w 271"/>
                <a:gd name="T79" fmla="*/ 2147483647 h 219"/>
                <a:gd name="T80" fmla="*/ 0 w 271"/>
                <a:gd name="T81" fmla="*/ 2147483647 h 219"/>
                <a:gd name="T82" fmla="*/ 0 w 271"/>
                <a:gd name="T83" fmla="*/ 2147483647 h 219"/>
                <a:gd name="T84" fmla="*/ 2147483647 w 271"/>
                <a:gd name="T85" fmla="*/ 2147483647 h 219"/>
                <a:gd name="T86" fmla="*/ 2147483647 w 271"/>
                <a:gd name="T87" fmla="*/ 2147483647 h 219"/>
                <a:gd name="T88" fmla="*/ 2147483647 w 271"/>
                <a:gd name="T89" fmla="*/ 2147483647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1"/>
                <a:gd name="T136" fmla="*/ 0 h 219"/>
                <a:gd name="T137" fmla="*/ 271 w 271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1" h="219">
                  <a:moveTo>
                    <a:pt x="6" y="140"/>
                  </a:moveTo>
                  <a:lnTo>
                    <a:pt x="114" y="130"/>
                  </a:lnTo>
                  <a:lnTo>
                    <a:pt x="98" y="135"/>
                  </a:lnTo>
                  <a:lnTo>
                    <a:pt x="87" y="140"/>
                  </a:lnTo>
                  <a:lnTo>
                    <a:pt x="73" y="143"/>
                  </a:lnTo>
                  <a:lnTo>
                    <a:pt x="63" y="148"/>
                  </a:lnTo>
                  <a:lnTo>
                    <a:pt x="57" y="151"/>
                  </a:lnTo>
                  <a:lnTo>
                    <a:pt x="54" y="154"/>
                  </a:lnTo>
                  <a:lnTo>
                    <a:pt x="57" y="154"/>
                  </a:lnTo>
                  <a:lnTo>
                    <a:pt x="63" y="157"/>
                  </a:lnTo>
                  <a:lnTo>
                    <a:pt x="71" y="159"/>
                  </a:lnTo>
                  <a:lnTo>
                    <a:pt x="82" y="162"/>
                  </a:lnTo>
                  <a:lnTo>
                    <a:pt x="92" y="162"/>
                  </a:lnTo>
                  <a:lnTo>
                    <a:pt x="103" y="165"/>
                  </a:lnTo>
                  <a:lnTo>
                    <a:pt x="109" y="167"/>
                  </a:lnTo>
                  <a:lnTo>
                    <a:pt x="111" y="167"/>
                  </a:lnTo>
                  <a:lnTo>
                    <a:pt x="71" y="175"/>
                  </a:lnTo>
                  <a:lnTo>
                    <a:pt x="36" y="178"/>
                  </a:lnTo>
                  <a:lnTo>
                    <a:pt x="36" y="184"/>
                  </a:lnTo>
                  <a:lnTo>
                    <a:pt x="38" y="189"/>
                  </a:lnTo>
                  <a:lnTo>
                    <a:pt x="44" y="194"/>
                  </a:lnTo>
                  <a:lnTo>
                    <a:pt x="46" y="197"/>
                  </a:lnTo>
                  <a:lnTo>
                    <a:pt x="54" y="200"/>
                  </a:lnTo>
                  <a:lnTo>
                    <a:pt x="60" y="200"/>
                  </a:lnTo>
                  <a:lnTo>
                    <a:pt x="68" y="203"/>
                  </a:lnTo>
                  <a:lnTo>
                    <a:pt x="76" y="200"/>
                  </a:lnTo>
                  <a:lnTo>
                    <a:pt x="87" y="200"/>
                  </a:lnTo>
                  <a:lnTo>
                    <a:pt x="100" y="197"/>
                  </a:lnTo>
                  <a:lnTo>
                    <a:pt x="114" y="197"/>
                  </a:lnTo>
                  <a:lnTo>
                    <a:pt x="128" y="189"/>
                  </a:lnTo>
                  <a:lnTo>
                    <a:pt x="144" y="184"/>
                  </a:lnTo>
                  <a:lnTo>
                    <a:pt x="157" y="175"/>
                  </a:lnTo>
                  <a:lnTo>
                    <a:pt x="171" y="165"/>
                  </a:lnTo>
                  <a:lnTo>
                    <a:pt x="182" y="154"/>
                  </a:lnTo>
                  <a:lnTo>
                    <a:pt x="195" y="140"/>
                  </a:lnTo>
                  <a:lnTo>
                    <a:pt x="206" y="127"/>
                  </a:lnTo>
                  <a:lnTo>
                    <a:pt x="219" y="113"/>
                  </a:lnTo>
                  <a:lnTo>
                    <a:pt x="228" y="97"/>
                  </a:lnTo>
                  <a:lnTo>
                    <a:pt x="238" y="84"/>
                  </a:lnTo>
                  <a:lnTo>
                    <a:pt x="247" y="67"/>
                  </a:lnTo>
                  <a:lnTo>
                    <a:pt x="252" y="54"/>
                  </a:lnTo>
                  <a:lnTo>
                    <a:pt x="260" y="40"/>
                  </a:lnTo>
                  <a:lnTo>
                    <a:pt x="263" y="27"/>
                  </a:lnTo>
                  <a:lnTo>
                    <a:pt x="268" y="11"/>
                  </a:lnTo>
                  <a:lnTo>
                    <a:pt x="271" y="0"/>
                  </a:lnTo>
                  <a:lnTo>
                    <a:pt x="271" y="21"/>
                  </a:lnTo>
                  <a:lnTo>
                    <a:pt x="268" y="29"/>
                  </a:lnTo>
                  <a:lnTo>
                    <a:pt x="268" y="43"/>
                  </a:lnTo>
                  <a:lnTo>
                    <a:pt x="265" y="54"/>
                  </a:lnTo>
                  <a:lnTo>
                    <a:pt x="265" y="70"/>
                  </a:lnTo>
                  <a:lnTo>
                    <a:pt x="260" y="84"/>
                  </a:lnTo>
                  <a:lnTo>
                    <a:pt x="257" y="97"/>
                  </a:lnTo>
                  <a:lnTo>
                    <a:pt x="252" y="113"/>
                  </a:lnTo>
                  <a:lnTo>
                    <a:pt x="247" y="127"/>
                  </a:lnTo>
                  <a:lnTo>
                    <a:pt x="238" y="140"/>
                  </a:lnTo>
                  <a:lnTo>
                    <a:pt x="230" y="154"/>
                  </a:lnTo>
                  <a:lnTo>
                    <a:pt x="222" y="165"/>
                  </a:lnTo>
                  <a:lnTo>
                    <a:pt x="211" y="178"/>
                  </a:lnTo>
                  <a:lnTo>
                    <a:pt x="198" y="184"/>
                  </a:lnTo>
                  <a:lnTo>
                    <a:pt x="184" y="192"/>
                  </a:lnTo>
                  <a:lnTo>
                    <a:pt x="171" y="197"/>
                  </a:lnTo>
                  <a:lnTo>
                    <a:pt x="160" y="205"/>
                  </a:lnTo>
                  <a:lnTo>
                    <a:pt x="144" y="208"/>
                  </a:lnTo>
                  <a:lnTo>
                    <a:pt x="130" y="211"/>
                  </a:lnTo>
                  <a:lnTo>
                    <a:pt x="117" y="213"/>
                  </a:lnTo>
                  <a:lnTo>
                    <a:pt x="103" y="219"/>
                  </a:lnTo>
                  <a:lnTo>
                    <a:pt x="90" y="219"/>
                  </a:lnTo>
                  <a:lnTo>
                    <a:pt x="76" y="219"/>
                  </a:lnTo>
                  <a:lnTo>
                    <a:pt x="65" y="219"/>
                  </a:lnTo>
                  <a:lnTo>
                    <a:pt x="54" y="219"/>
                  </a:lnTo>
                  <a:lnTo>
                    <a:pt x="44" y="219"/>
                  </a:lnTo>
                  <a:lnTo>
                    <a:pt x="33" y="216"/>
                  </a:lnTo>
                  <a:lnTo>
                    <a:pt x="27" y="216"/>
                  </a:lnTo>
                  <a:lnTo>
                    <a:pt x="22" y="216"/>
                  </a:lnTo>
                  <a:lnTo>
                    <a:pt x="14" y="211"/>
                  </a:lnTo>
                  <a:lnTo>
                    <a:pt x="8" y="208"/>
                  </a:lnTo>
                  <a:lnTo>
                    <a:pt x="6" y="205"/>
                  </a:lnTo>
                  <a:lnTo>
                    <a:pt x="3" y="200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3" y="143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8" name="Freeform 96"/>
            <p:cNvSpPr>
              <a:spLocks/>
            </p:cNvSpPr>
            <p:nvPr/>
          </p:nvSpPr>
          <p:spPr bwMode="auto">
            <a:xfrm>
              <a:off x="5083175" y="4137026"/>
              <a:ext cx="111125" cy="123825"/>
            </a:xfrm>
            <a:custGeom>
              <a:avLst/>
              <a:gdLst>
                <a:gd name="T0" fmla="*/ 2147483647 w 70"/>
                <a:gd name="T1" fmla="*/ 2147483647 h 78"/>
                <a:gd name="T2" fmla="*/ 2147483647 w 70"/>
                <a:gd name="T3" fmla="*/ 0 h 78"/>
                <a:gd name="T4" fmla="*/ 0 w 70"/>
                <a:gd name="T5" fmla="*/ 2147483647 h 78"/>
                <a:gd name="T6" fmla="*/ 2147483647 w 70"/>
                <a:gd name="T7" fmla="*/ 2147483647 h 78"/>
                <a:gd name="T8" fmla="*/ 2147483647 w 70"/>
                <a:gd name="T9" fmla="*/ 2147483647 h 78"/>
                <a:gd name="T10" fmla="*/ 2147483647 w 70"/>
                <a:gd name="T11" fmla="*/ 214748364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78"/>
                <a:gd name="T20" fmla="*/ 70 w 70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78">
                  <a:moveTo>
                    <a:pt x="62" y="54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0" y="78"/>
                  </a:lnTo>
                  <a:lnTo>
                    <a:pt x="62" y="54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79" name="Freeform 97"/>
            <p:cNvSpPr>
              <a:spLocks/>
            </p:cNvSpPr>
            <p:nvPr/>
          </p:nvSpPr>
          <p:spPr bwMode="auto">
            <a:xfrm>
              <a:off x="5113338" y="4505326"/>
              <a:ext cx="98425" cy="120650"/>
            </a:xfrm>
            <a:custGeom>
              <a:avLst/>
              <a:gdLst>
                <a:gd name="T0" fmla="*/ 2147483647 w 62"/>
                <a:gd name="T1" fmla="*/ 2147483647 h 76"/>
                <a:gd name="T2" fmla="*/ 2147483647 w 62"/>
                <a:gd name="T3" fmla="*/ 2147483647 h 76"/>
                <a:gd name="T4" fmla="*/ 0 w 62"/>
                <a:gd name="T5" fmla="*/ 2147483647 h 76"/>
                <a:gd name="T6" fmla="*/ 2147483647 w 62"/>
                <a:gd name="T7" fmla="*/ 0 h 76"/>
                <a:gd name="T8" fmla="*/ 2147483647 w 62"/>
                <a:gd name="T9" fmla="*/ 2147483647 h 76"/>
                <a:gd name="T10" fmla="*/ 2147483647 w 62"/>
                <a:gd name="T11" fmla="*/ 2147483647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6"/>
                <a:gd name="T20" fmla="*/ 62 w 62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6">
                  <a:moveTo>
                    <a:pt x="57" y="33"/>
                  </a:moveTo>
                  <a:lnTo>
                    <a:pt x="24" y="76"/>
                  </a:lnTo>
                  <a:lnTo>
                    <a:pt x="0" y="65"/>
                  </a:lnTo>
                  <a:lnTo>
                    <a:pt x="62" y="0"/>
                  </a:lnTo>
                  <a:lnTo>
                    <a:pt x="57" y="33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0" name="Freeform 98"/>
            <p:cNvSpPr>
              <a:spLocks/>
            </p:cNvSpPr>
            <p:nvPr/>
          </p:nvSpPr>
          <p:spPr bwMode="auto">
            <a:xfrm>
              <a:off x="5073650" y="4338638"/>
              <a:ext cx="90487" cy="85725"/>
            </a:xfrm>
            <a:custGeom>
              <a:avLst/>
              <a:gdLst>
                <a:gd name="T0" fmla="*/ 2147483647 w 57"/>
                <a:gd name="T1" fmla="*/ 2147483647 h 54"/>
                <a:gd name="T2" fmla="*/ 2147483647 w 57"/>
                <a:gd name="T3" fmla="*/ 2147483647 h 54"/>
                <a:gd name="T4" fmla="*/ 2147483647 w 57"/>
                <a:gd name="T5" fmla="*/ 2147483647 h 54"/>
                <a:gd name="T6" fmla="*/ 2147483647 w 57"/>
                <a:gd name="T7" fmla="*/ 0 h 54"/>
                <a:gd name="T8" fmla="*/ 2147483647 w 57"/>
                <a:gd name="T9" fmla="*/ 2147483647 h 54"/>
                <a:gd name="T10" fmla="*/ 2147483647 w 57"/>
                <a:gd name="T11" fmla="*/ 2147483647 h 54"/>
                <a:gd name="T12" fmla="*/ 2147483647 w 57"/>
                <a:gd name="T13" fmla="*/ 2147483647 h 54"/>
                <a:gd name="T14" fmla="*/ 2147483647 w 57"/>
                <a:gd name="T15" fmla="*/ 2147483647 h 54"/>
                <a:gd name="T16" fmla="*/ 2147483647 w 57"/>
                <a:gd name="T17" fmla="*/ 2147483647 h 54"/>
                <a:gd name="T18" fmla="*/ 0 w 57"/>
                <a:gd name="T19" fmla="*/ 2147483647 h 54"/>
                <a:gd name="T20" fmla="*/ 2147483647 w 57"/>
                <a:gd name="T21" fmla="*/ 2147483647 h 54"/>
                <a:gd name="T22" fmla="*/ 2147483647 w 57"/>
                <a:gd name="T23" fmla="*/ 2147483647 h 54"/>
                <a:gd name="T24" fmla="*/ 2147483647 w 57"/>
                <a:gd name="T25" fmla="*/ 2147483647 h 54"/>
                <a:gd name="T26" fmla="*/ 2147483647 w 57"/>
                <a:gd name="T27" fmla="*/ 2147483647 h 54"/>
                <a:gd name="T28" fmla="*/ 2147483647 w 57"/>
                <a:gd name="T29" fmla="*/ 2147483647 h 54"/>
                <a:gd name="T30" fmla="*/ 2147483647 w 57"/>
                <a:gd name="T31" fmla="*/ 2147483647 h 54"/>
                <a:gd name="T32" fmla="*/ 2147483647 w 57"/>
                <a:gd name="T33" fmla="*/ 2147483647 h 54"/>
                <a:gd name="T34" fmla="*/ 2147483647 w 57"/>
                <a:gd name="T35" fmla="*/ 2147483647 h 54"/>
                <a:gd name="T36" fmla="*/ 2147483647 w 57"/>
                <a:gd name="T37" fmla="*/ 2147483647 h 54"/>
                <a:gd name="T38" fmla="*/ 2147483647 w 57"/>
                <a:gd name="T39" fmla="*/ 2147483647 h 54"/>
                <a:gd name="T40" fmla="*/ 2147483647 w 57"/>
                <a:gd name="T41" fmla="*/ 2147483647 h 54"/>
                <a:gd name="T42" fmla="*/ 2147483647 w 57"/>
                <a:gd name="T43" fmla="*/ 2147483647 h 54"/>
                <a:gd name="T44" fmla="*/ 2147483647 w 57"/>
                <a:gd name="T45" fmla="*/ 2147483647 h 54"/>
                <a:gd name="T46" fmla="*/ 2147483647 w 57"/>
                <a:gd name="T47" fmla="*/ 2147483647 h 54"/>
                <a:gd name="T48" fmla="*/ 2147483647 w 57"/>
                <a:gd name="T49" fmla="*/ 2147483647 h 54"/>
                <a:gd name="T50" fmla="*/ 2147483647 w 57"/>
                <a:gd name="T51" fmla="*/ 2147483647 h 54"/>
                <a:gd name="T52" fmla="*/ 2147483647 w 57"/>
                <a:gd name="T53" fmla="*/ 2147483647 h 54"/>
                <a:gd name="T54" fmla="*/ 2147483647 w 57"/>
                <a:gd name="T55" fmla="*/ 2147483647 h 54"/>
                <a:gd name="T56" fmla="*/ 2147483647 w 57"/>
                <a:gd name="T57" fmla="*/ 2147483647 h 54"/>
                <a:gd name="T58" fmla="*/ 2147483647 w 57"/>
                <a:gd name="T59" fmla="*/ 2147483647 h 54"/>
                <a:gd name="T60" fmla="*/ 2147483647 w 57"/>
                <a:gd name="T61" fmla="*/ 2147483647 h 54"/>
                <a:gd name="T62" fmla="*/ 2147483647 w 57"/>
                <a:gd name="T63" fmla="*/ 2147483647 h 54"/>
                <a:gd name="T64" fmla="*/ 2147483647 w 57"/>
                <a:gd name="T65" fmla="*/ 2147483647 h 54"/>
                <a:gd name="T66" fmla="*/ 2147483647 w 57"/>
                <a:gd name="T67" fmla="*/ 2147483647 h 54"/>
                <a:gd name="T68" fmla="*/ 2147483647 w 57"/>
                <a:gd name="T69" fmla="*/ 2147483647 h 54"/>
                <a:gd name="T70" fmla="*/ 2147483647 w 57"/>
                <a:gd name="T71" fmla="*/ 2147483647 h 54"/>
                <a:gd name="T72" fmla="*/ 2147483647 w 57"/>
                <a:gd name="T73" fmla="*/ 2147483647 h 54"/>
                <a:gd name="T74" fmla="*/ 2147483647 w 57"/>
                <a:gd name="T75" fmla="*/ 2147483647 h 54"/>
                <a:gd name="T76" fmla="*/ 2147483647 w 57"/>
                <a:gd name="T77" fmla="*/ 2147483647 h 54"/>
                <a:gd name="T78" fmla="*/ 2147483647 w 57"/>
                <a:gd name="T79" fmla="*/ 2147483647 h 54"/>
                <a:gd name="T80" fmla="*/ 2147483647 w 57"/>
                <a:gd name="T81" fmla="*/ 2147483647 h 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54"/>
                <a:gd name="T125" fmla="*/ 57 w 57"/>
                <a:gd name="T126" fmla="*/ 54 h 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54">
                  <a:moveTo>
                    <a:pt x="46" y="5"/>
                  </a:moveTo>
                  <a:lnTo>
                    <a:pt x="41" y="3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1" y="3"/>
                  </a:lnTo>
                  <a:lnTo>
                    <a:pt x="9" y="8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3" y="40"/>
                  </a:lnTo>
                  <a:lnTo>
                    <a:pt x="9" y="46"/>
                  </a:lnTo>
                  <a:lnTo>
                    <a:pt x="14" y="51"/>
                  </a:lnTo>
                  <a:lnTo>
                    <a:pt x="25" y="54"/>
                  </a:lnTo>
                  <a:lnTo>
                    <a:pt x="33" y="54"/>
                  </a:lnTo>
                  <a:lnTo>
                    <a:pt x="38" y="51"/>
                  </a:lnTo>
                  <a:lnTo>
                    <a:pt x="44" y="46"/>
                  </a:lnTo>
                  <a:lnTo>
                    <a:pt x="49" y="43"/>
                  </a:lnTo>
                  <a:lnTo>
                    <a:pt x="52" y="38"/>
                  </a:lnTo>
                  <a:lnTo>
                    <a:pt x="55" y="32"/>
                  </a:lnTo>
                  <a:lnTo>
                    <a:pt x="55" y="27"/>
                  </a:lnTo>
                  <a:lnTo>
                    <a:pt x="57" y="24"/>
                  </a:lnTo>
                  <a:lnTo>
                    <a:pt x="55" y="16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4" y="24"/>
                  </a:lnTo>
                  <a:lnTo>
                    <a:pt x="41" y="30"/>
                  </a:lnTo>
                  <a:lnTo>
                    <a:pt x="36" y="38"/>
                  </a:lnTo>
                  <a:lnTo>
                    <a:pt x="25" y="38"/>
                  </a:lnTo>
                  <a:lnTo>
                    <a:pt x="19" y="32"/>
                  </a:lnTo>
                  <a:lnTo>
                    <a:pt x="19" y="24"/>
                  </a:lnTo>
                  <a:lnTo>
                    <a:pt x="25" y="16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46" y="5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1" name="Freeform 99"/>
            <p:cNvSpPr>
              <a:spLocks/>
            </p:cNvSpPr>
            <p:nvPr/>
          </p:nvSpPr>
          <p:spPr bwMode="auto">
            <a:xfrm>
              <a:off x="5027613" y="4097338"/>
              <a:ext cx="80962" cy="87313"/>
            </a:xfrm>
            <a:custGeom>
              <a:avLst/>
              <a:gdLst>
                <a:gd name="T0" fmla="*/ 2147483647 w 51"/>
                <a:gd name="T1" fmla="*/ 2147483647 h 55"/>
                <a:gd name="T2" fmla="*/ 2147483647 w 51"/>
                <a:gd name="T3" fmla="*/ 2147483647 h 55"/>
                <a:gd name="T4" fmla="*/ 2147483647 w 51"/>
                <a:gd name="T5" fmla="*/ 2147483647 h 55"/>
                <a:gd name="T6" fmla="*/ 2147483647 w 51"/>
                <a:gd name="T7" fmla="*/ 2147483647 h 55"/>
                <a:gd name="T8" fmla="*/ 2147483647 w 51"/>
                <a:gd name="T9" fmla="*/ 2147483647 h 55"/>
                <a:gd name="T10" fmla="*/ 2147483647 w 51"/>
                <a:gd name="T11" fmla="*/ 2147483647 h 55"/>
                <a:gd name="T12" fmla="*/ 2147483647 w 51"/>
                <a:gd name="T13" fmla="*/ 2147483647 h 55"/>
                <a:gd name="T14" fmla="*/ 2147483647 w 51"/>
                <a:gd name="T15" fmla="*/ 0 h 55"/>
                <a:gd name="T16" fmla="*/ 2147483647 w 51"/>
                <a:gd name="T17" fmla="*/ 0 h 55"/>
                <a:gd name="T18" fmla="*/ 2147483647 w 51"/>
                <a:gd name="T19" fmla="*/ 0 h 55"/>
                <a:gd name="T20" fmla="*/ 2147483647 w 51"/>
                <a:gd name="T21" fmla="*/ 2147483647 h 55"/>
                <a:gd name="T22" fmla="*/ 2147483647 w 51"/>
                <a:gd name="T23" fmla="*/ 2147483647 h 55"/>
                <a:gd name="T24" fmla="*/ 2147483647 w 51"/>
                <a:gd name="T25" fmla="*/ 2147483647 h 55"/>
                <a:gd name="T26" fmla="*/ 0 w 51"/>
                <a:gd name="T27" fmla="*/ 2147483647 h 55"/>
                <a:gd name="T28" fmla="*/ 0 w 51"/>
                <a:gd name="T29" fmla="*/ 2147483647 h 55"/>
                <a:gd name="T30" fmla="*/ 0 w 51"/>
                <a:gd name="T31" fmla="*/ 2147483647 h 55"/>
                <a:gd name="T32" fmla="*/ 2147483647 w 51"/>
                <a:gd name="T33" fmla="*/ 2147483647 h 55"/>
                <a:gd name="T34" fmla="*/ 2147483647 w 51"/>
                <a:gd name="T35" fmla="*/ 2147483647 h 55"/>
                <a:gd name="T36" fmla="*/ 2147483647 w 51"/>
                <a:gd name="T37" fmla="*/ 2147483647 h 55"/>
                <a:gd name="T38" fmla="*/ 2147483647 w 51"/>
                <a:gd name="T39" fmla="*/ 2147483647 h 55"/>
                <a:gd name="T40" fmla="*/ 2147483647 w 51"/>
                <a:gd name="T41" fmla="*/ 2147483647 h 55"/>
                <a:gd name="T42" fmla="*/ 2147483647 w 51"/>
                <a:gd name="T43" fmla="*/ 2147483647 h 55"/>
                <a:gd name="T44" fmla="*/ 2147483647 w 51"/>
                <a:gd name="T45" fmla="*/ 2147483647 h 55"/>
                <a:gd name="T46" fmla="*/ 2147483647 w 51"/>
                <a:gd name="T47" fmla="*/ 2147483647 h 55"/>
                <a:gd name="T48" fmla="*/ 2147483647 w 51"/>
                <a:gd name="T49" fmla="*/ 2147483647 h 55"/>
                <a:gd name="T50" fmla="*/ 2147483647 w 51"/>
                <a:gd name="T51" fmla="*/ 2147483647 h 55"/>
                <a:gd name="T52" fmla="*/ 2147483647 w 51"/>
                <a:gd name="T53" fmla="*/ 2147483647 h 55"/>
                <a:gd name="T54" fmla="*/ 2147483647 w 51"/>
                <a:gd name="T55" fmla="*/ 2147483647 h 55"/>
                <a:gd name="T56" fmla="*/ 2147483647 w 51"/>
                <a:gd name="T57" fmla="*/ 2147483647 h 55"/>
                <a:gd name="T58" fmla="*/ 2147483647 w 51"/>
                <a:gd name="T59" fmla="*/ 2147483647 h 55"/>
                <a:gd name="T60" fmla="*/ 2147483647 w 51"/>
                <a:gd name="T61" fmla="*/ 2147483647 h 55"/>
                <a:gd name="T62" fmla="*/ 2147483647 w 51"/>
                <a:gd name="T63" fmla="*/ 2147483647 h 55"/>
                <a:gd name="T64" fmla="*/ 2147483647 w 51"/>
                <a:gd name="T65" fmla="*/ 2147483647 h 55"/>
                <a:gd name="T66" fmla="*/ 2147483647 w 51"/>
                <a:gd name="T67" fmla="*/ 2147483647 h 55"/>
                <a:gd name="T68" fmla="*/ 2147483647 w 51"/>
                <a:gd name="T69" fmla="*/ 2147483647 h 55"/>
                <a:gd name="T70" fmla="*/ 2147483647 w 51"/>
                <a:gd name="T71" fmla="*/ 2147483647 h 55"/>
                <a:gd name="T72" fmla="*/ 2147483647 w 51"/>
                <a:gd name="T73" fmla="*/ 2147483647 h 55"/>
                <a:gd name="T74" fmla="*/ 2147483647 w 51"/>
                <a:gd name="T75" fmla="*/ 2147483647 h 55"/>
                <a:gd name="T76" fmla="*/ 2147483647 w 51"/>
                <a:gd name="T77" fmla="*/ 2147483647 h 55"/>
                <a:gd name="T78" fmla="*/ 2147483647 w 51"/>
                <a:gd name="T79" fmla="*/ 2147483647 h 55"/>
                <a:gd name="T80" fmla="*/ 2147483647 w 51"/>
                <a:gd name="T81" fmla="*/ 2147483647 h 55"/>
                <a:gd name="T82" fmla="*/ 2147483647 w 51"/>
                <a:gd name="T83" fmla="*/ 2147483647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"/>
                <a:gd name="T127" fmla="*/ 0 h 55"/>
                <a:gd name="T128" fmla="*/ 51 w 51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" h="55">
                  <a:moveTo>
                    <a:pt x="51" y="38"/>
                  </a:moveTo>
                  <a:lnTo>
                    <a:pt x="51" y="36"/>
                  </a:lnTo>
                  <a:lnTo>
                    <a:pt x="51" y="25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48" y="9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6" y="3"/>
                  </a:lnTo>
                  <a:lnTo>
                    <a:pt x="10" y="3"/>
                  </a:lnTo>
                  <a:lnTo>
                    <a:pt x="5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3" y="52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9" y="55"/>
                  </a:lnTo>
                  <a:lnTo>
                    <a:pt x="35" y="55"/>
                  </a:lnTo>
                  <a:lnTo>
                    <a:pt x="40" y="49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2" y="41"/>
                  </a:lnTo>
                  <a:lnTo>
                    <a:pt x="24" y="41"/>
                  </a:lnTo>
                  <a:lnTo>
                    <a:pt x="19" y="36"/>
                  </a:lnTo>
                  <a:lnTo>
                    <a:pt x="16" y="25"/>
                  </a:lnTo>
                  <a:lnTo>
                    <a:pt x="19" y="17"/>
                  </a:lnTo>
                  <a:lnTo>
                    <a:pt x="27" y="14"/>
                  </a:lnTo>
                  <a:lnTo>
                    <a:pt x="38" y="17"/>
                  </a:lnTo>
                  <a:lnTo>
                    <a:pt x="43" y="25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51" y="38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2" name="Freeform 100"/>
            <p:cNvSpPr>
              <a:spLocks/>
            </p:cNvSpPr>
            <p:nvPr/>
          </p:nvSpPr>
          <p:spPr bwMode="auto">
            <a:xfrm>
              <a:off x="5126038" y="4386263"/>
              <a:ext cx="107950" cy="123825"/>
            </a:xfrm>
            <a:custGeom>
              <a:avLst/>
              <a:gdLst>
                <a:gd name="T0" fmla="*/ 2147483647 w 68"/>
                <a:gd name="T1" fmla="*/ 2147483647 h 78"/>
                <a:gd name="T2" fmla="*/ 2147483647 w 68"/>
                <a:gd name="T3" fmla="*/ 0 h 78"/>
                <a:gd name="T4" fmla="*/ 0 w 68"/>
                <a:gd name="T5" fmla="*/ 2147483647 h 78"/>
                <a:gd name="T6" fmla="*/ 2147483647 w 68"/>
                <a:gd name="T7" fmla="*/ 2147483647 h 78"/>
                <a:gd name="T8" fmla="*/ 2147483647 w 68"/>
                <a:gd name="T9" fmla="*/ 2147483647 h 78"/>
                <a:gd name="T10" fmla="*/ 2147483647 w 68"/>
                <a:gd name="T11" fmla="*/ 214748364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78"/>
                <a:gd name="T20" fmla="*/ 68 w 6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78">
                  <a:moveTo>
                    <a:pt x="59" y="54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68" y="78"/>
                  </a:lnTo>
                  <a:lnTo>
                    <a:pt x="59" y="54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3" name="Freeform 101"/>
            <p:cNvSpPr>
              <a:spLocks/>
            </p:cNvSpPr>
            <p:nvPr/>
          </p:nvSpPr>
          <p:spPr bwMode="auto">
            <a:xfrm>
              <a:off x="5060950" y="4591051"/>
              <a:ext cx="90487" cy="87313"/>
            </a:xfrm>
            <a:custGeom>
              <a:avLst/>
              <a:gdLst>
                <a:gd name="T0" fmla="*/ 2147483647 w 57"/>
                <a:gd name="T1" fmla="*/ 2147483647 h 55"/>
                <a:gd name="T2" fmla="*/ 2147483647 w 57"/>
                <a:gd name="T3" fmla="*/ 2147483647 h 55"/>
                <a:gd name="T4" fmla="*/ 2147483647 w 57"/>
                <a:gd name="T5" fmla="*/ 2147483647 h 55"/>
                <a:gd name="T6" fmla="*/ 2147483647 w 57"/>
                <a:gd name="T7" fmla="*/ 0 h 55"/>
                <a:gd name="T8" fmla="*/ 2147483647 w 57"/>
                <a:gd name="T9" fmla="*/ 0 h 55"/>
                <a:gd name="T10" fmla="*/ 2147483647 w 57"/>
                <a:gd name="T11" fmla="*/ 0 h 55"/>
                <a:gd name="T12" fmla="*/ 2147483647 w 57"/>
                <a:gd name="T13" fmla="*/ 2147483647 h 55"/>
                <a:gd name="T14" fmla="*/ 2147483647 w 57"/>
                <a:gd name="T15" fmla="*/ 2147483647 h 55"/>
                <a:gd name="T16" fmla="*/ 2147483647 w 57"/>
                <a:gd name="T17" fmla="*/ 2147483647 h 55"/>
                <a:gd name="T18" fmla="*/ 0 w 57"/>
                <a:gd name="T19" fmla="*/ 2147483647 h 55"/>
                <a:gd name="T20" fmla="*/ 0 w 57"/>
                <a:gd name="T21" fmla="*/ 2147483647 h 55"/>
                <a:gd name="T22" fmla="*/ 0 w 57"/>
                <a:gd name="T23" fmla="*/ 2147483647 h 55"/>
                <a:gd name="T24" fmla="*/ 2147483647 w 57"/>
                <a:gd name="T25" fmla="*/ 2147483647 h 55"/>
                <a:gd name="T26" fmla="*/ 2147483647 w 57"/>
                <a:gd name="T27" fmla="*/ 2147483647 h 55"/>
                <a:gd name="T28" fmla="*/ 2147483647 w 57"/>
                <a:gd name="T29" fmla="*/ 2147483647 h 55"/>
                <a:gd name="T30" fmla="*/ 2147483647 w 57"/>
                <a:gd name="T31" fmla="*/ 2147483647 h 55"/>
                <a:gd name="T32" fmla="*/ 2147483647 w 57"/>
                <a:gd name="T33" fmla="*/ 2147483647 h 55"/>
                <a:gd name="T34" fmla="*/ 2147483647 w 57"/>
                <a:gd name="T35" fmla="*/ 2147483647 h 55"/>
                <a:gd name="T36" fmla="*/ 2147483647 w 57"/>
                <a:gd name="T37" fmla="*/ 2147483647 h 55"/>
                <a:gd name="T38" fmla="*/ 2147483647 w 57"/>
                <a:gd name="T39" fmla="*/ 2147483647 h 55"/>
                <a:gd name="T40" fmla="*/ 2147483647 w 57"/>
                <a:gd name="T41" fmla="*/ 2147483647 h 55"/>
                <a:gd name="T42" fmla="*/ 2147483647 w 57"/>
                <a:gd name="T43" fmla="*/ 2147483647 h 55"/>
                <a:gd name="T44" fmla="*/ 2147483647 w 57"/>
                <a:gd name="T45" fmla="*/ 2147483647 h 55"/>
                <a:gd name="T46" fmla="*/ 2147483647 w 57"/>
                <a:gd name="T47" fmla="*/ 2147483647 h 55"/>
                <a:gd name="T48" fmla="*/ 2147483647 w 57"/>
                <a:gd name="T49" fmla="*/ 2147483647 h 55"/>
                <a:gd name="T50" fmla="*/ 2147483647 w 57"/>
                <a:gd name="T51" fmla="*/ 2147483647 h 55"/>
                <a:gd name="T52" fmla="*/ 2147483647 w 57"/>
                <a:gd name="T53" fmla="*/ 2147483647 h 55"/>
                <a:gd name="T54" fmla="*/ 2147483647 w 57"/>
                <a:gd name="T55" fmla="*/ 2147483647 h 55"/>
                <a:gd name="T56" fmla="*/ 2147483647 w 57"/>
                <a:gd name="T57" fmla="*/ 2147483647 h 55"/>
                <a:gd name="T58" fmla="*/ 2147483647 w 57"/>
                <a:gd name="T59" fmla="*/ 2147483647 h 55"/>
                <a:gd name="T60" fmla="*/ 2147483647 w 57"/>
                <a:gd name="T61" fmla="*/ 2147483647 h 55"/>
                <a:gd name="T62" fmla="*/ 2147483647 w 57"/>
                <a:gd name="T63" fmla="*/ 2147483647 h 55"/>
                <a:gd name="T64" fmla="*/ 2147483647 w 57"/>
                <a:gd name="T65" fmla="*/ 2147483647 h 55"/>
                <a:gd name="T66" fmla="*/ 2147483647 w 57"/>
                <a:gd name="T67" fmla="*/ 2147483647 h 55"/>
                <a:gd name="T68" fmla="*/ 2147483647 w 57"/>
                <a:gd name="T69" fmla="*/ 2147483647 h 55"/>
                <a:gd name="T70" fmla="*/ 2147483647 w 57"/>
                <a:gd name="T71" fmla="*/ 2147483647 h 55"/>
                <a:gd name="T72" fmla="*/ 2147483647 w 57"/>
                <a:gd name="T73" fmla="*/ 2147483647 h 55"/>
                <a:gd name="T74" fmla="*/ 2147483647 w 57"/>
                <a:gd name="T75" fmla="*/ 2147483647 h 55"/>
                <a:gd name="T76" fmla="*/ 2147483647 w 57"/>
                <a:gd name="T77" fmla="*/ 2147483647 h 55"/>
                <a:gd name="T78" fmla="*/ 2147483647 w 57"/>
                <a:gd name="T79" fmla="*/ 2147483647 h 55"/>
                <a:gd name="T80" fmla="*/ 2147483647 w 57"/>
                <a:gd name="T81" fmla="*/ 2147483647 h 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55"/>
                <a:gd name="T125" fmla="*/ 57 w 57"/>
                <a:gd name="T126" fmla="*/ 55 h 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55">
                  <a:moveTo>
                    <a:pt x="49" y="11"/>
                  </a:moveTo>
                  <a:lnTo>
                    <a:pt x="46" y="9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8" y="9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7" y="52"/>
                  </a:lnTo>
                  <a:lnTo>
                    <a:pt x="25" y="55"/>
                  </a:lnTo>
                  <a:lnTo>
                    <a:pt x="33" y="55"/>
                  </a:lnTo>
                  <a:lnTo>
                    <a:pt x="38" y="52"/>
                  </a:lnTo>
                  <a:lnTo>
                    <a:pt x="44" y="49"/>
                  </a:lnTo>
                  <a:lnTo>
                    <a:pt x="52" y="41"/>
                  </a:lnTo>
                  <a:lnTo>
                    <a:pt x="57" y="30"/>
                  </a:lnTo>
                  <a:lnTo>
                    <a:pt x="54" y="22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4" y="25"/>
                  </a:lnTo>
                  <a:lnTo>
                    <a:pt x="41" y="30"/>
                  </a:lnTo>
                  <a:lnTo>
                    <a:pt x="38" y="33"/>
                  </a:lnTo>
                  <a:lnTo>
                    <a:pt x="33" y="36"/>
                  </a:lnTo>
                  <a:lnTo>
                    <a:pt x="30" y="38"/>
                  </a:lnTo>
                  <a:lnTo>
                    <a:pt x="19" y="36"/>
                  </a:lnTo>
                  <a:lnTo>
                    <a:pt x="19" y="30"/>
                  </a:lnTo>
                  <a:lnTo>
                    <a:pt x="19" y="25"/>
                  </a:lnTo>
                  <a:lnTo>
                    <a:pt x="25" y="19"/>
                  </a:lnTo>
                  <a:lnTo>
                    <a:pt x="30" y="14"/>
                  </a:lnTo>
                  <a:lnTo>
                    <a:pt x="38" y="14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4" name="Freeform 102"/>
            <p:cNvSpPr>
              <a:spLocks/>
            </p:cNvSpPr>
            <p:nvPr/>
          </p:nvSpPr>
          <p:spPr bwMode="auto">
            <a:xfrm>
              <a:off x="5070475" y="4046538"/>
              <a:ext cx="80962" cy="77788"/>
            </a:xfrm>
            <a:custGeom>
              <a:avLst/>
              <a:gdLst>
                <a:gd name="T0" fmla="*/ 2147483647 w 51"/>
                <a:gd name="T1" fmla="*/ 2147483647 h 49"/>
                <a:gd name="T2" fmla="*/ 2147483647 w 51"/>
                <a:gd name="T3" fmla="*/ 2147483647 h 49"/>
                <a:gd name="T4" fmla="*/ 0 w 51"/>
                <a:gd name="T5" fmla="*/ 2147483647 h 49"/>
                <a:gd name="T6" fmla="*/ 2147483647 w 51"/>
                <a:gd name="T7" fmla="*/ 0 h 49"/>
                <a:gd name="T8" fmla="*/ 2147483647 w 51"/>
                <a:gd name="T9" fmla="*/ 2147483647 h 49"/>
                <a:gd name="T10" fmla="*/ 2147483647 w 51"/>
                <a:gd name="T11" fmla="*/ 2147483647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49"/>
                <a:gd name="T20" fmla="*/ 51 w 51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49">
                  <a:moveTo>
                    <a:pt x="51" y="14"/>
                  </a:moveTo>
                  <a:lnTo>
                    <a:pt x="24" y="49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51" y="14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5" name="Freeform 103"/>
            <p:cNvSpPr>
              <a:spLocks/>
            </p:cNvSpPr>
            <p:nvPr/>
          </p:nvSpPr>
          <p:spPr bwMode="auto">
            <a:xfrm>
              <a:off x="5108575" y="4278313"/>
              <a:ext cx="85725" cy="85725"/>
            </a:xfrm>
            <a:custGeom>
              <a:avLst/>
              <a:gdLst>
                <a:gd name="T0" fmla="*/ 2147483647 w 54"/>
                <a:gd name="T1" fmla="*/ 2147483647 h 54"/>
                <a:gd name="T2" fmla="*/ 2147483647 w 54"/>
                <a:gd name="T3" fmla="*/ 2147483647 h 54"/>
                <a:gd name="T4" fmla="*/ 0 w 54"/>
                <a:gd name="T5" fmla="*/ 2147483647 h 54"/>
                <a:gd name="T6" fmla="*/ 2147483647 w 54"/>
                <a:gd name="T7" fmla="*/ 0 h 54"/>
                <a:gd name="T8" fmla="*/ 2147483647 w 54"/>
                <a:gd name="T9" fmla="*/ 2147483647 h 54"/>
                <a:gd name="T10" fmla="*/ 2147483647 w 54"/>
                <a:gd name="T11" fmla="*/ 2147483647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54"/>
                <a:gd name="T20" fmla="*/ 54 w 5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54">
                  <a:moveTo>
                    <a:pt x="54" y="14"/>
                  </a:moveTo>
                  <a:lnTo>
                    <a:pt x="27" y="54"/>
                  </a:lnTo>
                  <a:lnTo>
                    <a:pt x="0" y="46"/>
                  </a:lnTo>
                  <a:lnTo>
                    <a:pt x="51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6" name="Freeform 104"/>
            <p:cNvSpPr>
              <a:spLocks/>
            </p:cNvSpPr>
            <p:nvPr/>
          </p:nvSpPr>
          <p:spPr bwMode="auto">
            <a:xfrm>
              <a:off x="4572000" y="3192463"/>
              <a:ext cx="531812" cy="819150"/>
            </a:xfrm>
            <a:custGeom>
              <a:avLst/>
              <a:gdLst>
                <a:gd name="T0" fmla="*/ 2147483647 w 335"/>
                <a:gd name="T1" fmla="*/ 2147483647 h 516"/>
                <a:gd name="T2" fmla="*/ 0 w 335"/>
                <a:gd name="T3" fmla="*/ 2147483647 h 516"/>
                <a:gd name="T4" fmla="*/ 0 w 335"/>
                <a:gd name="T5" fmla="*/ 2147483647 h 516"/>
                <a:gd name="T6" fmla="*/ 2147483647 w 335"/>
                <a:gd name="T7" fmla="*/ 2147483647 h 516"/>
                <a:gd name="T8" fmla="*/ 2147483647 w 335"/>
                <a:gd name="T9" fmla="*/ 2147483647 h 516"/>
                <a:gd name="T10" fmla="*/ 2147483647 w 335"/>
                <a:gd name="T11" fmla="*/ 2147483647 h 516"/>
                <a:gd name="T12" fmla="*/ 2147483647 w 335"/>
                <a:gd name="T13" fmla="*/ 2147483647 h 516"/>
                <a:gd name="T14" fmla="*/ 2147483647 w 335"/>
                <a:gd name="T15" fmla="*/ 2147483647 h 516"/>
                <a:gd name="T16" fmla="*/ 2147483647 w 335"/>
                <a:gd name="T17" fmla="*/ 2147483647 h 516"/>
                <a:gd name="T18" fmla="*/ 2147483647 w 335"/>
                <a:gd name="T19" fmla="*/ 2147483647 h 516"/>
                <a:gd name="T20" fmla="*/ 2147483647 w 335"/>
                <a:gd name="T21" fmla="*/ 2147483647 h 516"/>
                <a:gd name="T22" fmla="*/ 2147483647 w 335"/>
                <a:gd name="T23" fmla="*/ 2147483647 h 516"/>
                <a:gd name="T24" fmla="*/ 2147483647 w 335"/>
                <a:gd name="T25" fmla="*/ 2147483647 h 516"/>
                <a:gd name="T26" fmla="*/ 2147483647 w 335"/>
                <a:gd name="T27" fmla="*/ 2147483647 h 516"/>
                <a:gd name="T28" fmla="*/ 2147483647 w 335"/>
                <a:gd name="T29" fmla="*/ 0 h 516"/>
                <a:gd name="T30" fmla="*/ 2147483647 w 335"/>
                <a:gd name="T31" fmla="*/ 2147483647 h 516"/>
                <a:gd name="T32" fmla="*/ 2147483647 w 335"/>
                <a:gd name="T33" fmla="*/ 2147483647 h 516"/>
                <a:gd name="T34" fmla="*/ 2147483647 w 335"/>
                <a:gd name="T35" fmla="*/ 2147483647 h 516"/>
                <a:gd name="T36" fmla="*/ 2147483647 w 335"/>
                <a:gd name="T37" fmla="*/ 2147483647 h 516"/>
                <a:gd name="T38" fmla="*/ 2147483647 w 335"/>
                <a:gd name="T39" fmla="*/ 2147483647 h 516"/>
                <a:gd name="T40" fmla="*/ 2147483647 w 335"/>
                <a:gd name="T41" fmla="*/ 2147483647 h 516"/>
                <a:gd name="T42" fmla="*/ 2147483647 w 335"/>
                <a:gd name="T43" fmla="*/ 2147483647 h 516"/>
                <a:gd name="T44" fmla="*/ 2147483647 w 335"/>
                <a:gd name="T45" fmla="*/ 2147483647 h 516"/>
                <a:gd name="T46" fmla="*/ 2147483647 w 335"/>
                <a:gd name="T47" fmla="*/ 2147483647 h 516"/>
                <a:gd name="T48" fmla="*/ 2147483647 w 335"/>
                <a:gd name="T49" fmla="*/ 2147483647 h 516"/>
                <a:gd name="T50" fmla="*/ 2147483647 w 335"/>
                <a:gd name="T51" fmla="*/ 2147483647 h 516"/>
                <a:gd name="T52" fmla="*/ 2147483647 w 335"/>
                <a:gd name="T53" fmla="*/ 2147483647 h 516"/>
                <a:gd name="T54" fmla="*/ 2147483647 w 335"/>
                <a:gd name="T55" fmla="*/ 2147483647 h 5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5"/>
                <a:gd name="T85" fmla="*/ 0 h 516"/>
                <a:gd name="T86" fmla="*/ 335 w 335"/>
                <a:gd name="T87" fmla="*/ 516 h 5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5" h="516">
                  <a:moveTo>
                    <a:pt x="54" y="511"/>
                  </a:moveTo>
                  <a:lnTo>
                    <a:pt x="0" y="84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8" y="70"/>
                  </a:lnTo>
                  <a:lnTo>
                    <a:pt x="16" y="62"/>
                  </a:lnTo>
                  <a:lnTo>
                    <a:pt x="27" y="54"/>
                  </a:lnTo>
                  <a:lnTo>
                    <a:pt x="35" y="46"/>
                  </a:lnTo>
                  <a:lnTo>
                    <a:pt x="49" y="35"/>
                  </a:lnTo>
                  <a:lnTo>
                    <a:pt x="62" y="27"/>
                  </a:lnTo>
                  <a:lnTo>
                    <a:pt x="78" y="19"/>
                  </a:lnTo>
                  <a:lnTo>
                    <a:pt x="95" y="11"/>
                  </a:lnTo>
                  <a:lnTo>
                    <a:pt x="111" y="5"/>
                  </a:lnTo>
                  <a:lnTo>
                    <a:pt x="130" y="2"/>
                  </a:lnTo>
                  <a:lnTo>
                    <a:pt x="149" y="0"/>
                  </a:lnTo>
                  <a:lnTo>
                    <a:pt x="170" y="2"/>
                  </a:lnTo>
                  <a:lnTo>
                    <a:pt x="192" y="8"/>
                  </a:lnTo>
                  <a:lnTo>
                    <a:pt x="214" y="19"/>
                  </a:lnTo>
                  <a:lnTo>
                    <a:pt x="216" y="24"/>
                  </a:lnTo>
                  <a:lnTo>
                    <a:pt x="219" y="32"/>
                  </a:lnTo>
                  <a:lnTo>
                    <a:pt x="219" y="40"/>
                  </a:lnTo>
                  <a:lnTo>
                    <a:pt x="224" y="48"/>
                  </a:lnTo>
                  <a:lnTo>
                    <a:pt x="335" y="173"/>
                  </a:lnTo>
                  <a:lnTo>
                    <a:pt x="319" y="411"/>
                  </a:lnTo>
                  <a:lnTo>
                    <a:pt x="325" y="492"/>
                  </a:lnTo>
                  <a:lnTo>
                    <a:pt x="203" y="516"/>
                  </a:lnTo>
                  <a:lnTo>
                    <a:pt x="54" y="5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7" name="Freeform 105"/>
            <p:cNvSpPr>
              <a:spLocks/>
            </p:cNvSpPr>
            <p:nvPr/>
          </p:nvSpPr>
          <p:spPr bwMode="auto">
            <a:xfrm>
              <a:off x="4516438" y="3625851"/>
              <a:ext cx="179387" cy="136525"/>
            </a:xfrm>
            <a:custGeom>
              <a:avLst/>
              <a:gdLst>
                <a:gd name="T0" fmla="*/ 2147483647 w 113"/>
                <a:gd name="T1" fmla="*/ 0 h 86"/>
                <a:gd name="T2" fmla="*/ 2147483647 w 113"/>
                <a:gd name="T3" fmla="*/ 0 h 86"/>
                <a:gd name="T4" fmla="*/ 2147483647 w 113"/>
                <a:gd name="T5" fmla="*/ 0 h 86"/>
                <a:gd name="T6" fmla="*/ 2147483647 w 113"/>
                <a:gd name="T7" fmla="*/ 0 h 86"/>
                <a:gd name="T8" fmla="*/ 2147483647 w 113"/>
                <a:gd name="T9" fmla="*/ 0 h 86"/>
                <a:gd name="T10" fmla="*/ 2147483647 w 113"/>
                <a:gd name="T11" fmla="*/ 2147483647 h 86"/>
                <a:gd name="T12" fmla="*/ 2147483647 w 113"/>
                <a:gd name="T13" fmla="*/ 2147483647 h 86"/>
                <a:gd name="T14" fmla="*/ 2147483647 w 113"/>
                <a:gd name="T15" fmla="*/ 2147483647 h 86"/>
                <a:gd name="T16" fmla="*/ 2147483647 w 113"/>
                <a:gd name="T17" fmla="*/ 2147483647 h 86"/>
                <a:gd name="T18" fmla="*/ 2147483647 w 113"/>
                <a:gd name="T19" fmla="*/ 2147483647 h 86"/>
                <a:gd name="T20" fmla="*/ 2147483647 w 113"/>
                <a:gd name="T21" fmla="*/ 2147483647 h 86"/>
                <a:gd name="T22" fmla="*/ 2147483647 w 113"/>
                <a:gd name="T23" fmla="*/ 2147483647 h 86"/>
                <a:gd name="T24" fmla="*/ 2147483647 w 113"/>
                <a:gd name="T25" fmla="*/ 2147483647 h 86"/>
                <a:gd name="T26" fmla="*/ 0 w 113"/>
                <a:gd name="T27" fmla="*/ 2147483647 h 86"/>
                <a:gd name="T28" fmla="*/ 0 w 113"/>
                <a:gd name="T29" fmla="*/ 2147483647 h 86"/>
                <a:gd name="T30" fmla="*/ 2147483647 w 113"/>
                <a:gd name="T31" fmla="*/ 2147483647 h 86"/>
                <a:gd name="T32" fmla="*/ 2147483647 w 113"/>
                <a:gd name="T33" fmla="*/ 2147483647 h 86"/>
                <a:gd name="T34" fmla="*/ 2147483647 w 113"/>
                <a:gd name="T35" fmla="*/ 2147483647 h 86"/>
                <a:gd name="T36" fmla="*/ 2147483647 w 113"/>
                <a:gd name="T37" fmla="*/ 2147483647 h 86"/>
                <a:gd name="T38" fmla="*/ 2147483647 w 113"/>
                <a:gd name="T39" fmla="*/ 2147483647 h 86"/>
                <a:gd name="T40" fmla="*/ 2147483647 w 113"/>
                <a:gd name="T41" fmla="*/ 2147483647 h 86"/>
                <a:gd name="T42" fmla="*/ 2147483647 w 113"/>
                <a:gd name="T43" fmla="*/ 2147483647 h 86"/>
                <a:gd name="T44" fmla="*/ 2147483647 w 113"/>
                <a:gd name="T45" fmla="*/ 2147483647 h 86"/>
                <a:gd name="T46" fmla="*/ 2147483647 w 113"/>
                <a:gd name="T47" fmla="*/ 2147483647 h 86"/>
                <a:gd name="T48" fmla="*/ 2147483647 w 113"/>
                <a:gd name="T49" fmla="*/ 2147483647 h 86"/>
                <a:gd name="T50" fmla="*/ 2147483647 w 113"/>
                <a:gd name="T51" fmla="*/ 2147483647 h 86"/>
                <a:gd name="T52" fmla="*/ 2147483647 w 113"/>
                <a:gd name="T53" fmla="*/ 2147483647 h 86"/>
                <a:gd name="T54" fmla="*/ 2147483647 w 113"/>
                <a:gd name="T55" fmla="*/ 2147483647 h 86"/>
                <a:gd name="T56" fmla="*/ 2147483647 w 113"/>
                <a:gd name="T57" fmla="*/ 2147483647 h 86"/>
                <a:gd name="T58" fmla="*/ 2147483647 w 113"/>
                <a:gd name="T59" fmla="*/ 2147483647 h 86"/>
                <a:gd name="T60" fmla="*/ 2147483647 w 113"/>
                <a:gd name="T61" fmla="*/ 2147483647 h 86"/>
                <a:gd name="T62" fmla="*/ 2147483647 w 113"/>
                <a:gd name="T63" fmla="*/ 0 h 86"/>
                <a:gd name="T64" fmla="*/ 2147483647 w 113"/>
                <a:gd name="T65" fmla="*/ 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86"/>
                <a:gd name="T101" fmla="*/ 113 w 113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86">
                  <a:moveTo>
                    <a:pt x="67" y="0"/>
                  </a:moveTo>
                  <a:lnTo>
                    <a:pt x="62" y="0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2" y="57"/>
                  </a:lnTo>
                  <a:lnTo>
                    <a:pt x="8" y="62"/>
                  </a:lnTo>
                  <a:lnTo>
                    <a:pt x="13" y="70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1"/>
                  </a:lnTo>
                  <a:lnTo>
                    <a:pt x="51" y="84"/>
                  </a:lnTo>
                  <a:lnTo>
                    <a:pt x="62" y="84"/>
                  </a:lnTo>
                  <a:lnTo>
                    <a:pt x="70" y="84"/>
                  </a:lnTo>
                  <a:lnTo>
                    <a:pt x="81" y="84"/>
                  </a:lnTo>
                  <a:lnTo>
                    <a:pt x="89" y="84"/>
                  </a:lnTo>
                  <a:lnTo>
                    <a:pt x="97" y="86"/>
                  </a:lnTo>
                  <a:lnTo>
                    <a:pt x="103" y="86"/>
                  </a:lnTo>
                  <a:lnTo>
                    <a:pt x="108" y="86"/>
                  </a:lnTo>
                  <a:lnTo>
                    <a:pt x="111" y="86"/>
                  </a:lnTo>
                  <a:lnTo>
                    <a:pt x="113" y="8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8" name="Freeform 106"/>
            <p:cNvSpPr>
              <a:spLocks/>
            </p:cNvSpPr>
            <p:nvPr/>
          </p:nvSpPr>
          <p:spPr bwMode="auto">
            <a:xfrm>
              <a:off x="4330700" y="3127376"/>
              <a:ext cx="261937" cy="334963"/>
            </a:xfrm>
            <a:custGeom>
              <a:avLst/>
              <a:gdLst>
                <a:gd name="T0" fmla="*/ 2147483647 w 165"/>
                <a:gd name="T1" fmla="*/ 2147483647 h 211"/>
                <a:gd name="T2" fmla="*/ 2147483647 w 165"/>
                <a:gd name="T3" fmla="*/ 2147483647 h 211"/>
                <a:gd name="T4" fmla="*/ 2147483647 w 165"/>
                <a:gd name="T5" fmla="*/ 2147483647 h 211"/>
                <a:gd name="T6" fmla="*/ 2147483647 w 165"/>
                <a:gd name="T7" fmla="*/ 2147483647 h 211"/>
                <a:gd name="T8" fmla="*/ 2147483647 w 165"/>
                <a:gd name="T9" fmla="*/ 2147483647 h 211"/>
                <a:gd name="T10" fmla="*/ 2147483647 w 165"/>
                <a:gd name="T11" fmla="*/ 2147483647 h 211"/>
                <a:gd name="T12" fmla="*/ 2147483647 w 165"/>
                <a:gd name="T13" fmla="*/ 2147483647 h 211"/>
                <a:gd name="T14" fmla="*/ 2147483647 w 165"/>
                <a:gd name="T15" fmla="*/ 2147483647 h 211"/>
                <a:gd name="T16" fmla="*/ 0 w 165"/>
                <a:gd name="T17" fmla="*/ 2147483647 h 211"/>
                <a:gd name="T18" fmla="*/ 0 w 165"/>
                <a:gd name="T19" fmla="*/ 2147483647 h 211"/>
                <a:gd name="T20" fmla="*/ 2147483647 w 165"/>
                <a:gd name="T21" fmla="*/ 2147483647 h 211"/>
                <a:gd name="T22" fmla="*/ 2147483647 w 165"/>
                <a:gd name="T23" fmla="*/ 2147483647 h 211"/>
                <a:gd name="T24" fmla="*/ 2147483647 w 165"/>
                <a:gd name="T25" fmla="*/ 2147483647 h 211"/>
                <a:gd name="T26" fmla="*/ 2147483647 w 165"/>
                <a:gd name="T27" fmla="*/ 2147483647 h 211"/>
                <a:gd name="T28" fmla="*/ 2147483647 w 165"/>
                <a:gd name="T29" fmla="*/ 0 h 211"/>
                <a:gd name="T30" fmla="*/ 2147483647 w 165"/>
                <a:gd name="T31" fmla="*/ 2147483647 h 211"/>
                <a:gd name="T32" fmla="*/ 2147483647 w 165"/>
                <a:gd name="T33" fmla="*/ 2147483647 h 211"/>
                <a:gd name="T34" fmla="*/ 2147483647 w 165"/>
                <a:gd name="T35" fmla="*/ 2147483647 h 211"/>
                <a:gd name="T36" fmla="*/ 2147483647 w 165"/>
                <a:gd name="T37" fmla="*/ 2147483647 h 211"/>
                <a:gd name="T38" fmla="*/ 2147483647 w 165"/>
                <a:gd name="T39" fmla="*/ 2147483647 h 211"/>
                <a:gd name="T40" fmla="*/ 2147483647 w 165"/>
                <a:gd name="T41" fmla="*/ 2147483647 h 211"/>
                <a:gd name="T42" fmla="*/ 2147483647 w 165"/>
                <a:gd name="T43" fmla="*/ 2147483647 h 211"/>
                <a:gd name="T44" fmla="*/ 2147483647 w 165"/>
                <a:gd name="T45" fmla="*/ 2147483647 h 211"/>
                <a:gd name="T46" fmla="*/ 2147483647 w 165"/>
                <a:gd name="T47" fmla="*/ 2147483647 h 211"/>
                <a:gd name="T48" fmla="*/ 2147483647 w 165"/>
                <a:gd name="T49" fmla="*/ 2147483647 h 211"/>
                <a:gd name="T50" fmla="*/ 2147483647 w 165"/>
                <a:gd name="T51" fmla="*/ 2147483647 h 211"/>
                <a:gd name="T52" fmla="*/ 2147483647 w 165"/>
                <a:gd name="T53" fmla="*/ 2147483647 h 211"/>
                <a:gd name="T54" fmla="*/ 2147483647 w 165"/>
                <a:gd name="T55" fmla="*/ 2147483647 h 211"/>
                <a:gd name="T56" fmla="*/ 2147483647 w 165"/>
                <a:gd name="T57" fmla="*/ 2147483647 h 211"/>
                <a:gd name="T58" fmla="*/ 2147483647 w 165"/>
                <a:gd name="T59" fmla="*/ 2147483647 h 211"/>
                <a:gd name="T60" fmla="*/ 2147483647 w 165"/>
                <a:gd name="T61" fmla="*/ 2147483647 h 211"/>
                <a:gd name="T62" fmla="*/ 2147483647 w 165"/>
                <a:gd name="T63" fmla="*/ 2147483647 h 211"/>
                <a:gd name="T64" fmla="*/ 2147483647 w 165"/>
                <a:gd name="T65" fmla="*/ 2147483647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5"/>
                <a:gd name="T100" fmla="*/ 0 h 211"/>
                <a:gd name="T101" fmla="*/ 165 w 165"/>
                <a:gd name="T102" fmla="*/ 211 h 2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5" h="211">
                  <a:moveTo>
                    <a:pt x="165" y="211"/>
                  </a:moveTo>
                  <a:lnTo>
                    <a:pt x="160" y="211"/>
                  </a:lnTo>
                  <a:lnTo>
                    <a:pt x="152" y="211"/>
                  </a:lnTo>
                  <a:lnTo>
                    <a:pt x="144" y="211"/>
                  </a:lnTo>
                  <a:lnTo>
                    <a:pt x="136" y="208"/>
                  </a:lnTo>
                  <a:lnTo>
                    <a:pt x="125" y="206"/>
                  </a:lnTo>
                  <a:lnTo>
                    <a:pt x="117" y="206"/>
                  </a:lnTo>
                  <a:lnTo>
                    <a:pt x="106" y="200"/>
                  </a:lnTo>
                  <a:lnTo>
                    <a:pt x="95" y="198"/>
                  </a:lnTo>
                  <a:lnTo>
                    <a:pt x="82" y="192"/>
                  </a:lnTo>
                  <a:lnTo>
                    <a:pt x="71" y="187"/>
                  </a:lnTo>
                  <a:lnTo>
                    <a:pt x="57" y="179"/>
                  </a:lnTo>
                  <a:lnTo>
                    <a:pt x="46" y="173"/>
                  </a:lnTo>
                  <a:lnTo>
                    <a:pt x="33" y="162"/>
                  </a:lnTo>
                  <a:lnTo>
                    <a:pt x="22" y="152"/>
                  </a:lnTo>
                  <a:lnTo>
                    <a:pt x="11" y="138"/>
                  </a:lnTo>
                  <a:lnTo>
                    <a:pt x="6" y="125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0" y="87"/>
                  </a:lnTo>
                  <a:lnTo>
                    <a:pt x="3" y="76"/>
                  </a:lnTo>
                  <a:lnTo>
                    <a:pt x="6" y="62"/>
                  </a:lnTo>
                  <a:lnTo>
                    <a:pt x="14" y="52"/>
                  </a:lnTo>
                  <a:lnTo>
                    <a:pt x="19" y="38"/>
                  </a:lnTo>
                  <a:lnTo>
                    <a:pt x="27" y="30"/>
                  </a:lnTo>
                  <a:lnTo>
                    <a:pt x="33" y="19"/>
                  </a:lnTo>
                  <a:lnTo>
                    <a:pt x="44" y="14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114" y="46"/>
                  </a:lnTo>
                  <a:lnTo>
                    <a:pt x="111" y="46"/>
                  </a:lnTo>
                  <a:lnTo>
                    <a:pt x="109" y="43"/>
                  </a:lnTo>
                  <a:lnTo>
                    <a:pt x="101" y="41"/>
                  </a:lnTo>
                  <a:lnTo>
                    <a:pt x="92" y="41"/>
                  </a:lnTo>
                  <a:lnTo>
                    <a:pt x="82" y="41"/>
                  </a:lnTo>
                  <a:lnTo>
                    <a:pt x="71" y="41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6" y="46"/>
                  </a:lnTo>
                  <a:lnTo>
                    <a:pt x="41" y="52"/>
                  </a:lnTo>
                  <a:lnTo>
                    <a:pt x="38" y="57"/>
                  </a:lnTo>
                  <a:lnTo>
                    <a:pt x="36" y="62"/>
                  </a:lnTo>
                  <a:lnTo>
                    <a:pt x="33" y="68"/>
                  </a:lnTo>
                  <a:lnTo>
                    <a:pt x="30" y="76"/>
                  </a:lnTo>
                  <a:lnTo>
                    <a:pt x="30" y="81"/>
                  </a:lnTo>
                  <a:lnTo>
                    <a:pt x="30" y="89"/>
                  </a:lnTo>
                  <a:lnTo>
                    <a:pt x="30" y="92"/>
                  </a:lnTo>
                  <a:lnTo>
                    <a:pt x="30" y="100"/>
                  </a:lnTo>
                  <a:lnTo>
                    <a:pt x="33" y="106"/>
                  </a:lnTo>
                  <a:lnTo>
                    <a:pt x="38" y="114"/>
                  </a:lnTo>
                  <a:lnTo>
                    <a:pt x="41" y="122"/>
                  </a:lnTo>
                  <a:lnTo>
                    <a:pt x="46" y="130"/>
                  </a:lnTo>
                  <a:lnTo>
                    <a:pt x="52" y="138"/>
                  </a:lnTo>
                  <a:lnTo>
                    <a:pt x="57" y="146"/>
                  </a:lnTo>
                  <a:lnTo>
                    <a:pt x="65" y="152"/>
                  </a:lnTo>
                  <a:lnTo>
                    <a:pt x="71" y="157"/>
                  </a:lnTo>
                  <a:lnTo>
                    <a:pt x="79" y="162"/>
                  </a:lnTo>
                  <a:lnTo>
                    <a:pt x="87" y="168"/>
                  </a:lnTo>
                  <a:lnTo>
                    <a:pt x="95" y="173"/>
                  </a:lnTo>
                  <a:lnTo>
                    <a:pt x="103" y="176"/>
                  </a:lnTo>
                  <a:lnTo>
                    <a:pt x="111" y="179"/>
                  </a:lnTo>
                  <a:lnTo>
                    <a:pt x="119" y="179"/>
                  </a:lnTo>
                  <a:lnTo>
                    <a:pt x="165" y="211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89" name="Freeform 107"/>
            <p:cNvSpPr>
              <a:spLocks/>
            </p:cNvSpPr>
            <p:nvPr/>
          </p:nvSpPr>
          <p:spPr bwMode="auto">
            <a:xfrm>
              <a:off x="4413250" y="3046413"/>
              <a:ext cx="115887" cy="123825"/>
            </a:xfrm>
            <a:custGeom>
              <a:avLst/>
              <a:gdLst>
                <a:gd name="T0" fmla="*/ 2147483647 w 73"/>
                <a:gd name="T1" fmla="*/ 2147483647 h 78"/>
                <a:gd name="T2" fmla="*/ 0 w 73"/>
                <a:gd name="T3" fmla="*/ 2147483647 h 78"/>
                <a:gd name="T4" fmla="*/ 0 w 73"/>
                <a:gd name="T5" fmla="*/ 2147483647 h 78"/>
                <a:gd name="T6" fmla="*/ 2147483647 w 73"/>
                <a:gd name="T7" fmla="*/ 2147483647 h 78"/>
                <a:gd name="T8" fmla="*/ 2147483647 w 73"/>
                <a:gd name="T9" fmla="*/ 2147483647 h 78"/>
                <a:gd name="T10" fmla="*/ 2147483647 w 73"/>
                <a:gd name="T11" fmla="*/ 2147483647 h 78"/>
                <a:gd name="T12" fmla="*/ 2147483647 w 73"/>
                <a:gd name="T13" fmla="*/ 2147483647 h 78"/>
                <a:gd name="T14" fmla="*/ 2147483647 w 73"/>
                <a:gd name="T15" fmla="*/ 2147483647 h 78"/>
                <a:gd name="T16" fmla="*/ 2147483647 w 73"/>
                <a:gd name="T17" fmla="*/ 2147483647 h 78"/>
                <a:gd name="T18" fmla="*/ 2147483647 w 73"/>
                <a:gd name="T19" fmla="*/ 2147483647 h 78"/>
                <a:gd name="T20" fmla="*/ 2147483647 w 73"/>
                <a:gd name="T21" fmla="*/ 2147483647 h 78"/>
                <a:gd name="T22" fmla="*/ 2147483647 w 73"/>
                <a:gd name="T23" fmla="*/ 2147483647 h 78"/>
                <a:gd name="T24" fmla="*/ 2147483647 w 73"/>
                <a:gd name="T25" fmla="*/ 2147483647 h 78"/>
                <a:gd name="T26" fmla="*/ 2147483647 w 73"/>
                <a:gd name="T27" fmla="*/ 0 h 78"/>
                <a:gd name="T28" fmla="*/ 2147483647 w 73"/>
                <a:gd name="T29" fmla="*/ 0 h 78"/>
                <a:gd name="T30" fmla="*/ 2147483647 w 73"/>
                <a:gd name="T31" fmla="*/ 0 h 78"/>
                <a:gd name="T32" fmla="*/ 2147483647 w 73"/>
                <a:gd name="T33" fmla="*/ 0 h 78"/>
                <a:gd name="T34" fmla="*/ 2147483647 w 73"/>
                <a:gd name="T35" fmla="*/ 2147483647 h 78"/>
                <a:gd name="T36" fmla="*/ 2147483647 w 73"/>
                <a:gd name="T37" fmla="*/ 2147483647 h 78"/>
                <a:gd name="T38" fmla="*/ 2147483647 w 73"/>
                <a:gd name="T39" fmla="*/ 2147483647 h 78"/>
                <a:gd name="T40" fmla="*/ 2147483647 w 73"/>
                <a:gd name="T41" fmla="*/ 2147483647 h 78"/>
                <a:gd name="T42" fmla="*/ 2147483647 w 73"/>
                <a:gd name="T43" fmla="*/ 2147483647 h 78"/>
                <a:gd name="T44" fmla="*/ 2147483647 w 73"/>
                <a:gd name="T45" fmla="*/ 2147483647 h 78"/>
                <a:gd name="T46" fmla="*/ 2147483647 w 73"/>
                <a:gd name="T47" fmla="*/ 2147483647 h 78"/>
                <a:gd name="T48" fmla="*/ 2147483647 w 73"/>
                <a:gd name="T49" fmla="*/ 2147483647 h 78"/>
                <a:gd name="T50" fmla="*/ 2147483647 w 73"/>
                <a:gd name="T51" fmla="*/ 2147483647 h 78"/>
                <a:gd name="T52" fmla="*/ 2147483647 w 73"/>
                <a:gd name="T53" fmla="*/ 2147483647 h 78"/>
                <a:gd name="T54" fmla="*/ 2147483647 w 73"/>
                <a:gd name="T55" fmla="*/ 2147483647 h 78"/>
                <a:gd name="T56" fmla="*/ 2147483647 w 73"/>
                <a:gd name="T57" fmla="*/ 2147483647 h 78"/>
                <a:gd name="T58" fmla="*/ 2147483647 w 73"/>
                <a:gd name="T59" fmla="*/ 2147483647 h 78"/>
                <a:gd name="T60" fmla="*/ 2147483647 w 73"/>
                <a:gd name="T61" fmla="*/ 2147483647 h 78"/>
                <a:gd name="T62" fmla="*/ 2147483647 w 73"/>
                <a:gd name="T63" fmla="*/ 2147483647 h 78"/>
                <a:gd name="T64" fmla="*/ 2147483647 w 73"/>
                <a:gd name="T65" fmla="*/ 214748364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3" y="73"/>
                  </a:moveTo>
                  <a:lnTo>
                    <a:pt x="0" y="70"/>
                  </a:lnTo>
                  <a:lnTo>
                    <a:pt x="0" y="62"/>
                  </a:lnTo>
                  <a:lnTo>
                    <a:pt x="3" y="54"/>
                  </a:lnTo>
                  <a:lnTo>
                    <a:pt x="5" y="43"/>
                  </a:lnTo>
                  <a:lnTo>
                    <a:pt x="5" y="32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1"/>
                  </a:lnTo>
                  <a:lnTo>
                    <a:pt x="24" y="8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0" y="3"/>
                  </a:lnTo>
                  <a:lnTo>
                    <a:pt x="73" y="5"/>
                  </a:lnTo>
                  <a:lnTo>
                    <a:pt x="70" y="5"/>
                  </a:lnTo>
                  <a:lnTo>
                    <a:pt x="65" y="11"/>
                  </a:lnTo>
                  <a:lnTo>
                    <a:pt x="54" y="13"/>
                  </a:lnTo>
                  <a:lnTo>
                    <a:pt x="46" y="21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30" y="38"/>
                  </a:lnTo>
                  <a:lnTo>
                    <a:pt x="27" y="43"/>
                  </a:lnTo>
                  <a:lnTo>
                    <a:pt x="21" y="51"/>
                  </a:lnTo>
                  <a:lnTo>
                    <a:pt x="19" y="59"/>
                  </a:lnTo>
                  <a:lnTo>
                    <a:pt x="19" y="67"/>
                  </a:lnTo>
                  <a:lnTo>
                    <a:pt x="19" y="78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0" name="Freeform 108"/>
            <p:cNvSpPr>
              <a:spLocks/>
            </p:cNvSpPr>
            <p:nvPr/>
          </p:nvSpPr>
          <p:spPr bwMode="auto">
            <a:xfrm>
              <a:off x="4443413" y="3278188"/>
              <a:ext cx="106362" cy="120650"/>
            </a:xfrm>
            <a:custGeom>
              <a:avLst/>
              <a:gdLst>
                <a:gd name="T0" fmla="*/ 2147483647 w 67"/>
                <a:gd name="T1" fmla="*/ 2147483647 h 76"/>
                <a:gd name="T2" fmla="*/ 2147483647 w 67"/>
                <a:gd name="T3" fmla="*/ 2147483647 h 76"/>
                <a:gd name="T4" fmla="*/ 2147483647 w 67"/>
                <a:gd name="T5" fmla="*/ 2147483647 h 76"/>
                <a:gd name="T6" fmla="*/ 2147483647 w 67"/>
                <a:gd name="T7" fmla="*/ 2147483647 h 76"/>
                <a:gd name="T8" fmla="*/ 2147483647 w 67"/>
                <a:gd name="T9" fmla="*/ 2147483647 h 76"/>
                <a:gd name="T10" fmla="*/ 2147483647 w 67"/>
                <a:gd name="T11" fmla="*/ 2147483647 h 76"/>
                <a:gd name="T12" fmla="*/ 2147483647 w 67"/>
                <a:gd name="T13" fmla="*/ 2147483647 h 76"/>
                <a:gd name="T14" fmla="*/ 2147483647 w 67"/>
                <a:gd name="T15" fmla="*/ 2147483647 h 76"/>
                <a:gd name="T16" fmla="*/ 2147483647 w 67"/>
                <a:gd name="T17" fmla="*/ 0 h 76"/>
                <a:gd name="T18" fmla="*/ 0 w 67"/>
                <a:gd name="T19" fmla="*/ 0 h 76"/>
                <a:gd name="T20" fmla="*/ 0 w 67"/>
                <a:gd name="T21" fmla="*/ 2147483647 h 76"/>
                <a:gd name="T22" fmla="*/ 0 w 67"/>
                <a:gd name="T23" fmla="*/ 2147483647 h 76"/>
                <a:gd name="T24" fmla="*/ 0 w 67"/>
                <a:gd name="T25" fmla="*/ 2147483647 h 76"/>
                <a:gd name="T26" fmla="*/ 2147483647 w 67"/>
                <a:gd name="T27" fmla="*/ 2147483647 h 76"/>
                <a:gd name="T28" fmla="*/ 2147483647 w 67"/>
                <a:gd name="T29" fmla="*/ 2147483647 h 76"/>
                <a:gd name="T30" fmla="*/ 2147483647 w 67"/>
                <a:gd name="T31" fmla="*/ 2147483647 h 76"/>
                <a:gd name="T32" fmla="*/ 2147483647 w 67"/>
                <a:gd name="T33" fmla="*/ 2147483647 h 76"/>
                <a:gd name="T34" fmla="*/ 2147483647 w 67"/>
                <a:gd name="T35" fmla="*/ 2147483647 h 76"/>
                <a:gd name="T36" fmla="*/ 2147483647 w 67"/>
                <a:gd name="T37" fmla="*/ 2147483647 h 76"/>
                <a:gd name="T38" fmla="*/ 2147483647 w 67"/>
                <a:gd name="T39" fmla="*/ 2147483647 h 76"/>
                <a:gd name="T40" fmla="*/ 2147483647 w 67"/>
                <a:gd name="T41" fmla="*/ 2147483647 h 76"/>
                <a:gd name="T42" fmla="*/ 2147483647 w 67"/>
                <a:gd name="T43" fmla="*/ 2147483647 h 76"/>
                <a:gd name="T44" fmla="*/ 2147483647 w 67"/>
                <a:gd name="T45" fmla="*/ 2147483647 h 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76"/>
                <a:gd name="T71" fmla="*/ 67 w 67"/>
                <a:gd name="T72" fmla="*/ 76 h 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76">
                  <a:moveTo>
                    <a:pt x="67" y="54"/>
                  </a:moveTo>
                  <a:lnTo>
                    <a:pt x="65" y="51"/>
                  </a:lnTo>
                  <a:lnTo>
                    <a:pt x="59" y="49"/>
                  </a:lnTo>
                  <a:lnTo>
                    <a:pt x="48" y="40"/>
                  </a:lnTo>
                  <a:lnTo>
                    <a:pt x="38" y="35"/>
                  </a:lnTo>
                  <a:lnTo>
                    <a:pt x="24" y="27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2"/>
                  </a:lnTo>
                  <a:lnTo>
                    <a:pt x="11" y="43"/>
                  </a:lnTo>
                  <a:lnTo>
                    <a:pt x="16" y="49"/>
                  </a:lnTo>
                  <a:lnTo>
                    <a:pt x="24" y="54"/>
                  </a:lnTo>
                  <a:lnTo>
                    <a:pt x="30" y="59"/>
                  </a:lnTo>
                  <a:lnTo>
                    <a:pt x="35" y="67"/>
                  </a:lnTo>
                  <a:lnTo>
                    <a:pt x="46" y="73"/>
                  </a:lnTo>
                  <a:lnTo>
                    <a:pt x="48" y="76"/>
                  </a:lnTo>
                  <a:lnTo>
                    <a:pt x="67" y="54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1" name="Freeform 109"/>
            <p:cNvSpPr>
              <a:spLocks/>
            </p:cNvSpPr>
            <p:nvPr/>
          </p:nvSpPr>
          <p:spPr bwMode="auto">
            <a:xfrm>
              <a:off x="4494213" y="2913063"/>
              <a:ext cx="292100" cy="141288"/>
            </a:xfrm>
            <a:custGeom>
              <a:avLst/>
              <a:gdLst>
                <a:gd name="T0" fmla="*/ 0 w 184"/>
                <a:gd name="T1" fmla="*/ 2147483647 h 89"/>
                <a:gd name="T2" fmla="*/ 0 w 184"/>
                <a:gd name="T3" fmla="*/ 2147483647 h 89"/>
                <a:gd name="T4" fmla="*/ 2147483647 w 184"/>
                <a:gd name="T5" fmla="*/ 2147483647 h 89"/>
                <a:gd name="T6" fmla="*/ 2147483647 w 184"/>
                <a:gd name="T7" fmla="*/ 2147483647 h 89"/>
                <a:gd name="T8" fmla="*/ 2147483647 w 184"/>
                <a:gd name="T9" fmla="*/ 2147483647 h 89"/>
                <a:gd name="T10" fmla="*/ 2147483647 w 184"/>
                <a:gd name="T11" fmla="*/ 2147483647 h 89"/>
                <a:gd name="T12" fmla="*/ 2147483647 w 184"/>
                <a:gd name="T13" fmla="*/ 2147483647 h 89"/>
                <a:gd name="T14" fmla="*/ 2147483647 w 184"/>
                <a:gd name="T15" fmla="*/ 2147483647 h 89"/>
                <a:gd name="T16" fmla="*/ 2147483647 w 184"/>
                <a:gd name="T17" fmla="*/ 2147483647 h 89"/>
                <a:gd name="T18" fmla="*/ 2147483647 w 184"/>
                <a:gd name="T19" fmla="*/ 2147483647 h 89"/>
                <a:gd name="T20" fmla="*/ 2147483647 w 184"/>
                <a:gd name="T21" fmla="*/ 2147483647 h 89"/>
                <a:gd name="T22" fmla="*/ 2147483647 w 184"/>
                <a:gd name="T23" fmla="*/ 2147483647 h 89"/>
                <a:gd name="T24" fmla="*/ 2147483647 w 184"/>
                <a:gd name="T25" fmla="*/ 2147483647 h 89"/>
                <a:gd name="T26" fmla="*/ 2147483647 w 184"/>
                <a:gd name="T27" fmla="*/ 2147483647 h 89"/>
                <a:gd name="T28" fmla="*/ 2147483647 w 184"/>
                <a:gd name="T29" fmla="*/ 2147483647 h 89"/>
                <a:gd name="T30" fmla="*/ 2147483647 w 184"/>
                <a:gd name="T31" fmla="*/ 0 h 89"/>
                <a:gd name="T32" fmla="*/ 2147483647 w 184"/>
                <a:gd name="T33" fmla="*/ 0 h 89"/>
                <a:gd name="T34" fmla="*/ 2147483647 w 184"/>
                <a:gd name="T35" fmla="*/ 0 h 89"/>
                <a:gd name="T36" fmla="*/ 2147483647 w 184"/>
                <a:gd name="T37" fmla="*/ 2147483647 h 89"/>
                <a:gd name="T38" fmla="*/ 2147483647 w 184"/>
                <a:gd name="T39" fmla="*/ 2147483647 h 89"/>
                <a:gd name="T40" fmla="*/ 2147483647 w 184"/>
                <a:gd name="T41" fmla="*/ 2147483647 h 89"/>
                <a:gd name="T42" fmla="*/ 2147483647 w 184"/>
                <a:gd name="T43" fmla="*/ 2147483647 h 89"/>
                <a:gd name="T44" fmla="*/ 2147483647 w 184"/>
                <a:gd name="T45" fmla="*/ 2147483647 h 89"/>
                <a:gd name="T46" fmla="*/ 2147483647 w 184"/>
                <a:gd name="T47" fmla="*/ 2147483647 h 89"/>
                <a:gd name="T48" fmla="*/ 2147483647 w 184"/>
                <a:gd name="T49" fmla="*/ 2147483647 h 89"/>
                <a:gd name="T50" fmla="*/ 2147483647 w 184"/>
                <a:gd name="T51" fmla="*/ 2147483647 h 89"/>
                <a:gd name="T52" fmla="*/ 2147483647 w 184"/>
                <a:gd name="T53" fmla="*/ 2147483647 h 89"/>
                <a:gd name="T54" fmla="*/ 2147483647 w 184"/>
                <a:gd name="T55" fmla="*/ 2147483647 h 89"/>
                <a:gd name="T56" fmla="*/ 2147483647 w 184"/>
                <a:gd name="T57" fmla="*/ 2147483647 h 89"/>
                <a:gd name="T58" fmla="*/ 2147483647 w 184"/>
                <a:gd name="T59" fmla="*/ 2147483647 h 89"/>
                <a:gd name="T60" fmla="*/ 2147483647 w 184"/>
                <a:gd name="T61" fmla="*/ 2147483647 h 89"/>
                <a:gd name="T62" fmla="*/ 2147483647 w 184"/>
                <a:gd name="T63" fmla="*/ 2147483647 h 89"/>
                <a:gd name="T64" fmla="*/ 2147483647 w 184"/>
                <a:gd name="T65" fmla="*/ 2147483647 h 89"/>
                <a:gd name="T66" fmla="*/ 2147483647 w 184"/>
                <a:gd name="T67" fmla="*/ 2147483647 h 89"/>
                <a:gd name="T68" fmla="*/ 2147483647 w 184"/>
                <a:gd name="T69" fmla="*/ 2147483647 h 89"/>
                <a:gd name="T70" fmla="*/ 2147483647 w 184"/>
                <a:gd name="T71" fmla="*/ 2147483647 h 89"/>
                <a:gd name="T72" fmla="*/ 2147483647 w 184"/>
                <a:gd name="T73" fmla="*/ 2147483647 h 89"/>
                <a:gd name="T74" fmla="*/ 2147483647 w 184"/>
                <a:gd name="T75" fmla="*/ 2147483647 h 89"/>
                <a:gd name="T76" fmla="*/ 2147483647 w 184"/>
                <a:gd name="T77" fmla="*/ 2147483647 h 89"/>
                <a:gd name="T78" fmla="*/ 2147483647 w 184"/>
                <a:gd name="T79" fmla="*/ 2147483647 h 89"/>
                <a:gd name="T80" fmla="*/ 2147483647 w 184"/>
                <a:gd name="T81" fmla="*/ 2147483647 h 89"/>
                <a:gd name="T82" fmla="*/ 2147483647 w 184"/>
                <a:gd name="T83" fmla="*/ 2147483647 h 89"/>
                <a:gd name="T84" fmla="*/ 2147483647 w 184"/>
                <a:gd name="T85" fmla="*/ 2147483647 h 89"/>
                <a:gd name="T86" fmla="*/ 2147483647 w 184"/>
                <a:gd name="T87" fmla="*/ 2147483647 h 89"/>
                <a:gd name="T88" fmla="*/ 2147483647 w 184"/>
                <a:gd name="T89" fmla="*/ 2147483647 h 89"/>
                <a:gd name="T90" fmla="*/ 2147483647 w 184"/>
                <a:gd name="T91" fmla="*/ 2147483647 h 89"/>
                <a:gd name="T92" fmla="*/ 2147483647 w 184"/>
                <a:gd name="T93" fmla="*/ 2147483647 h 89"/>
                <a:gd name="T94" fmla="*/ 2147483647 w 184"/>
                <a:gd name="T95" fmla="*/ 2147483647 h 89"/>
                <a:gd name="T96" fmla="*/ 2147483647 w 184"/>
                <a:gd name="T97" fmla="*/ 2147483647 h 89"/>
                <a:gd name="T98" fmla="*/ 2147483647 w 184"/>
                <a:gd name="T99" fmla="*/ 2147483647 h 89"/>
                <a:gd name="T100" fmla="*/ 2147483647 w 184"/>
                <a:gd name="T101" fmla="*/ 2147483647 h 89"/>
                <a:gd name="T102" fmla="*/ 2147483647 w 184"/>
                <a:gd name="T103" fmla="*/ 2147483647 h 89"/>
                <a:gd name="T104" fmla="*/ 0 w 184"/>
                <a:gd name="T105" fmla="*/ 2147483647 h 89"/>
                <a:gd name="T106" fmla="*/ 0 w 184"/>
                <a:gd name="T107" fmla="*/ 2147483647 h 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4"/>
                <a:gd name="T163" fmla="*/ 0 h 89"/>
                <a:gd name="T164" fmla="*/ 184 w 184"/>
                <a:gd name="T165" fmla="*/ 89 h 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4" h="89">
                  <a:moveTo>
                    <a:pt x="0" y="87"/>
                  </a:moveTo>
                  <a:lnTo>
                    <a:pt x="0" y="84"/>
                  </a:lnTo>
                  <a:lnTo>
                    <a:pt x="6" y="76"/>
                  </a:lnTo>
                  <a:lnTo>
                    <a:pt x="8" y="68"/>
                  </a:lnTo>
                  <a:lnTo>
                    <a:pt x="14" y="62"/>
                  </a:lnTo>
                  <a:lnTo>
                    <a:pt x="16" y="57"/>
                  </a:lnTo>
                  <a:lnTo>
                    <a:pt x="22" y="51"/>
                  </a:lnTo>
                  <a:lnTo>
                    <a:pt x="27" y="43"/>
                  </a:lnTo>
                  <a:lnTo>
                    <a:pt x="33" y="35"/>
                  </a:lnTo>
                  <a:lnTo>
                    <a:pt x="41" y="27"/>
                  </a:lnTo>
                  <a:lnTo>
                    <a:pt x="49" y="22"/>
                  </a:lnTo>
                  <a:lnTo>
                    <a:pt x="54" y="13"/>
                  </a:lnTo>
                  <a:lnTo>
                    <a:pt x="65" y="11"/>
                  </a:lnTo>
                  <a:lnTo>
                    <a:pt x="73" y="8"/>
                  </a:lnTo>
                  <a:lnTo>
                    <a:pt x="84" y="5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3"/>
                  </a:lnTo>
                  <a:lnTo>
                    <a:pt x="125" y="5"/>
                  </a:lnTo>
                  <a:lnTo>
                    <a:pt x="130" y="8"/>
                  </a:lnTo>
                  <a:lnTo>
                    <a:pt x="135" y="8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4" y="24"/>
                  </a:lnTo>
                  <a:lnTo>
                    <a:pt x="157" y="27"/>
                  </a:lnTo>
                  <a:lnTo>
                    <a:pt x="160" y="30"/>
                  </a:lnTo>
                  <a:lnTo>
                    <a:pt x="184" y="49"/>
                  </a:lnTo>
                  <a:lnTo>
                    <a:pt x="181" y="46"/>
                  </a:lnTo>
                  <a:lnTo>
                    <a:pt x="173" y="43"/>
                  </a:lnTo>
                  <a:lnTo>
                    <a:pt x="168" y="43"/>
                  </a:lnTo>
                  <a:lnTo>
                    <a:pt x="163" y="41"/>
                  </a:lnTo>
                  <a:lnTo>
                    <a:pt x="154" y="38"/>
                  </a:lnTo>
                  <a:lnTo>
                    <a:pt x="149" y="38"/>
                  </a:lnTo>
                  <a:lnTo>
                    <a:pt x="138" y="35"/>
                  </a:lnTo>
                  <a:lnTo>
                    <a:pt x="130" y="35"/>
                  </a:lnTo>
                  <a:lnTo>
                    <a:pt x="122" y="32"/>
                  </a:lnTo>
                  <a:lnTo>
                    <a:pt x="114" y="32"/>
                  </a:lnTo>
                  <a:lnTo>
                    <a:pt x="106" y="32"/>
                  </a:lnTo>
                  <a:lnTo>
                    <a:pt x="98" y="35"/>
                  </a:lnTo>
                  <a:lnTo>
                    <a:pt x="89" y="35"/>
                  </a:lnTo>
                  <a:lnTo>
                    <a:pt x="84" y="38"/>
                  </a:lnTo>
                  <a:lnTo>
                    <a:pt x="76" y="41"/>
                  </a:lnTo>
                  <a:lnTo>
                    <a:pt x="68" y="43"/>
                  </a:lnTo>
                  <a:lnTo>
                    <a:pt x="62" y="49"/>
                  </a:lnTo>
                  <a:lnTo>
                    <a:pt x="57" y="51"/>
                  </a:lnTo>
                  <a:lnTo>
                    <a:pt x="46" y="59"/>
                  </a:lnTo>
                  <a:lnTo>
                    <a:pt x="38" y="70"/>
                  </a:lnTo>
                  <a:lnTo>
                    <a:pt x="30" y="76"/>
                  </a:lnTo>
                  <a:lnTo>
                    <a:pt x="25" y="84"/>
                  </a:lnTo>
                  <a:lnTo>
                    <a:pt x="22" y="87"/>
                  </a:lnTo>
                  <a:lnTo>
                    <a:pt x="22" y="8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2" name="Freeform 110"/>
            <p:cNvSpPr>
              <a:spLocks/>
            </p:cNvSpPr>
            <p:nvPr/>
          </p:nvSpPr>
          <p:spPr bwMode="auto">
            <a:xfrm>
              <a:off x="4584700" y="2951163"/>
              <a:ext cx="214312" cy="244475"/>
            </a:xfrm>
            <a:custGeom>
              <a:avLst/>
              <a:gdLst>
                <a:gd name="T0" fmla="*/ 2147483647 w 135"/>
                <a:gd name="T1" fmla="*/ 2147483647 h 154"/>
                <a:gd name="T2" fmla="*/ 2147483647 w 135"/>
                <a:gd name="T3" fmla="*/ 2147483647 h 154"/>
                <a:gd name="T4" fmla="*/ 2147483647 w 135"/>
                <a:gd name="T5" fmla="*/ 2147483647 h 154"/>
                <a:gd name="T6" fmla="*/ 2147483647 w 135"/>
                <a:gd name="T7" fmla="*/ 2147483647 h 154"/>
                <a:gd name="T8" fmla="*/ 2147483647 w 135"/>
                <a:gd name="T9" fmla="*/ 2147483647 h 154"/>
                <a:gd name="T10" fmla="*/ 2147483647 w 135"/>
                <a:gd name="T11" fmla="*/ 2147483647 h 154"/>
                <a:gd name="T12" fmla="*/ 2147483647 w 135"/>
                <a:gd name="T13" fmla="*/ 2147483647 h 154"/>
                <a:gd name="T14" fmla="*/ 2147483647 w 135"/>
                <a:gd name="T15" fmla="*/ 2147483647 h 154"/>
                <a:gd name="T16" fmla="*/ 2147483647 w 135"/>
                <a:gd name="T17" fmla="*/ 2147483647 h 154"/>
                <a:gd name="T18" fmla="*/ 2147483647 w 135"/>
                <a:gd name="T19" fmla="*/ 2147483647 h 154"/>
                <a:gd name="T20" fmla="*/ 2147483647 w 135"/>
                <a:gd name="T21" fmla="*/ 2147483647 h 154"/>
                <a:gd name="T22" fmla="*/ 2147483647 w 135"/>
                <a:gd name="T23" fmla="*/ 2147483647 h 154"/>
                <a:gd name="T24" fmla="*/ 2147483647 w 135"/>
                <a:gd name="T25" fmla="*/ 2147483647 h 154"/>
                <a:gd name="T26" fmla="*/ 2147483647 w 135"/>
                <a:gd name="T27" fmla="*/ 2147483647 h 154"/>
                <a:gd name="T28" fmla="*/ 2147483647 w 135"/>
                <a:gd name="T29" fmla="*/ 2147483647 h 154"/>
                <a:gd name="T30" fmla="*/ 2147483647 w 135"/>
                <a:gd name="T31" fmla="*/ 2147483647 h 154"/>
                <a:gd name="T32" fmla="*/ 2147483647 w 135"/>
                <a:gd name="T33" fmla="*/ 2147483647 h 154"/>
                <a:gd name="T34" fmla="*/ 2147483647 w 135"/>
                <a:gd name="T35" fmla="*/ 2147483647 h 154"/>
                <a:gd name="T36" fmla="*/ 2147483647 w 135"/>
                <a:gd name="T37" fmla="*/ 2147483647 h 154"/>
                <a:gd name="T38" fmla="*/ 2147483647 w 135"/>
                <a:gd name="T39" fmla="*/ 2147483647 h 154"/>
                <a:gd name="T40" fmla="*/ 2147483647 w 135"/>
                <a:gd name="T41" fmla="*/ 2147483647 h 154"/>
                <a:gd name="T42" fmla="*/ 2147483647 w 135"/>
                <a:gd name="T43" fmla="*/ 2147483647 h 154"/>
                <a:gd name="T44" fmla="*/ 2147483647 w 135"/>
                <a:gd name="T45" fmla="*/ 2147483647 h 154"/>
                <a:gd name="T46" fmla="*/ 2147483647 w 135"/>
                <a:gd name="T47" fmla="*/ 2147483647 h 154"/>
                <a:gd name="T48" fmla="*/ 2147483647 w 135"/>
                <a:gd name="T49" fmla="*/ 2147483647 h 154"/>
                <a:gd name="T50" fmla="*/ 2147483647 w 135"/>
                <a:gd name="T51" fmla="*/ 2147483647 h 154"/>
                <a:gd name="T52" fmla="*/ 2147483647 w 135"/>
                <a:gd name="T53" fmla="*/ 2147483647 h 154"/>
                <a:gd name="T54" fmla="*/ 2147483647 w 135"/>
                <a:gd name="T55" fmla="*/ 2147483647 h 154"/>
                <a:gd name="T56" fmla="*/ 2147483647 w 135"/>
                <a:gd name="T57" fmla="*/ 2147483647 h 154"/>
                <a:gd name="T58" fmla="*/ 2147483647 w 135"/>
                <a:gd name="T59" fmla="*/ 2147483647 h 154"/>
                <a:gd name="T60" fmla="*/ 2147483647 w 135"/>
                <a:gd name="T61" fmla="*/ 2147483647 h 154"/>
                <a:gd name="T62" fmla="*/ 2147483647 w 135"/>
                <a:gd name="T63" fmla="*/ 2147483647 h 154"/>
                <a:gd name="T64" fmla="*/ 2147483647 w 135"/>
                <a:gd name="T65" fmla="*/ 2147483647 h 154"/>
                <a:gd name="T66" fmla="*/ 2147483647 w 135"/>
                <a:gd name="T67" fmla="*/ 2147483647 h 154"/>
                <a:gd name="T68" fmla="*/ 2147483647 w 135"/>
                <a:gd name="T69" fmla="*/ 2147483647 h 154"/>
                <a:gd name="T70" fmla="*/ 2147483647 w 135"/>
                <a:gd name="T71" fmla="*/ 2147483647 h 154"/>
                <a:gd name="T72" fmla="*/ 2147483647 w 135"/>
                <a:gd name="T73" fmla="*/ 2147483647 h 154"/>
                <a:gd name="T74" fmla="*/ 2147483647 w 135"/>
                <a:gd name="T75" fmla="*/ 2147483647 h 154"/>
                <a:gd name="T76" fmla="*/ 2147483647 w 135"/>
                <a:gd name="T77" fmla="*/ 2147483647 h 154"/>
                <a:gd name="T78" fmla="*/ 2147483647 w 135"/>
                <a:gd name="T79" fmla="*/ 2147483647 h 154"/>
                <a:gd name="T80" fmla="*/ 2147483647 w 135"/>
                <a:gd name="T81" fmla="*/ 2147483647 h 154"/>
                <a:gd name="T82" fmla="*/ 2147483647 w 135"/>
                <a:gd name="T83" fmla="*/ 2147483647 h 154"/>
                <a:gd name="T84" fmla="*/ 2147483647 w 135"/>
                <a:gd name="T85" fmla="*/ 2147483647 h 154"/>
                <a:gd name="T86" fmla="*/ 2147483647 w 135"/>
                <a:gd name="T87" fmla="*/ 2147483647 h 154"/>
                <a:gd name="T88" fmla="*/ 2147483647 w 135"/>
                <a:gd name="T89" fmla="*/ 2147483647 h 154"/>
                <a:gd name="T90" fmla="*/ 2147483647 w 135"/>
                <a:gd name="T91" fmla="*/ 2147483647 h 154"/>
                <a:gd name="T92" fmla="*/ 2147483647 w 135"/>
                <a:gd name="T93" fmla="*/ 2147483647 h 154"/>
                <a:gd name="T94" fmla="*/ 2147483647 w 135"/>
                <a:gd name="T95" fmla="*/ 2147483647 h 154"/>
                <a:gd name="T96" fmla="*/ 2147483647 w 135"/>
                <a:gd name="T97" fmla="*/ 2147483647 h 154"/>
                <a:gd name="T98" fmla="*/ 0 w 135"/>
                <a:gd name="T99" fmla="*/ 2147483647 h 154"/>
                <a:gd name="T100" fmla="*/ 2147483647 w 135"/>
                <a:gd name="T101" fmla="*/ 0 h 154"/>
                <a:gd name="T102" fmla="*/ 2147483647 w 135"/>
                <a:gd name="T103" fmla="*/ 2147483647 h 154"/>
                <a:gd name="T104" fmla="*/ 2147483647 w 135"/>
                <a:gd name="T105" fmla="*/ 2147483647 h 1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5"/>
                <a:gd name="T160" fmla="*/ 0 h 154"/>
                <a:gd name="T161" fmla="*/ 135 w 135"/>
                <a:gd name="T162" fmla="*/ 154 h 1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5" h="154">
                  <a:moveTo>
                    <a:pt x="54" y="3"/>
                  </a:moveTo>
                  <a:lnTo>
                    <a:pt x="54" y="6"/>
                  </a:lnTo>
                  <a:lnTo>
                    <a:pt x="65" y="11"/>
                  </a:lnTo>
                  <a:lnTo>
                    <a:pt x="70" y="14"/>
                  </a:lnTo>
                  <a:lnTo>
                    <a:pt x="76" y="19"/>
                  </a:lnTo>
                  <a:lnTo>
                    <a:pt x="84" y="22"/>
                  </a:lnTo>
                  <a:lnTo>
                    <a:pt x="92" y="30"/>
                  </a:lnTo>
                  <a:lnTo>
                    <a:pt x="97" y="35"/>
                  </a:lnTo>
                  <a:lnTo>
                    <a:pt x="106" y="41"/>
                  </a:lnTo>
                  <a:lnTo>
                    <a:pt x="111" y="49"/>
                  </a:lnTo>
                  <a:lnTo>
                    <a:pt x="119" y="57"/>
                  </a:lnTo>
                  <a:lnTo>
                    <a:pt x="124" y="65"/>
                  </a:lnTo>
                  <a:lnTo>
                    <a:pt x="130" y="76"/>
                  </a:lnTo>
                  <a:lnTo>
                    <a:pt x="133" y="84"/>
                  </a:lnTo>
                  <a:lnTo>
                    <a:pt x="135" y="95"/>
                  </a:lnTo>
                  <a:lnTo>
                    <a:pt x="135" y="103"/>
                  </a:lnTo>
                  <a:lnTo>
                    <a:pt x="135" y="111"/>
                  </a:lnTo>
                  <a:lnTo>
                    <a:pt x="135" y="117"/>
                  </a:lnTo>
                  <a:lnTo>
                    <a:pt x="135" y="125"/>
                  </a:lnTo>
                  <a:lnTo>
                    <a:pt x="135" y="133"/>
                  </a:lnTo>
                  <a:lnTo>
                    <a:pt x="133" y="144"/>
                  </a:lnTo>
                  <a:lnTo>
                    <a:pt x="127" y="152"/>
                  </a:lnTo>
                  <a:lnTo>
                    <a:pt x="124" y="154"/>
                  </a:lnTo>
                  <a:lnTo>
                    <a:pt x="103" y="149"/>
                  </a:lnTo>
                  <a:lnTo>
                    <a:pt x="106" y="144"/>
                  </a:lnTo>
                  <a:lnTo>
                    <a:pt x="111" y="136"/>
                  </a:lnTo>
                  <a:lnTo>
                    <a:pt x="114" y="127"/>
                  </a:lnTo>
                  <a:lnTo>
                    <a:pt x="114" y="119"/>
                  </a:lnTo>
                  <a:lnTo>
                    <a:pt x="114" y="114"/>
                  </a:lnTo>
                  <a:lnTo>
                    <a:pt x="114" y="106"/>
                  </a:lnTo>
                  <a:lnTo>
                    <a:pt x="114" y="100"/>
                  </a:lnTo>
                  <a:lnTo>
                    <a:pt x="111" y="95"/>
                  </a:lnTo>
                  <a:lnTo>
                    <a:pt x="108" y="87"/>
                  </a:lnTo>
                  <a:lnTo>
                    <a:pt x="106" y="81"/>
                  </a:lnTo>
                  <a:lnTo>
                    <a:pt x="100" y="76"/>
                  </a:lnTo>
                  <a:lnTo>
                    <a:pt x="92" y="68"/>
                  </a:lnTo>
                  <a:lnTo>
                    <a:pt x="84" y="63"/>
                  </a:lnTo>
                  <a:lnTo>
                    <a:pt x="78" y="54"/>
                  </a:lnTo>
                  <a:lnTo>
                    <a:pt x="70" y="49"/>
                  </a:lnTo>
                  <a:lnTo>
                    <a:pt x="60" y="44"/>
                  </a:lnTo>
                  <a:lnTo>
                    <a:pt x="54" y="41"/>
                  </a:lnTo>
                  <a:lnTo>
                    <a:pt x="43" y="35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30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3" name="Freeform 111"/>
            <p:cNvSpPr>
              <a:spLocks/>
            </p:cNvSpPr>
            <p:nvPr/>
          </p:nvSpPr>
          <p:spPr bwMode="auto">
            <a:xfrm>
              <a:off x="4725988" y="3457576"/>
              <a:ext cx="473075" cy="387350"/>
            </a:xfrm>
            <a:custGeom>
              <a:avLst/>
              <a:gdLst>
                <a:gd name="T0" fmla="*/ 2147483647 w 298"/>
                <a:gd name="T1" fmla="*/ 2147483647 h 244"/>
                <a:gd name="T2" fmla="*/ 2147483647 w 298"/>
                <a:gd name="T3" fmla="*/ 0 h 244"/>
                <a:gd name="T4" fmla="*/ 2147483647 w 298"/>
                <a:gd name="T5" fmla="*/ 2147483647 h 244"/>
                <a:gd name="T6" fmla="*/ 2147483647 w 298"/>
                <a:gd name="T7" fmla="*/ 2147483647 h 244"/>
                <a:gd name="T8" fmla="*/ 2147483647 w 298"/>
                <a:gd name="T9" fmla="*/ 2147483647 h 244"/>
                <a:gd name="T10" fmla="*/ 2147483647 w 298"/>
                <a:gd name="T11" fmla="*/ 2147483647 h 244"/>
                <a:gd name="T12" fmla="*/ 2147483647 w 298"/>
                <a:gd name="T13" fmla="*/ 2147483647 h 244"/>
                <a:gd name="T14" fmla="*/ 2147483647 w 298"/>
                <a:gd name="T15" fmla="*/ 2147483647 h 244"/>
                <a:gd name="T16" fmla="*/ 2147483647 w 298"/>
                <a:gd name="T17" fmla="*/ 2147483647 h 244"/>
                <a:gd name="T18" fmla="*/ 2147483647 w 298"/>
                <a:gd name="T19" fmla="*/ 2147483647 h 244"/>
                <a:gd name="T20" fmla="*/ 2147483647 w 298"/>
                <a:gd name="T21" fmla="*/ 2147483647 h 244"/>
                <a:gd name="T22" fmla="*/ 2147483647 w 298"/>
                <a:gd name="T23" fmla="*/ 2147483647 h 244"/>
                <a:gd name="T24" fmla="*/ 2147483647 w 298"/>
                <a:gd name="T25" fmla="*/ 2147483647 h 244"/>
                <a:gd name="T26" fmla="*/ 2147483647 w 298"/>
                <a:gd name="T27" fmla="*/ 2147483647 h 244"/>
                <a:gd name="T28" fmla="*/ 2147483647 w 298"/>
                <a:gd name="T29" fmla="*/ 2147483647 h 244"/>
                <a:gd name="T30" fmla="*/ 2147483647 w 298"/>
                <a:gd name="T31" fmla="*/ 2147483647 h 244"/>
                <a:gd name="T32" fmla="*/ 2147483647 w 298"/>
                <a:gd name="T33" fmla="*/ 2147483647 h 244"/>
                <a:gd name="T34" fmla="*/ 2147483647 w 298"/>
                <a:gd name="T35" fmla="*/ 2147483647 h 244"/>
                <a:gd name="T36" fmla="*/ 2147483647 w 298"/>
                <a:gd name="T37" fmla="*/ 2147483647 h 244"/>
                <a:gd name="T38" fmla="*/ 2147483647 w 298"/>
                <a:gd name="T39" fmla="*/ 2147483647 h 244"/>
                <a:gd name="T40" fmla="*/ 2147483647 w 298"/>
                <a:gd name="T41" fmla="*/ 2147483647 h 244"/>
                <a:gd name="T42" fmla="*/ 2147483647 w 298"/>
                <a:gd name="T43" fmla="*/ 2147483647 h 244"/>
                <a:gd name="T44" fmla="*/ 2147483647 w 298"/>
                <a:gd name="T45" fmla="*/ 2147483647 h 244"/>
                <a:gd name="T46" fmla="*/ 2147483647 w 298"/>
                <a:gd name="T47" fmla="*/ 2147483647 h 244"/>
                <a:gd name="T48" fmla="*/ 0 w 298"/>
                <a:gd name="T49" fmla="*/ 2147483647 h 244"/>
                <a:gd name="T50" fmla="*/ 2147483647 w 298"/>
                <a:gd name="T51" fmla="*/ 2147483647 h 244"/>
                <a:gd name="T52" fmla="*/ 2147483647 w 298"/>
                <a:gd name="T53" fmla="*/ 2147483647 h 244"/>
                <a:gd name="T54" fmla="*/ 2147483647 w 298"/>
                <a:gd name="T55" fmla="*/ 2147483647 h 244"/>
                <a:gd name="T56" fmla="*/ 2147483647 w 298"/>
                <a:gd name="T57" fmla="*/ 2147483647 h 244"/>
                <a:gd name="T58" fmla="*/ 2147483647 w 298"/>
                <a:gd name="T59" fmla="*/ 2147483647 h 2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44"/>
                <a:gd name="T92" fmla="*/ 298 w 298"/>
                <a:gd name="T93" fmla="*/ 244 h 2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44">
                  <a:moveTo>
                    <a:pt x="38" y="3"/>
                  </a:moveTo>
                  <a:lnTo>
                    <a:pt x="173" y="0"/>
                  </a:lnTo>
                  <a:lnTo>
                    <a:pt x="282" y="11"/>
                  </a:lnTo>
                  <a:lnTo>
                    <a:pt x="287" y="68"/>
                  </a:lnTo>
                  <a:lnTo>
                    <a:pt x="292" y="103"/>
                  </a:lnTo>
                  <a:lnTo>
                    <a:pt x="292" y="109"/>
                  </a:lnTo>
                  <a:lnTo>
                    <a:pt x="295" y="114"/>
                  </a:lnTo>
                  <a:lnTo>
                    <a:pt x="295" y="125"/>
                  </a:lnTo>
                  <a:lnTo>
                    <a:pt x="295" y="133"/>
                  </a:lnTo>
                  <a:lnTo>
                    <a:pt x="298" y="141"/>
                  </a:lnTo>
                  <a:lnTo>
                    <a:pt x="295" y="152"/>
                  </a:lnTo>
                  <a:lnTo>
                    <a:pt x="292" y="160"/>
                  </a:lnTo>
                  <a:lnTo>
                    <a:pt x="284" y="168"/>
                  </a:lnTo>
                  <a:lnTo>
                    <a:pt x="274" y="179"/>
                  </a:lnTo>
                  <a:lnTo>
                    <a:pt x="268" y="184"/>
                  </a:lnTo>
                  <a:lnTo>
                    <a:pt x="265" y="192"/>
                  </a:lnTo>
                  <a:lnTo>
                    <a:pt x="260" y="198"/>
                  </a:lnTo>
                  <a:lnTo>
                    <a:pt x="255" y="206"/>
                  </a:lnTo>
                  <a:lnTo>
                    <a:pt x="244" y="217"/>
                  </a:lnTo>
                  <a:lnTo>
                    <a:pt x="238" y="228"/>
                  </a:lnTo>
                  <a:lnTo>
                    <a:pt x="233" y="236"/>
                  </a:lnTo>
                  <a:lnTo>
                    <a:pt x="230" y="238"/>
                  </a:lnTo>
                  <a:lnTo>
                    <a:pt x="60" y="244"/>
                  </a:lnTo>
                  <a:lnTo>
                    <a:pt x="0" y="209"/>
                  </a:lnTo>
                  <a:lnTo>
                    <a:pt x="52" y="203"/>
                  </a:lnTo>
                  <a:lnTo>
                    <a:pt x="27" y="141"/>
                  </a:lnTo>
                  <a:lnTo>
                    <a:pt x="68" y="92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4" name="Freeform 112"/>
            <p:cNvSpPr>
              <a:spLocks/>
            </p:cNvSpPr>
            <p:nvPr/>
          </p:nvSpPr>
          <p:spPr bwMode="auto">
            <a:xfrm>
              <a:off x="4816475" y="2994026"/>
              <a:ext cx="115887" cy="198438"/>
            </a:xfrm>
            <a:custGeom>
              <a:avLst/>
              <a:gdLst>
                <a:gd name="T0" fmla="*/ 0 w 73"/>
                <a:gd name="T1" fmla="*/ 0 h 125"/>
                <a:gd name="T2" fmla="*/ 2147483647 w 73"/>
                <a:gd name="T3" fmla="*/ 0 h 125"/>
                <a:gd name="T4" fmla="*/ 2147483647 w 73"/>
                <a:gd name="T5" fmla="*/ 2147483647 h 125"/>
                <a:gd name="T6" fmla="*/ 2147483647 w 73"/>
                <a:gd name="T7" fmla="*/ 2147483647 h 125"/>
                <a:gd name="T8" fmla="*/ 2147483647 w 73"/>
                <a:gd name="T9" fmla="*/ 2147483647 h 125"/>
                <a:gd name="T10" fmla="*/ 2147483647 w 73"/>
                <a:gd name="T11" fmla="*/ 2147483647 h 125"/>
                <a:gd name="T12" fmla="*/ 2147483647 w 73"/>
                <a:gd name="T13" fmla="*/ 2147483647 h 125"/>
                <a:gd name="T14" fmla="*/ 2147483647 w 73"/>
                <a:gd name="T15" fmla="*/ 2147483647 h 125"/>
                <a:gd name="T16" fmla="*/ 2147483647 w 73"/>
                <a:gd name="T17" fmla="*/ 2147483647 h 125"/>
                <a:gd name="T18" fmla="*/ 2147483647 w 73"/>
                <a:gd name="T19" fmla="*/ 2147483647 h 125"/>
                <a:gd name="T20" fmla="*/ 2147483647 w 73"/>
                <a:gd name="T21" fmla="*/ 2147483647 h 125"/>
                <a:gd name="T22" fmla="*/ 2147483647 w 73"/>
                <a:gd name="T23" fmla="*/ 2147483647 h 125"/>
                <a:gd name="T24" fmla="*/ 2147483647 w 73"/>
                <a:gd name="T25" fmla="*/ 2147483647 h 125"/>
                <a:gd name="T26" fmla="*/ 2147483647 w 73"/>
                <a:gd name="T27" fmla="*/ 2147483647 h 125"/>
                <a:gd name="T28" fmla="*/ 2147483647 w 73"/>
                <a:gd name="T29" fmla="*/ 2147483647 h 125"/>
                <a:gd name="T30" fmla="*/ 2147483647 w 73"/>
                <a:gd name="T31" fmla="*/ 2147483647 h 125"/>
                <a:gd name="T32" fmla="*/ 2147483647 w 73"/>
                <a:gd name="T33" fmla="*/ 2147483647 h 125"/>
                <a:gd name="T34" fmla="*/ 2147483647 w 73"/>
                <a:gd name="T35" fmla="*/ 2147483647 h 125"/>
                <a:gd name="T36" fmla="*/ 2147483647 w 73"/>
                <a:gd name="T37" fmla="*/ 2147483647 h 125"/>
                <a:gd name="T38" fmla="*/ 2147483647 w 73"/>
                <a:gd name="T39" fmla="*/ 2147483647 h 125"/>
                <a:gd name="T40" fmla="*/ 2147483647 w 73"/>
                <a:gd name="T41" fmla="*/ 2147483647 h 125"/>
                <a:gd name="T42" fmla="*/ 2147483647 w 73"/>
                <a:gd name="T43" fmla="*/ 2147483647 h 125"/>
                <a:gd name="T44" fmla="*/ 2147483647 w 73"/>
                <a:gd name="T45" fmla="*/ 2147483647 h 125"/>
                <a:gd name="T46" fmla="*/ 2147483647 w 73"/>
                <a:gd name="T47" fmla="*/ 2147483647 h 125"/>
                <a:gd name="T48" fmla="*/ 2147483647 w 73"/>
                <a:gd name="T49" fmla="*/ 2147483647 h 125"/>
                <a:gd name="T50" fmla="*/ 2147483647 w 73"/>
                <a:gd name="T51" fmla="*/ 2147483647 h 125"/>
                <a:gd name="T52" fmla="*/ 2147483647 w 73"/>
                <a:gd name="T53" fmla="*/ 2147483647 h 125"/>
                <a:gd name="T54" fmla="*/ 2147483647 w 73"/>
                <a:gd name="T55" fmla="*/ 2147483647 h 125"/>
                <a:gd name="T56" fmla="*/ 2147483647 w 73"/>
                <a:gd name="T57" fmla="*/ 2147483647 h 125"/>
                <a:gd name="T58" fmla="*/ 2147483647 w 73"/>
                <a:gd name="T59" fmla="*/ 2147483647 h 125"/>
                <a:gd name="T60" fmla="*/ 2147483647 w 73"/>
                <a:gd name="T61" fmla="*/ 2147483647 h 125"/>
                <a:gd name="T62" fmla="*/ 2147483647 w 73"/>
                <a:gd name="T63" fmla="*/ 2147483647 h 125"/>
                <a:gd name="T64" fmla="*/ 2147483647 w 73"/>
                <a:gd name="T65" fmla="*/ 2147483647 h 125"/>
                <a:gd name="T66" fmla="*/ 2147483647 w 73"/>
                <a:gd name="T67" fmla="*/ 2147483647 h 125"/>
                <a:gd name="T68" fmla="*/ 2147483647 w 73"/>
                <a:gd name="T69" fmla="*/ 2147483647 h 125"/>
                <a:gd name="T70" fmla="*/ 2147483647 w 73"/>
                <a:gd name="T71" fmla="*/ 2147483647 h 125"/>
                <a:gd name="T72" fmla="*/ 2147483647 w 73"/>
                <a:gd name="T73" fmla="*/ 2147483647 h 125"/>
                <a:gd name="T74" fmla="*/ 2147483647 w 73"/>
                <a:gd name="T75" fmla="*/ 2147483647 h 125"/>
                <a:gd name="T76" fmla="*/ 2147483647 w 73"/>
                <a:gd name="T77" fmla="*/ 2147483647 h 125"/>
                <a:gd name="T78" fmla="*/ 2147483647 w 73"/>
                <a:gd name="T79" fmla="*/ 2147483647 h 125"/>
                <a:gd name="T80" fmla="*/ 2147483647 w 73"/>
                <a:gd name="T81" fmla="*/ 0 h 125"/>
                <a:gd name="T82" fmla="*/ 0 w 73"/>
                <a:gd name="T83" fmla="*/ 0 h 125"/>
                <a:gd name="T84" fmla="*/ 0 w 73"/>
                <a:gd name="T85" fmla="*/ 0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25"/>
                <a:gd name="T131" fmla="*/ 73 w 73"/>
                <a:gd name="T132" fmla="*/ 125 h 1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25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9" y="8"/>
                  </a:lnTo>
                  <a:lnTo>
                    <a:pt x="27" y="11"/>
                  </a:lnTo>
                  <a:lnTo>
                    <a:pt x="33" y="17"/>
                  </a:lnTo>
                  <a:lnTo>
                    <a:pt x="38" y="19"/>
                  </a:lnTo>
                  <a:lnTo>
                    <a:pt x="46" y="25"/>
                  </a:lnTo>
                  <a:lnTo>
                    <a:pt x="52" y="27"/>
                  </a:lnTo>
                  <a:lnTo>
                    <a:pt x="57" y="36"/>
                  </a:lnTo>
                  <a:lnTo>
                    <a:pt x="62" y="38"/>
                  </a:lnTo>
                  <a:lnTo>
                    <a:pt x="68" y="44"/>
                  </a:lnTo>
                  <a:lnTo>
                    <a:pt x="68" y="52"/>
                  </a:lnTo>
                  <a:lnTo>
                    <a:pt x="73" y="57"/>
                  </a:lnTo>
                  <a:lnTo>
                    <a:pt x="73" y="68"/>
                  </a:lnTo>
                  <a:lnTo>
                    <a:pt x="73" y="82"/>
                  </a:lnTo>
                  <a:lnTo>
                    <a:pt x="73" y="92"/>
                  </a:lnTo>
                  <a:lnTo>
                    <a:pt x="73" y="103"/>
                  </a:lnTo>
                  <a:lnTo>
                    <a:pt x="73" y="111"/>
                  </a:lnTo>
                  <a:lnTo>
                    <a:pt x="73" y="119"/>
                  </a:lnTo>
                  <a:lnTo>
                    <a:pt x="73" y="122"/>
                  </a:lnTo>
                  <a:lnTo>
                    <a:pt x="73" y="125"/>
                  </a:lnTo>
                  <a:lnTo>
                    <a:pt x="41" y="122"/>
                  </a:lnTo>
                  <a:lnTo>
                    <a:pt x="43" y="117"/>
                  </a:lnTo>
                  <a:lnTo>
                    <a:pt x="46" y="109"/>
                  </a:lnTo>
                  <a:lnTo>
                    <a:pt x="49" y="100"/>
                  </a:lnTo>
                  <a:lnTo>
                    <a:pt x="52" y="90"/>
                  </a:lnTo>
                  <a:lnTo>
                    <a:pt x="52" y="79"/>
                  </a:lnTo>
                  <a:lnTo>
                    <a:pt x="52" y="68"/>
                  </a:lnTo>
                  <a:lnTo>
                    <a:pt x="52" y="57"/>
                  </a:lnTo>
                  <a:lnTo>
                    <a:pt x="46" y="49"/>
                  </a:lnTo>
                  <a:lnTo>
                    <a:pt x="43" y="44"/>
                  </a:lnTo>
                  <a:lnTo>
                    <a:pt x="41" y="36"/>
                  </a:lnTo>
                  <a:lnTo>
                    <a:pt x="38" y="33"/>
                  </a:lnTo>
                  <a:lnTo>
                    <a:pt x="27" y="22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5" name="Freeform 113"/>
            <p:cNvSpPr>
              <a:spLocks/>
            </p:cNvSpPr>
            <p:nvPr/>
          </p:nvSpPr>
          <p:spPr bwMode="auto">
            <a:xfrm>
              <a:off x="4546600" y="2973388"/>
              <a:ext cx="136525" cy="231775"/>
            </a:xfrm>
            <a:custGeom>
              <a:avLst/>
              <a:gdLst>
                <a:gd name="T0" fmla="*/ 0 w 86"/>
                <a:gd name="T1" fmla="*/ 2147483647 h 146"/>
                <a:gd name="T2" fmla="*/ 0 w 86"/>
                <a:gd name="T3" fmla="*/ 2147483647 h 146"/>
                <a:gd name="T4" fmla="*/ 0 w 86"/>
                <a:gd name="T5" fmla="*/ 2147483647 h 146"/>
                <a:gd name="T6" fmla="*/ 0 w 86"/>
                <a:gd name="T7" fmla="*/ 2147483647 h 146"/>
                <a:gd name="T8" fmla="*/ 0 w 86"/>
                <a:gd name="T9" fmla="*/ 2147483647 h 146"/>
                <a:gd name="T10" fmla="*/ 2147483647 w 86"/>
                <a:gd name="T11" fmla="*/ 2147483647 h 146"/>
                <a:gd name="T12" fmla="*/ 2147483647 w 86"/>
                <a:gd name="T13" fmla="*/ 2147483647 h 146"/>
                <a:gd name="T14" fmla="*/ 2147483647 w 86"/>
                <a:gd name="T15" fmla="*/ 2147483647 h 146"/>
                <a:gd name="T16" fmla="*/ 2147483647 w 86"/>
                <a:gd name="T17" fmla="*/ 2147483647 h 146"/>
                <a:gd name="T18" fmla="*/ 2147483647 w 86"/>
                <a:gd name="T19" fmla="*/ 2147483647 h 146"/>
                <a:gd name="T20" fmla="*/ 2147483647 w 86"/>
                <a:gd name="T21" fmla="*/ 2147483647 h 146"/>
                <a:gd name="T22" fmla="*/ 2147483647 w 86"/>
                <a:gd name="T23" fmla="*/ 2147483647 h 146"/>
                <a:gd name="T24" fmla="*/ 2147483647 w 86"/>
                <a:gd name="T25" fmla="*/ 2147483647 h 146"/>
                <a:gd name="T26" fmla="*/ 2147483647 w 86"/>
                <a:gd name="T27" fmla="*/ 2147483647 h 146"/>
                <a:gd name="T28" fmla="*/ 2147483647 w 86"/>
                <a:gd name="T29" fmla="*/ 2147483647 h 146"/>
                <a:gd name="T30" fmla="*/ 2147483647 w 86"/>
                <a:gd name="T31" fmla="*/ 2147483647 h 146"/>
                <a:gd name="T32" fmla="*/ 2147483647 w 86"/>
                <a:gd name="T33" fmla="*/ 2147483647 h 146"/>
                <a:gd name="T34" fmla="*/ 2147483647 w 86"/>
                <a:gd name="T35" fmla="*/ 2147483647 h 146"/>
                <a:gd name="T36" fmla="*/ 2147483647 w 86"/>
                <a:gd name="T37" fmla="*/ 2147483647 h 146"/>
                <a:gd name="T38" fmla="*/ 2147483647 w 86"/>
                <a:gd name="T39" fmla="*/ 2147483647 h 146"/>
                <a:gd name="T40" fmla="*/ 2147483647 w 86"/>
                <a:gd name="T41" fmla="*/ 2147483647 h 146"/>
                <a:gd name="T42" fmla="*/ 2147483647 w 86"/>
                <a:gd name="T43" fmla="*/ 2147483647 h 146"/>
                <a:gd name="T44" fmla="*/ 2147483647 w 86"/>
                <a:gd name="T45" fmla="*/ 2147483647 h 146"/>
                <a:gd name="T46" fmla="*/ 2147483647 w 86"/>
                <a:gd name="T47" fmla="*/ 2147483647 h 146"/>
                <a:gd name="T48" fmla="*/ 2147483647 w 86"/>
                <a:gd name="T49" fmla="*/ 2147483647 h 146"/>
                <a:gd name="T50" fmla="*/ 2147483647 w 86"/>
                <a:gd name="T51" fmla="*/ 2147483647 h 146"/>
                <a:gd name="T52" fmla="*/ 2147483647 w 86"/>
                <a:gd name="T53" fmla="*/ 2147483647 h 146"/>
                <a:gd name="T54" fmla="*/ 2147483647 w 86"/>
                <a:gd name="T55" fmla="*/ 2147483647 h 146"/>
                <a:gd name="T56" fmla="*/ 2147483647 w 86"/>
                <a:gd name="T57" fmla="*/ 2147483647 h 146"/>
                <a:gd name="T58" fmla="*/ 2147483647 w 86"/>
                <a:gd name="T59" fmla="*/ 2147483647 h 146"/>
                <a:gd name="T60" fmla="*/ 2147483647 w 86"/>
                <a:gd name="T61" fmla="*/ 2147483647 h 146"/>
                <a:gd name="T62" fmla="*/ 2147483647 w 86"/>
                <a:gd name="T63" fmla="*/ 2147483647 h 146"/>
                <a:gd name="T64" fmla="*/ 2147483647 w 86"/>
                <a:gd name="T65" fmla="*/ 2147483647 h 146"/>
                <a:gd name="T66" fmla="*/ 2147483647 w 86"/>
                <a:gd name="T67" fmla="*/ 2147483647 h 146"/>
                <a:gd name="T68" fmla="*/ 2147483647 w 86"/>
                <a:gd name="T69" fmla="*/ 2147483647 h 146"/>
                <a:gd name="T70" fmla="*/ 2147483647 w 86"/>
                <a:gd name="T71" fmla="*/ 2147483647 h 146"/>
                <a:gd name="T72" fmla="*/ 2147483647 w 86"/>
                <a:gd name="T73" fmla="*/ 2147483647 h 146"/>
                <a:gd name="T74" fmla="*/ 2147483647 w 86"/>
                <a:gd name="T75" fmla="*/ 2147483647 h 146"/>
                <a:gd name="T76" fmla="*/ 2147483647 w 86"/>
                <a:gd name="T77" fmla="*/ 2147483647 h 146"/>
                <a:gd name="T78" fmla="*/ 2147483647 w 86"/>
                <a:gd name="T79" fmla="*/ 2147483647 h 146"/>
                <a:gd name="T80" fmla="*/ 2147483647 w 86"/>
                <a:gd name="T81" fmla="*/ 2147483647 h 146"/>
                <a:gd name="T82" fmla="*/ 2147483647 w 86"/>
                <a:gd name="T83" fmla="*/ 2147483647 h 146"/>
                <a:gd name="T84" fmla="*/ 2147483647 w 86"/>
                <a:gd name="T85" fmla="*/ 2147483647 h 146"/>
                <a:gd name="T86" fmla="*/ 2147483647 w 86"/>
                <a:gd name="T87" fmla="*/ 2147483647 h 146"/>
                <a:gd name="T88" fmla="*/ 2147483647 w 86"/>
                <a:gd name="T89" fmla="*/ 0 h 146"/>
                <a:gd name="T90" fmla="*/ 2147483647 w 86"/>
                <a:gd name="T91" fmla="*/ 0 h 146"/>
                <a:gd name="T92" fmla="*/ 0 w 86"/>
                <a:gd name="T93" fmla="*/ 2147483647 h 146"/>
                <a:gd name="T94" fmla="*/ 0 w 86"/>
                <a:gd name="T95" fmla="*/ 2147483647 h 1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46"/>
                <a:gd name="T146" fmla="*/ 86 w 86"/>
                <a:gd name="T147" fmla="*/ 146 h 1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46">
                  <a:moveTo>
                    <a:pt x="0" y="27"/>
                  </a:moveTo>
                  <a:lnTo>
                    <a:pt x="0" y="3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5" y="67"/>
                  </a:lnTo>
                  <a:lnTo>
                    <a:pt x="5" y="73"/>
                  </a:lnTo>
                  <a:lnTo>
                    <a:pt x="8" y="81"/>
                  </a:lnTo>
                  <a:lnTo>
                    <a:pt x="8" y="89"/>
                  </a:lnTo>
                  <a:lnTo>
                    <a:pt x="11" y="97"/>
                  </a:lnTo>
                  <a:lnTo>
                    <a:pt x="11" y="103"/>
                  </a:lnTo>
                  <a:lnTo>
                    <a:pt x="16" y="108"/>
                  </a:lnTo>
                  <a:lnTo>
                    <a:pt x="16" y="113"/>
                  </a:lnTo>
                  <a:lnTo>
                    <a:pt x="19" y="116"/>
                  </a:lnTo>
                  <a:lnTo>
                    <a:pt x="24" y="122"/>
                  </a:lnTo>
                  <a:lnTo>
                    <a:pt x="32" y="127"/>
                  </a:lnTo>
                  <a:lnTo>
                    <a:pt x="43" y="130"/>
                  </a:lnTo>
                  <a:lnTo>
                    <a:pt x="51" y="135"/>
                  </a:lnTo>
                  <a:lnTo>
                    <a:pt x="59" y="140"/>
                  </a:lnTo>
                  <a:lnTo>
                    <a:pt x="67" y="143"/>
                  </a:lnTo>
                  <a:lnTo>
                    <a:pt x="73" y="146"/>
                  </a:lnTo>
                  <a:lnTo>
                    <a:pt x="75" y="146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78" y="130"/>
                  </a:lnTo>
                  <a:lnTo>
                    <a:pt x="67" y="124"/>
                  </a:lnTo>
                  <a:lnTo>
                    <a:pt x="59" y="119"/>
                  </a:lnTo>
                  <a:lnTo>
                    <a:pt x="48" y="111"/>
                  </a:lnTo>
                  <a:lnTo>
                    <a:pt x="38" y="100"/>
                  </a:lnTo>
                  <a:lnTo>
                    <a:pt x="35" y="95"/>
                  </a:lnTo>
                  <a:lnTo>
                    <a:pt x="29" y="89"/>
                  </a:lnTo>
                  <a:lnTo>
                    <a:pt x="27" y="81"/>
                  </a:lnTo>
                  <a:lnTo>
                    <a:pt x="24" y="76"/>
                  </a:lnTo>
                  <a:lnTo>
                    <a:pt x="21" y="67"/>
                  </a:lnTo>
                  <a:lnTo>
                    <a:pt x="21" y="59"/>
                  </a:lnTo>
                  <a:lnTo>
                    <a:pt x="21" y="51"/>
                  </a:lnTo>
                  <a:lnTo>
                    <a:pt x="21" y="46"/>
                  </a:lnTo>
                  <a:lnTo>
                    <a:pt x="21" y="38"/>
                  </a:lnTo>
                  <a:lnTo>
                    <a:pt x="21" y="32"/>
                  </a:lnTo>
                  <a:lnTo>
                    <a:pt x="21" y="27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6" name="Freeform 114"/>
            <p:cNvSpPr>
              <a:spLocks/>
            </p:cNvSpPr>
            <p:nvPr/>
          </p:nvSpPr>
          <p:spPr bwMode="auto">
            <a:xfrm>
              <a:off x="4576763" y="2968626"/>
              <a:ext cx="158750" cy="241300"/>
            </a:xfrm>
            <a:custGeom>
              <a:avLst/>
              <a:gdLst>
                <a:gd name="T0" fmla="*/ 0 w 100"/>
                <a:gd name="T1" fmla="*/ 0 h 152"/>
                <a:gd name="T2" fmla="*/ 2147483647 w 100"/>
                <a:gd name="T3" fmla="*/ 2147483647 h 152"/>
                <a:gd name="T4" fmla="*/ 2147483647 w 100"/>
                <a:gd name="T5" fmla="*/ 2147483647 h 152"/>
                <a:gd name="T6" fmla="*/ 2147483647 w 100"/>
                <a:gd name="T7" fmla="*/ 2147483647 h 152"/>
                <a:gd name="T8" fmla="*/ 2147483647 w 100"/>
                <a:gd name="T9" fmla="*/ 2147483647 h 152"/>
                <a:gd name="T10" fmla="*/ 2147483647 w 100"/>
                <a:gd name="T11" fmla="*/ 2147483647 h 152"/>
                <a:gd name="T12" fmla="*/ 2147483647 w 100"/>
                <a:gd name="T13" fmla="*/ 2147483647 h 152"/>
                <a:gd name="T14" fmla="*/ 2147483647 w 100"/>
                <a:gd name="T15" fmla="*/ 2147483647 h 152"/>
                <a:gd name="T16" fmla="*/ 2147483647 w 100"/>
                <a:gd name="T17" fmla="*/ 2147483647 h 152"/>
                <a:gd name="T18" fmla="*/ 2147483647 w 100"/>
                <a:gd name="T19" fmla="*/ 2147483647 h 152"/>
                <a:gd name="T20" fmla="*/ 2147483647 w 100"/>
                <a:gd name="T21" fmla="*/ 2147483647 h 152"/>
                <a:gd name="T22" fmla="*/ 2147483647 w 100"/>
                <a:gd name="T23" fmla="*/ 2147483647 h 152"/>
                <a:gd name="T24" fmla="*/ 2147483647 w 100"/>
                <a:gd name="T25" fmla="*/ 2147483647 h 152"/>
                <a:gd name="T26" fmla="*/ 2147483647 w 100"/>
                <a:gd name="T27" fmla="*/ 2147483647 h 152"/>
                <a:gd name="T28" fmla="*/ 2147483647 w 100"/>
                <a:gd name="T29" fmla="*/ 2147483647 h 152"/>
                <a:gd name="T30" fmla="*/ 2147483647 w 100"/>
                <a:gd name="T31" fmla="*/ 2147483647 h 152"/>
                <a:gd name="T32" fmla="*/ 2147483647 w 100"/>
                <a:gd name="T33" fmla="*/ 2147483647 h 152"/>
                <a:gd name="T34" fmla="*/ 2147483647 w 100"/>
                <a:gd name="T35" fmla="*/ 2147483647 h 152"/>
                <a:gd name="T36" fmla="*/ 2147483647 w 100"/>
                <a:gd name="T37" fmla="*/ 2147483647 h 152"/>
                <a:gd name="T38" fmla="*/ 2147483647 w 100"/>
                <a:gd name="T39" fmla="*/ 2147483647 h 152"/>
                <a:gd name="T40" fmla="*/ 2147483647 w 100"/>
                <a:gd name="T41" fmla="*/ 2147483647 h 152"/>
                <a:gd name="T42" fmla="*/ 2147483647 w 100"/>
                <a:gd name="T43" fmla="*/ 2147483647 h 152"/>
                <a:gd name="T44" fmla="*/ 2147483647 w 100"/>
                <a:gd name="T45" fmla="*/ 2147483647 h 152"/>
                <a:gd name="T46" fmla="*/ 2147483647 w 100"/>
                <a:gd name="T47" fmla="*/ 2147483647 h 152"/>
                <a:gd name="T48" fmla="*/ 2147483647 w 100"/>
                <a:gd name="T49" fmla="*/ 2147483647 h 152"/>
                <a:gd name="T50" fmla="*/ 2147483647 w 100"/>
                <a:gd name="T51" fmla="*/ 2147483647 h 152"/>
                <a:gd name="T52" fmla="*/ 2147483647 w 100"/>
                <a:gd name="T53" fmla="*/ 2147483647 h 152"/>
                <a:gd name="T54" fmla="*/ 2147483647 w 100"/>
                <a:gd name="T55" fmla="*/ 2147483647 h 152"/>
                <a:gd name="T56" fmla="*/ 2147483647 w 100"/>
                <a:gd name="T57" fmla="*/ 2147483647 h 152"/>
                <a:gd name="T58" fmla="*/ 2147483647 w 100"/>
                <a:gd name="T59" fmla="*/ 2147483647 h 152"/>
                <a:gd name="T60" fmla="*/ 2147483647 w 100"/>
                <a:gd name="T61" fmla="*/ 2147483647 h 152"/>
                <a:gd name="T62" fmla="*/ 2147483647 w 100"/>
                <a:gd name="T63" fmla="*/ 2147483647 h 152"/>
                <a:gd name="T64" fmla="*/ 2147483647 w 100"/>
                <a:gd name="T65" fmla="*/ 2147483647 h 152"/>
                <a:gd name="T66" fmla="*/ 2147483647 w 100"/>
                <a:gd name="T67" fmla="*/ 2147483647 h 152"/>
                <a:gd name="T68" fmla="*/ 2147483647 w 100"/>
                <a:gd name="T69" fmla="*/ 2147483647 h 152"/>
                <a:gd name="T70" fmla="*/ 2147483647 w 100"/>
                <a:gd name="T71" fmla="*/ 2147483647 h 152"/>
                <a:gd name="T72" fmla="*/ 2147483647 w 100"/>
                <a:gd name="T73" fmla="*/ 2147483647 h 152"/>
                <a:gd name="T74" fmla="*/ 2147483647 w 100"/>
                <a:gd name="T75" fmla="*/ 2147483647 h 152"/>
                <a:gd name="T76" fmla="*/ 2147483647 w 100"/>
                <a:gd name="T77" fmla="*/ 2147483647 h 152"/>
                <a:gd name="T78" fmla="*/ 2147483647 w 100"/>
                <a:gd name="T79" fmla="*/ 2147483647 h 152"/>
                <a:gd name="T80" fmla="*/ 2147483647 w 100"/>
                <a:gd name="T81" fmla="*/ 2147483647 h 152"/>
                <a:gd name="T82" fmla="*/ 2147483647 w 100"/>
                <a:gd name="T83" fmla="*/ 2147483647 h 152"/>
                <a:gd name="T84" fmla="*/ 2147483647 w 100"/>
                <a:gd name="T85" fmla="*/ 2147483647 h 152"/>
                <a:gd name="T86" fmla="*/ 0 w 100"/>
                <a:gd name="T87" fmla="*/ 0 h 152"/>
                <a:gd name="T88" fmla="*/ 0 w 100"/>
                <a:gd name="T89" fmla="*/ 0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"/>
                <a:gd name="T136" fmla="*/ 0 h 152"/>
                <a:gd name="T137" fmla="*/ 100 w 100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" h="152">
                  <a:moveTo>
                    <a:pt x="0" y="0"/>
                  </a:moveTo>
                  <a:lnTo>
                    <a:pt x="2" y="3"/>
                  </a:lnTo>
                  <a:lnTo>
                    <a:pt x="13" y="8"/>
                  </a:lnTo>
                  <a:lnTo>
                    <a:pt x="21" y="11"/>
                  </a:lnTo>
                  <a:lnTo>
                    <a:pt x="29" y="16"/>
                  </a:lnTo>
                  <a:lnTo>
                    <a:pt x="37" y="24"/>
                  </a:lnTo>
                  <a:lnTo>
                    <a:pt x="46" y="30"/>
                  </a:lnTo>
                  <a:lnTo>
                    <a:pt x="54" y="38"/>
                  </a:lnTo>
                  <a:lnTo>
                    <a:pt x="62" y="43"/>
                  </a:lnTo>
                  <a:lnTo>
                    <a:pt x="70" y="52"/>
                  </a:lnTo>
                  <a:lnTo>
                    <a:pt x="78" y="57"/>
                  </a:lnTo>
                  <a:lnTo>
                    <a:pt x="83" y="62"/>
                  </a:lnTo>
                  <a:lnTo>
                    <a:pt x="89" y="70"/>
                  </a:lnTo>
                  <a:lnTo>
                    <a:pt x="94" y="76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0" y="106"/>
                  </a:lnTo>
                  <a:lnTo>
                    <a:pt x="100" y="116"/>
                  </a:lnTo>
                  <a:lnTo>
                    <a:pt x="100" y="127"/>
                  </a:lnTo>
                  <a:lnTo>
                    <a:pt x="100" y="135"/>
                  </a:lnTo>
                  <a:lnTo>
                    <a:pt x="100" y="143"/>
                  </a:lnTo>
                  <a:lnTo>
                    <a:pt x="100" y="146"/>
                  </a:lnTo>
                  <a:lnTo>
                    <a:pt x="100" y="149"/>
                  </a:lnTo>
                  <a:lnTo>
                    <a:pt x="65" y="152"/>
                  </a:lnTo>
                  <a:lnTo>
                    <a:pt x="65" y="149"/>
                  </a:lnTo>
                  <a:lnTo>
                    <a:pt x="65" y="143"/>
                  </a:lnTo>
                  <a:lnTo>
                    <a:pt x="65" y="138"/>
                  </a:lnTo>
                  <a:lnTo>
                    <a:pt x="67" y="130"/>
                  </a:lnTo>
                  <a:lnTo>
                    <a:pt x="67" y="125"/>
                  </a:lnTo>
                  <a:lnTo>
                    <a:pt x="67" y="119"/>
                  </a:lnTo>
                  <a:lnTo>
                    <a:pt x="67" y="111"/>
                  </a:lnTo>
                  <a:lnTo>
                    <a:pt x="67" y="106"/>
                  </a:lnTo>
                  <a:lnTo>
                    <a:pt x="67" y="98"/>
                  </a:lnTo>
                  <a:lnTo>
                    <a:pt x="70" y="92"/>
                  </a:lnTo>
                  <a:lnTo>
                    <a:pt x="67" y="81"/>
                  </a:lnTo>
                  <a:lnTo>
                    <a:pt x="65" y="73"/>
                  </a:lnTo>
                  <a:lnTo>
                    <a:pt x="56" y="62"/>
                  </a:lnTo>
                  <a:lnTo>
                    <a:pt x="48" y="52"/>
                  </a:lnTo>
                  <a:lnTo>
                    <a:pt x="37" y="38"/>
                  </a:lnTo>
                  <a:lnTo>
                    <a:pt x="27" y="27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7" name="Freeform 115"/>
            <p:cNvSpPr>
              <a:spLocks/>
            </p:cNvSpPr>
            <p:nvPr/>
          </p:nvSpPr>
          <p:spPr bwMode="auto">
            <a:xfrm>
              <a:off x="5551488" y="3673476"/>
              <a:ext cx="184150" cy="277813"/>
            </a:xfrm>
            <a:custGeom>
              <a:avLst/>
              <a:gdLst>
                <a:gd name="T0" fmla="*/ 2147483647 w 116"/>
                <a:gd name="T1" fmla="*/ 2147483647 h 175"/>
                <a:gd name="T2" fmla="*/ 2147483647 w 116"/>
                <a:gd name="T3" fmla="*/ 0 h 175"/>
                <a:gd name="T4" fmla="*/ 2147483647 w 116"/>
                <a:gd name="T5" fmla="*/ 2147483647 h 175"/>
                <a:gd name="T6" fmla="*/ 2147483647 w 116"/>
                <a:gd name="T7" fmla="*/ 2147483647 h 175"/>
                <a:gd name="T8" fmla="*/ 2147483647 w 116"/>
                <a:gd name="T9" fmla="*/ 2147483647 h 175"/>
                <a:gd name="T10" fmla="*/ 2147483647 w 116"/>
                <a:gd name="T11" fmla="*/ 2147483647 h 175"/>
                <a:gd name="T12" fmla="*/ 2147483647 w 116"/>
                <a:gd name="T13" fmla="*/ 2147483647 h 175"/>
                <a:gd name="T14" fmla="*/ 2147483647 w 116"/>
                <a:gd name="T15" fmla="*/ 2147483647 h 175"/>
                <a:gd name="T16" fmla="*/ 2147483647 w 116"/>
                <a:gd name="T17" fmla="*/ 2147483647 h 175"/>
                <a:gd name="T18" fmla="*/ 2147483647 w 116"/>
                <a:gd name="T19" fmla="*/ 2147483647 h 175"/>
                <a:gd name="T20" fmla="*/ 2147483647 w 116"/>
                <a:gd name="T21" fmla="*/ 2147483647 h 175"/>
                <a:gd name="T22" fmla="*/ 2147483647 w 116"/>
                <a:gd name="T23" fmla="*/ 2147483647 h 175"/>
                <a:gd name="T24" fmla="*/ 2147483647 w 116"/>
                <a:gd name="T25" fmla="*/ 2147483647 h 175"/>
                <a:gd name="T26" fmla="*/ 2147483647 w 116"/>
                <a:gd name="T27" fmla="*/ 2147483647 h 175"/>
                <a:gd name="T28" fmla="*/ 2147483647 w 116"/>
                <a:gd name="T29" fmla="*/ 2147483647 h 175"/>
                <a:gd name="T30" fmla="*/ 2147483647 w 116"/>
                <a:gd name="T31" fmla="*/ 2147483647 h 175"/>
                <a:gd name="T32" fmla="*/ 2147483647 w 116"/>
                <a:gd name="T33" fmla="*/ 2147483647 h 175"/>
                <a:gd name="T34" fmla="*/ 2147483647 w 116"/>
                <a:gd name="T35" fmla="*/ 2147483647 h 175"/>
                <a:gd name="T36" fmla="*/ 2147483647 w 116"/>
                <a:gd name="T37" fmla="*/ 2147483647 h 175"/>
                <a:gd name="T38" fmla="*/ 2147483647 w 116"/>
                <a:gd name="T39" fmla="*/ 2147483647 h 175"/>
                <a:gd name="T40" fmla="*/ 2147483647 w 116"/>
                <a:gd name="T41" fmla="*/ 2147483647 h 175"/>
                <a:gd name="T42" fmla="*/ 2147483647 w 116"/>
                <a:gd name="T43" fmla="*/ 2147483647 h 175"/>
                <a:gd name="T44" fmla="*/ 2147483647 w 116"/>
                <a:gd name="T45" fmla="*/ 2147483647 h 175"/>
                <a:gd name="T46" fmla="*/ 2147483647 w 116"/>
                <a:gd name="T47" fmla="*/ 2147483647 h 175"/>
                <a:gd name="T48" fmla="*/ 2147483647 w 116"/>
                <a:gd name="T49" fmla="*/ 2147483647 h 175"/>
                <a:gd name="T50" fmla="*/ 2147483647 w 116"/>
                <a:gd name="T51" fmla="*/ 2147483647 h 175"/>
                <a:gd name="T52" fmla="*/ 2147483647 w 116"/>
                <a:gd name="T53" fmla="*/ 2147483647 h 175"/>
                <a:gd name="T54" fmla="*/ 2147483647 w 116"/>
                <a:gd name="T55" fmla="*/ 2147483647 h 175"/>
                <a:gd name="T56" fmla="*/ 2147483647 w 116"/>
                <a:gd name="T57" fmla="*/ 2147483647 h 175"/>
                <a:gd name="T58" fmla="*/ 2147483647 w 116"/>
                <a:gd name="T59" fmla="*/ 2147483647 h 175"/>
                <a:gd name="T60" fmla="*/ 2147483647 w 116"/>
                <a:gd name="T61" fmla="*/ 2147483647 h 175"/>
                <a:gd name="T62" fmla="*/ 2147483647 w 116"/>
                <a:gd name="T63" fmla="*/ 2147483647 h 175"/>
                <a:gd name="T64" fmla="*/ 0 w 116"/>
                <a:gd name="T65" fmla="*/ 2147483647 h 175"/>
                <a:gd name="T66" fmla="*/ 2147483647 w 116"/>
                <a:gd name="T67" fmla="*/ 2147483647 h 175"/>
                <a:gd name="T68" fmla="*/ 2147483647 w 116"/>
                <a:gd name="T69" fmla="*/ 2147483647 h 175"/>
                <a:gd name="T70" fmla="*/ 2147483647 w 116"/>
                <a:gd name="T71" fmla="*/ 2147483647 h 175"/>
                <a:gd name="T72" fmla="*/ 2147483647 w 116"/>
                <a:gd name="T73" fmla="*/ 2147483647 h 175"/>
                <a:gd name="T74" fmla="*/ 2147483647 w 116"/>
                <a:gd name="T75" fmla="*/ 2147483647 h 175"/>
                <a:gd name="T76" fmla="*/ 2147483647 w 116"/>
                <a:gd name="T77" fmla="*/ 2147483647 h 175"/>
                <a:gd name="T78" fmla="*/ 2147483647 w 116"/>
                <a:gd name="T79" fmla="*/ 2147483647 h 175"/>
                <a:gd name="T80" fmla="*/ 2147483647 w 116"/>
                <a:gd name="T81" fmla="*/ 2147483647 h 175"/>
                <a:gd name="T82" fmla="*/ 2147483647 w 116"/>
                <a:gd name="T83" fmla="*/ 2147483647 h 175"/>
                <a:gd name="T84" fmla="*/ 2147483647 w 116"/>
                <a:gd name="T85" fmla="*/ 2147483647 h 175"/>
                <a:gd name="T86" fmla="*/ 2147483647 w 116"/>
                <a:gd name="T87" fmla="*/ 2147483647 h 175"/>
                <a:gd name="T88" fmla="*/ 2147483647 w 116"/>
                <a:gd name="T89" fmla="*/ 2147483647 h 175"/>
                <a:gd name="T90" fmla="*/ 2147483647 w 116"/>
                <a:gd name="T91" fmla="*/ 2147483647 h 175"/>
                <a:gd name="T92" fmla="*/ 2147483647 w 116"/>
                <a:gd name="T93" fmla="*/ 2147483647 h 175"/>
                <a:gd name="T94" fmla="*/ 2147483647 w 116"/>
                <a:gd name="T95" fmla="*/ 2147483647 h 175"/>
                <a:gd name="T96" fmla="*/ 2147483647 w 116"/>
                <a:gd name="T97" fmla="*/ 2147483647 h 175"/>
                <a:gd name="T98" fmla="*/ 2147483647 w 116"/>
                <a:gd name="T99" fmla="*/ 2147483647 h 175"/>
                <a:gd name="T100" fmla="*/ 2147483647 w 116"/>
                <a:gd name="T101" fmla="*/ 2147483647 h 175"/>
                <a:gd name="T102" fmla="*/ 2147483647 w 116"/>
                <a:gd name="T103" fmla="*/ 2147483647 h 175"/>
                <a:gd name="T104" fmla="*/ 2147483647 w 116"/>
                <a:gd name="T105" fmla="*/ 2147483647 h 175"/>
                <a:gd name="T106" fmla="*/ 2147483647 w 116"/>
                <a:gd name="T107" fmla="*/ 2147483647 h 175"/>
                <a:gd name="T108" fmla="*/ 2147483647 w 116"/>
                <a:gd name="T109" fmla="*/ 2147483647 h 175"/>
                <a:gd name="T110" fmla="*/ 2147483647 w 116"/>
                <a:gd name="T111" fmla="*/ 2147483647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"/>
                <a:gd name="T169" fmla="*/ 0 h 175"/>
                <a:gd name="T170" fmla="*/ 116 w 116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" h="175">
                  <a:moveTo>
                    <a:pt x="65" y="24"/>
                  </a:moveTo>
                  <a:lnTo>
                    <a:pt x="116" y="0"/>
                  </a:lnTo>
                  <a:lnTo>
                    <a:pt x="116" y="2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1" y="24"/>
                  </a:lnTo>
                  <a:lnTo>
                    <a:pt x="111" y="38"/>
                  </a:lnTo>
                  <a:lnTo>
                    <a:pt x="108" y="54"/>
                  </a:lnTo>
                  <a:lnTo>
                    <a:pt x="105" y="67"/>
                  </a:lnTo>
                  <a:lnTo>
                    <a:pt x="102" y="84"/>
                  </a:lnTo>
                  <a:lnTo>
                    <a:pt x="100" y="100"/>
                  </a:lnTo>
                  <a:lnTo>
                    <a:pt x="97" y="116"/>
                  </a:lnTo>
                  <a:lnTo>
                    <a:pt x="92" y="130"/>
                  </a:lnTo>
                  <a:lnTo>
                    <a:pt x="89" y="143"/>
                  </a:lnTo>
                  <a:lnTo>
                    <a:pt x="86" y="157"/>
                  </a:lnTo>
                  <a:lnTo>
                    <a:pt x="84" y="165"/>
                  </a:lnTo>
                  <a:lnTo>
                    <a:pt x="78" y="173"/>
                  </a:lnTo>
                  <a:lnTo>
                    <a:pt x="75" y="175"/>
                  </a:lnTo>
                  <a:lnTo>
                    <a:pt x="70" y="175"/>
                  </a:lnTo>
                  <a:lnTo>
                    <a:pt x="67" y="175"/>
                  </a:lnTo>
                  <a:lnTo>
                    <a:pt x="59" y="170"/>
                  </a:lnTo>
                  <a:lnTo>
                    <a:pt x="56" y="165"/>
                  </a:lnTo>
                  <a:lnTo>
                    <a:pt x="48" y="157"/>
                  </a:lnTo>
                  <a:lnTo>
                    <a:pt x="43" y="151"/>
                  </a:lnTo>
                  <a:lnTo>
                    <a:pt x="38" y="143"/>
                  </a:lnTo>
                  <a:lnTo>
                    <a:pt x="32" y="135"/>
                  </a:lnTo>
                  <a:lnTo>
                    <a:pt x="24" y="124"/>
                  </a:lnTo>
                  <a:lnTo>
                    <a:pt x="19" y="116"/>
                  </a:lnTo>
                  <a:lnTo>
                    <a:pt x="11" y="108"/>
                  </a:lnTo>
                  <a:lnTo>
                    <a:pt x="8" y="100"/>
                  </a:lnTo>
                  <a:lnTo>
                    <a:pt x="5" y="94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8" y="92"/>
                  </a:lnTo>
                  <a:lnTo>
                    <a:pt x="16" y="97"/>
                  </a:lnTo>
                  <a:lnTo>
                    <a:pt x="27" y="102"/>
                  </a:lnTo>
                  <a:lnTo>
                    <a:pt x="38" y="108"/>
                  </a:lnTo>
                  <a:lnTo>
                    <a:pt x="48" y="111"/>
                  </a:lnTo>
                  <a:lnTo>
                    <a:pt x="59" y="108"/>
                  </a:lnTo>
                  <a:lnTo>
                    <a:pt x="67" y="102"/>
                  </a:lnTo>
                  <a:lnTo>
                    <a:pt x="67" y="97"/>
                  </a:lnTo>
                  <a:lnTo>
                    <a:pt x="70" y="92"/>
                  </a:lnTo>
                  <a:lnTo>
                    <a:pt x="73" y="86"/>
                  </a:lnTo>
                  <a:lnTo>
                    <a:pt x="73" y="81"/>
                  </a:lnTo>
                  <a:lnTo>
                    <a:pt x="73" y="73"/>
                  </a:lnTo>
                  <a:lnTo>
                    <a:pt x="73" y="67"/>
                  </a:lnTo>
                  <a:lnTo>
                    <a:pt x="70" y="59"/>
                  </a:lnTo>
                  <a:lnTo>
                    <a:pt x="70" y="54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5"/>
                  </a:lnTo>
                  <a:lnTo>
                    <a:pt x="67" y="32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8" name="Freeform 116"/>
            <p:cNvSpPr>
              <a:spLocks/>
            </p:cNvSpPr>
            <p:nvPr/>
          </p:nvSpPr>
          <p:spPr bwMode="auto">
            <a:xfrm>
              <a:off x="5199063" y="3711576"/>
              <a:ext cx="360362" cy="300038"/>
            </a:xfrm>
            <a:custGeom>
              <a:avLst/>
              <a:gdLst>
                <a:gd name="T0" fmla="*/ 2147483647 w 227"/>
                <a:gd name="T1" fmla="*/ 2147483647 h 189"/>
                <a:gd name="T2" fmla="*/ 2147483647 w 227"/>
                <a:gd name="T3" fmla="*/ 2147483647 h 189"/>
                <a:gd name="T4" fmla="*/ 2147483647 w 227"/>
                <a:gd name="T5" fmla="*/ 2147483647 h 189"/>
                <a:gd name="T6" fmla="*/ 2147483647 w 227"/>
                <a:gd name="T7" fmla="*/ 2147483647 h 189"/>
                <a:gd name="T8" fmla="*/ 2147483647 w 227"/>
                <a:gd name="T9" fmla="*/ 2147483647 h 189"/>
                <a:gd name="T10" fmla="*/ 2147483647 w 227"/>
                <a:gd name="T11" fmla="*/ 2147483647 h 189"/>
                <a:gd name="T12" fmla="*/ 2147483647 w 227"/>
                <a:gd name="T13" fmla="*/ 0 h 189"/>
                <a:gd name="T14" fmla="*/ 2147483647 w 227"/>
                <a:gd name="T15" fmla="*/ 2147483647 h 189"/>
                <a:gd name="T16" fmla="*/ 2147483647 w 227"/>
                <a:gd name="T17" fmla="*/ 2147483647 h 189"/>
                <a:gd name="T18" fmla="*/ 2147483647 w 227"/>
                <a:gd name="T19" fmla="*/ 2147483647 h 189"/>
                <a:gd name="T20" fmla="*/ 2147483647 w 227"/>
                <a:gd name="T21" fmla="*/ 2147483647 h 189"/>
                <a:gd name="T22" fmla="*/ 2147483647 w 227"/>
                <a:gd name="T23" fmla="*/ 2147483647 h 189"/>
                <a:gd name="T24" fmla="*/ 2147483647 w 227"/>
                <a:gd name="T25" fmla="*/ 2147483647 h 189"/>
                <a:gd name="T26" fmla="*/ 2147483647 w 227"/>
                <a:gd name="T27" fmla="*/ 2147483647 h 189"/>
                <a:gd name="T28" fmla="*/ 2147483647 w 227"/>
                <a:gd name="T29" fmla="*/ 2147483647 h 189"/>
                <a:gd name="T30" fmla="*/ 2147483647 w 227"/>
                <a:gd name="T31" fmla="*/ 2147483647 h 189"/>
                <a:gd name="T32" fmla="*/ 2147483647 w 227"/>
                <a:gd name="T33" fmla="*/ 2147483647 h 189"/>
                <a:gd name="T34" fmla="*/ 2147483647 w 227"/>
                <a:gd name="T35" fmla="*/ 2147483647 h 189"/>
                <a:gd name="T36" fmla="*/ 2147483647 w 227"/>
                <a:gd name="T37" fmla="*/ 2147483647 h 189"/>
                <a:gd name="T38" fmla="*/ 2147483647 w 227"/>
                <a:gd name="T39" fmla="*/ 2147483647 h 189"/>
                <a:gd name="T40" fmla="*/ 2147483647 w 227"/>
                <a:gd name="T41" fmla="*/ 2147483647 h 189"/>
                <a:gd name="T42" fmla="*/ 2147483647 w 227"/>
                <a:gd name="T43" fmla="*/ 2147483647 h 189"/>
                <a:gd name="T44" fmla="*/ 2147483647 w 227"/>
                <a:gd name="T45" fmla="*/ 2147483647 h 189"/>
                <a:gd name="T46" fmla="*/ 2147483647 w 227"/>
                <a:gd name="T47" fmla="*/ 2147483647 h 189"/>
                <a:gd name="T48" fmla="*/ 2147483647 w 227"/>
                <a:gd name="T49" fmla="*/ 2147483647 h 189"/>
                <a:gd name="T50" fmla="*/ 2147483647 w 227"/>
                <a:gd name="T51" fmla="*/ 2147483647 h 189"/>
                <a:gd name="T52" fmla="*/ 2147483647 w 227"/>
                <a:gd name="T53" fmla="*/ 2147483647 h 189"/>
                <a:gd name="T54" fmla="*/ 2147483647 w 227"/>
                <a:gd name="T55" fmla="*/ 2147483647 h 189"/>
                <a:gd name="T56" fmla="*/ 2147483647 w 227"/>
                <a:gd name="T57" fmla="*/ 2147483647 h 189"/>
                <a:gd name="T58" fmla="*/ 2147483647 w 227"/>
                <a:gd name="T59" fmla="*/ 2147483647 h 189"/>
                <a:gd name="T60" fmla="*/ 2147483647 w 227"/>
                <a:gd name="T61" fmla="*/ 2147483647 h 189"/>
                <a:gd name="T62" fmla="*/ 2147483647 w 227"/>
                <a:gd name="T63" fmla="*/ 2147483647 h 189"/>
                <a:gd name="T64" fmla="*/ 2147483647 w 227"/>
                <a:gd name="T65" fmla="*/ 2147483647 h 189"/>
                <a:gd name="T66" fmla="*/ 2147483647 w 227"/>
                <a:gd name="T67" fmla="*/ 2147483647 h 189"/>
                <a:gd name="T68" fmla="*/ 2147483647 w 227"/>
                <a:gd name="T69" fmla="*/ 2147483647 h 189"/>
                <a:gd name="T70" fmla="*/ 2147483647 w 227"/>
                <a:gd name="T71" fmla="*/ 2147483647 h 189"/>
                <a:gd name="T72" fmla="*/ 2147483647 w 227"/>
                <a:gd name="T73" fmla="*/ 2147483647 h 189"/>
                <a:gd name="T74" fmla="*/ 2147483647 w 227"/>
                <a:gd name="T75" fmla="*/ 2147483647 h 189"/>
                <a:gd name="T76" fmla="*/ 2147483647 w 227"/>
                <a:gd name="T77" fmla="*/ 2147483647 h 189"/>
                <a:gd name="T78" fmla="*/ 2147483647 w 227"/>
                <a:gd name="T79" fmla="*/ 2147483647 h 189"/>
                <a:gd name="T80" fmla="*/ 0 w 227"/>
                <a:gd name="T81" fmla="*/ 2147483647 h 189"/>
                <a:gd name="T82" fmla="*/ 2147483647 w 227"/>
                <a:gd name="T83" fmla="*/ 2147483647 h 189"/>
                <a:gd name="T84" fmla="*/ 2147483647 w 227"/>
                <a:gd name="T85" fmla="*/ 2147483647 h 189"/>
                <a:gd name="T86" fmla="*/ 2147483647 w 227"/>
                <a:gd name="T87" fmla="*/ 2147483647 h 189"/>
                <a:gd name="T88" fmla="*/ 2147483647 w 227"/>
                <a:gd name="T89" fmla="*/ 2147483647 h 189"/>
                <a:gd name="T90" fmla="*/ 2147483647 w 227"/>
                <a:gd name="T91" fmla="*/ 2147483647 h 189"/>
                <a:gd name="T92" fmla="*/ 2147483647 w 227"/>
                <a:gd name="T93" fmla="*/ 2147483647 h 189"/>
                <a:gd name="T94" fmla="*/ 2147483647 w 227"/>
                <a:gd name="T95" fmla="*/ 2147483647 h 1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189"/>
                <a:gd name="T146" fmla="*/ 227 w 227"/>
                <a:gd name="T147" fmla="*/ 189 h 1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189">
                  <a:moveTo>
                    <a:pt x="86" y="35"/>
                  </a:moveTo>
                  <a:lnTo>
                    <a:pt x="86" y="32"/>
                  </a:lnTo>
                  <a:lnTo>
                    <a:pt x="89" y="32"/>
                  </a:lnTo>
                  <a:lnTo>
                    <a:pt x="97" y="30"/>
                  </a:lnTo>
                  <a:lnTo>
                    <a:pt x="105" y="27"/>
                  </a:lnTo>
                  <a:lnTo>
                    <a:pt x="116" y="24"/>
                  </a:lnTo>
                  <a:lnTo>
                    <a:pt x="127" y="22"/>
                  </a:lnTo>
                  <a:lnTo>
                    <a:pt x="141" y="16"/>
                  </a:lnTo>
                  <a:lnTo>
                    <a:pt x="154" y="14"/>
                  </a:lnTo>
                  <a:lnTo>
                    <a:pt x="168" y="11"/>
                  </a:lnTo>
                  <a:lnTo>
                    <a:pt x="178" y="8"/>
                  </a:lnTo>
                  <a:lnTo>
                    <a:pt x="189" y="3"/>
                  </a:lnTo>
                  <a:lnTo>
                    <a:pt x="203" y="3"/>
                  </a:lnTo>
                  <a:lnTo>
                    <a:pt x="211" y="0"/>
                  </a:lnTo>
                  <a:lnTo>
                    <a:pt x="219" y="3"/>
                  </a:lnTo>
                  <a:lnTo>
                    <a:pt x="222" y="3"/>
                  </a:lnTo>
                  <a:lnTo>
                    <a:pt x="227" y="8"/>
                  </a:lnTo>
                  <a:lnTo>
                    <a:pt x="224" y="11"/>
                  </a:lnTo>
                  <a:lnTo>
                    <a:pt x="224" y="16"/>
                  </a:lnTo>
                  <a:lnTo>
                    <a:pt x="222" y="27"/>
                  </a:lnTo>
                  <a:lnTo>
                    <a:pt x="222" y="38"/>
                  </a:lnTo>
                  <a:lnTo>
                    <a:pt x="219" y="51"/>
                  </a:lnTo>
                  <a:lnTo>
                    <a:pt x="216" y="65"/>
                  </a:lnTo>
                  <a:lnTo>
                    <a:pt x="214" y="81"/>
                  </a:lnTo>
                  <a:lnTo>
                    <a:pt x="211" y="95"/>
                  </a:lnTo>
                  <a:lnTo>
                    <a:pt x="208" y="108"/>
                  </a:lnTo>
                  <a:lnTo>
                    <a:pt x="205" y="124"/>
                  </a:lnTo>
                  <a:lnTo>
                    <a:pt x="203" y="138"/>
                  </a:lnTo>
                  <a:lnTo>
                    <a:pt x="200" y="149"/>
                  </a:lnTo>
                  <a:lnTo>
                    <a:pt x="197" y="160"/>
                  </a:lnTo>
                  <a:lnTo>
                    <a:pt x="197" y="165"/>
                  </a:lnTo>
                  <a:lnTo>
                    <a:pt x="197" y="173"/>
                  </a:lnTo>
                  <a:lnTo>
                    <a:pt x="124" y="184"/>
                  </a:lnTo>
                  <a:lnTo>
                    <a:pt x="124" y="181"/>
                  </a:lnTo>
                  <a:lnTo>
                    <a:pt x="127" y="176"/>
                  </a:lnTo>
                  <a:lnTo>
                    <a:pt x="127" y="170"/>
                  </a:lnTo>
                  <a:lnTo>
                    <a:pt x="132" y="162"/>
                  </a:lnTo>
                  <a:lnTo>
                    <a:pt x="138" y="151"/>
                  </a:lnTo>
                  <a:lnTo>
                    <a:pt x="143" y="141"/>
                  </a:lnTo>
                  <a:lnTo>
                    <a:pt x="149" y="127"/>
                  </a:lnTo>
                  <a:lnTo>
                    <a:pt x="157" y="116"/>
                  </a:lnTo>
                  <a:lnTo>
                    <a:pt x="162" y="103"/>
                  </a:lnTo>
                  <a:lnTo>
                    <a:pt x="168" y="89"/>
                  </a:lnTo>
                  <a:lnTo>
                    <a:pt x="170" y="78"/>
                  </a:lnTo>
                  <a:lnTo>
                    <a:pt x="176" y="68"/>
                  </a:lnTo>
                  <a:lnTo>
                    <a:pt x="178" y="60"/>
                  </a:lnTo>
                  <a:lnTo>
                    <a:pt x="181" y="51"/>
                  </a:lnTo>
                  <a:lnTo>
                    <a:pt x="178" y="46"/>
                  </a:lnTo>
                  <a:lnTo>
                    <a:pt x="178" y="43"/>
                  </a:lnTo>
                  <a:lnTo>
                    <a:pt x="176" y="41"/>
                  </a:lnTo>
                  <a:lnTo>
                    <a:pt x="170" y="41"/>
                  </a:lnTo>
                  <a:lnTo>
                    <a:pt x="162" y="41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2" y="43"/>
                  </a:lnTo>
                  <a:lnTo>
                    <a:pt x="122" y="46"/>
                  </a:lnTo>
                  <a:lnTo>
                    <a:pt x="111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8" y="51"/>
                  </a:lnTo>
                  <a:lnTo>
                    <a:pt x="73" y="54"/>
                  </a:lnTo>
                  <a:lnTo>
                    <a:pt x="65" y="57"/>
                  </a:lnTo>
                  <a:lnTo>
                    <a:pt x="59" y="57"/>
                  </a:lnTo>
                  <a:lnTo>
                    <a:pt x="54" y="60"/>
                  </a:lnTo>
                  <a:lnTo>
                    <a:pt x="59" y="189"/>
                  </a:lnTo>
                  <a:lnTo>
                    <a:pt x="59" y="187"/>
                  </a:lnTo>
                  <a:lnTo>
                    <a:pt x="57" y="181"/>
                  </a:lnTo>
                  <a:lnTo>
                    <a:pt x="51" y="176"/>
                  </a:lnTo>
                  <a:lnTo>
                    <a:pt x="49" y="168"/>
                  </a:lnTo>
                  <a:lnTo>
                    <a:pt x="43" y="160"/>
                  </a:lnTo>
                  <a:lnTo>
                    <a:pt x="38" y="149"/>
                  </a:lnTo>
                  <a:lnTo>
                    <a:pt x="32" y="138"/>
                  </a:lnTo>
                  <a:lnTo>
                    <a:pt x="27" y="124"/>
                  </a:lnTo>
                  <a:lnTo>
                    <a:pt x="19" y="111"/>
                  </a:lnTo>
                  <a:lnTo>
                    <a:pt x="16" y="100"/>
                  </a:lnTo>
                  <a:lnTo>
                    <a:pt x="11" y="87"/>
                  </a:lnTo>
                  <a:lnTo>
                    <a:pt x="5" y="76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3" y="43"/>
                  </a:lnTo>
                  <a:lnTo>
                    <a:pt x="5" y="35"/>
                  </a:lnTo>
                  <a:lnTo>
                    <a:pt x="16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8" y="30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67" y="30"/>
                  </a:lnTo>
                  <a:lnTo>
                    <a:pt x="73" y="30"/>
                  </a:lnTo>
                  <a:lnTo>
                    <a:pt x="81" y="32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99" name="Freeform 117"/>
            <p:cNvSpPr>
              <a:spLocks/>
            </p:cNvSpPr>
            <p:nvPr/>
          </p:nvSpPr>
          <p:spPr bwMode="auto">
            <a:xfrm>
              <a:off x="5451475" y="2736851"/>
              <a:ext cx="173037" cy="433388"/>
            </a:xfrm>
            <a:custGeom>
              <a:avLst/>
              <a:gdLst>
                <a:gd name="T0" fmla="*/ 2147483647 w 109"/>
                <a:gd name="T1" fmla="*/ 0 h 273"/>
                <a:gd name="T2" fmla="*/ 2147483647 w 109"/>
                <a:gd name="T3" fmla="*/ 2147483647 h 273"/>
                <a:gd name="T4" fmla="*/ 2147483647 w 109"/>
                <a:gd name="T5" fmla="*/ 2147483647 h 273"/>
                <a:gd name="T6" fmla="*/ 2147483647 w 109"/>
                <a:gd name="T7" fmla="*/ 2147483647 h 273"/>
                <a:gd name="T8" fmla="*/ 2147483647 w 109"/>
                <a:gd name="T9" fmla="*/ 2147483647 h 273"/>
                <a:gd name="T10" fmla="*/ 0 w 109"/>
                <a:gd name="T11" fmla="*/ 2147483647 h 273"/>
                <a:gd name="T12" fmla="*/ 2147483647 w 109"/>
                <a:gd name="T13" fmla="*/ 0 h 273"/>
                <a:gd name="T14" fmla="*/ 2147483647 w 109"/>
                <a:gd name="T15" fmla="*/ 0 h 2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273"/>
                <a:gd name="T26" fmla="*/ 109 w 109"/>
                <a:gd name="T27" fmla="*/ 273 h 2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273">
                  <a:moveTo>
                    <a:pt x="103" y="0"/>
                  </a:moveTo>
                  <a:lnTo>
                    <a:pt x="109" y="65"/>
                  </a:lnTo>
                  <a:lnTo>
                    <a:pt x="36" y="157"/>
                  </a:lnTo>
                  <a:lnTo>
                    <a:pt x="52" y="249"/>
                  </a:lnTo>
                  <a:lnTo>
                    <a:pt x="33" y="273"/>
                  </a:lnTo>
                  <a:lnTo>
                    <a:pt x="0" y="14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E6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0" name="Freeform 118"/>
            <p:cNvSpPr>
              <a:spLocks/>
            </p:cNvSpPr>
            <p:nvPr/>
          </p:nvSpPr>
          <p:spPr bwMode="auto">
            <a:xfrm>
              <a:off x="5456238" y="3084513"/>
              <a:ext cx="211137" cy="536575"/>
            </a:xfrm>
            <a:custGeom>
              <a:avLst/>
              <a:gdLst>
                <a:gd name="T0" fmla="*/ 2147483647 w 133"/>
                <a:gd name="T1" fmla="*/ 2147483647 h 338"/>
                <a:gd name="T2" fmla="*/ 2147483647 w 133"/>
                <a:gd name="T3" fmla="*/ 0 h 338"/>
                <a:gd name="T4" fmla="*/ 2147483647 w 133"/>
                <a:gd name="T5" fmla="*/ 2147483647 h 338"/>
                <a:gd name="T6" fmla="*/ 2147483647 w 133"/>
                <a:gd name="T7" fmla="*/ 2147483647 h 338"/>
                <a:gd name="T8" fmla="*/ 2147483647 w 133"/>
                <a:gd name="T9" fmla="*/ 2147483647 h 338"/>
                <a:gd name="T10" fmla="*/ 2147483647 w 133"/>
                <a:gd name="T11" fmla="*/ 2147483647 h 338"/>
                <a:gd name="T12" fmla="*/ 2147483647 w 133"/>
                <a:gd name="T13" fmla="*/ 2147483647 h 338"/>
                <a:gd name="T14" fmla="*/ 2147483647 w 133"/>
                <a:gd name="T15" fmla="*/ 2147483647 h 338"/>
                <a:gd name="T16" fmla="*/ 2147483647 w 133"/>
                <a:gd name="T17" fmla="*/ 2147483647 h 338"/>
                <a:gd name="T18" fmla="*/ 2147483647 w 133"/>
                <a:gd name="T19" fmla="*/ 2147483647 h 338"/>
                <a:gd name="T20" fmla="*/ 2147483647 w 133"/>
                <a:gd name="T21" fmla="*/ 2147483647 h 338"/>
                <a:gd name="T22" fmla="*/ 2147483647 w 133"/>
                <a:gd name="T23" fmla="*/ 2147483647 h 338"/>
                <a:gd name="T24" fmla="*/ 2147483647 w 133"/>
                <a:gd name="T25" fmla="*/ 2147483647 h 338"/>
                <a:gd name="T26" fmla="*/ 2147483647 w 133"/>
                <a:gd name="T27" fmla="*/ 2147483647 h 338"/>
                <a:gd name="T28" fmla="*/ 2147483647 w 133"/>
                <a:gd name="T29" fmla="*/ 2147483647 h 338"/>
                <a:gd name="T30" fmla="*/ 2147483647 w 133"/>
                <a:gd name="T31" fmla="*/ 2147483647 h 338"/>
                <a:gd name="T32" fmla="*/ 2147483647 w 133"/>
                <a:gd name="T33" fmla="*/ 2147483647 h 338"/>
                <a:gd name="T34" fmla="*/ 2147483647 w 133"/>
                <a:gd name="T35" fmla="*/ 2147483647 h 338"/>
                <a:gd name="T36" fmla="*/ 2147483647 w 133"/>
                <a:gd name="T37" fmla="*/ 2147483647 h 338"/>
                <a:gd name="T38" fmla="*/ 2147483647 w 133"/>
                <a:gd name="T39" fmla="*/ 2147483647 h 338"/>
                <a:gd name="T40" fmla="*/ 2147483647 w 133"/>
                <a:gd name="T41" fmla="*/ 2147483647 h 338"/>
                <a:gd name="T42" fmla="*/ 2147483647 w 133"/>
                <a:gd name="T43" fmla="*/ 2147483647 h 338"/>
                <a:gd name="T44" fmla="*/ 2147483647 w 133"/>
                <a:gd name="T45" fmla="*/ 2147483647 h 338"/>
                <a:gd name="T46" fmla="*/ 2147483647 w 133"/>
                <a:gd name="T47" fmla="*/ 2147483647 h 338"/>
                <a:gd name="T48" fmla="*/ 2147483647 w 133"/>
                <a:gd name="T49" fmla="*/ 2147483647 h 338"/>
                <a:gd name="T50" fmla="*/ 2147483647 w 133"/>
                <a:gd name="T51" fmla="*/ 2147483647 h 338"/>
                <a:gd name="T52" fmla="*/ 2147483647 w 133"/>
                <a:gd name="T53" fmla="*/ 2147483647 h 338"/>
                <a:gd name="T54" fmla="*/ 2147483647 w 133"/>
                <a:gd name="T55" fmla="*/ 2147483647 h 338"/>
                <a:gd name="T56" fmla="*/ 2147483647 w 133"/>
                <a:gd name="T57" fmla="*/ 2147483647 h 338"/>
                <a:gd name="T58" fmla="*/ 2147483647 w 133"/>
                <a:gd name="T59" fmla="*/ 2147483647 h 338"/>
                <a:gd name="T60" fmla="*/ 2147483647 w 133"/>
                <a:gd name="T61" fmla="*/ 2147483647 h 338"/>
                <a:gd name="T62" fmla="*/ 2147483647 w 133"/>
                <a:gd name="T63" fmla="*/ 2147483647 h 338"/>
                <a:gd name="T64" fmla="*/ 2147483647 w 133"/>
                <a:gd name="T65" fmla="*/ 2147483647 h 338"/>
                <a:gd name="T66" fmla="*/ 2147483647 w 133"/>
                <a:gd name="T67" fmla="*/ 2147483647 h 338"/>
                <a:gd name="T68" fmla="*/ 2147483647 w 133"/>
                <a:gd name="T69" fmla="*/ 2147483647 h 338"/>
                <a:gd name="T70" fmla="*/ 2147483647 w 133"/>
                <a:gd name="T71" fmla="*/ 2147483647 h 338"/>
                <a:gd name="T72" fmla="*/ 2147483647 w 133"/>
                <a:gd name="T73" fmla="*/ 2147483647 h 338"/>
                <a:gd name="T74" fmla="*/ 2147483647 w 133"/>
                <a:gd name="T75" fmla="*/ 2147483647 h 338"/>
                <a:gd name="T76" fmla="*/ 2147483647 w 133"/>
                <a:gd name="T77" fmla="*/ 2147483647 h 338"/>
                <a:gd name="T78" fmla="*/ 0 w 133"/>
                <a:gd name="T79" fmla="*/ 2147483647 h 338"/>
                <a:gd name="T80" fmla="*/ 0 w 133"/>
                <a:gd name="T81" fmla="*/ 2147483647 h 338"/>
                <a:gd name="T82" fmla="*/ 0 w 133"/>
                <a:gd name="T83" fmla="*/ 2147483647 h 338"/>
                <a:gd name="T84" fmla="*/ 0 w 133"/>
                <a:gd name="T85" fmla="*/ 2147483647 h 338"/>
                <a:gd name="T86" fmla="*/ 0 w 133"/>
                <a:gd name="T87" fmla="*/ 2147483647 h 338"/>
                <a:gd name="T88" fmla="*/ 0 w 133"/>
                <a:gd name="T89" fmla="*/ 2147483647 h 338"/>
                <a:gd name="T90" fmla="*/ 2147483647 w 133"/>
                <a:gd name="T91" fmla="*/ 2147483647 h 338"/>
                <a:gd name="T92" fmla="*/ 2147483647 w 133"/>
                <a:gd name="T93" fmla="*/ 2147483647 h 3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3"/>
                <a:gd name="T142" fmla="*/ 0 h 338"/>
                <a:gd name="T143" fmla="*/ 133 w 133"/>
                <a:gd name="T144" fmla="*/ 338 h 3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3" h="338">
                  <a:moveTo>
                    <a:pt x="3" y="35"/>
                  </a:moveTo>
                  <a:lnTo>
                    <a:pt x="79" y="0"/>
                  </a:lnTo>
                  <a:lnTo>
                    <a:pt x="79" y="3"/>
                  </a:lnTo>
                  <a:lnTo>
                    <a:pt x="79" y="11"/>
                  </a:lnTo>
                  <a:lnTo>
                    <a:pt x="81" y="22"/>
                  </a:lnTo>
                  <a:lnTo>
                    <a:pt x="84" y="41"/>
                  </a:lnTo>
                  <a:lnTo>
                    <a:pt x="87" y="60"/>
                  </a:lnTo>
                  <a:lnTo>
                    <a:pt x="89" y="81"/>
                  </a:lnTo>
                  <a:lnTo>
                    <a:pt x="92" y="108"/>
                  </a:lnTo>
                  <a:lnTo>
                    <a:pt x="95" y="135"/>
                  </a:lnTo>
                  <a:lnTo>
                    <a:pt x="100" y="162"/>
                  </a:lnTo>
                  <a:lnTo>
                    <a:pt x="103" y="189"/>
                  </a:lnTo>
                  <a:lnTo>
                    <a:pt x="106" y="217"/>
                  </a:lnTo>
                  <a:lnTo>
                    <a:pt x="114" y="244"/>
                  </a:lnTo>
                  <a:lnTo>
                    <a:pt x="116" y="268"/>
                  </a:lnTo>
                  <a:lnTo>
                    <a:pt x="122" y="290"/>
                  </a:lnTo>
                  <a:lnTo>
                    <a:pt x="127" y="308"/>
                  </a:lnTo>
                  <a:lnTo>
                    <a:pt x="133" y="327"/>
                  </a:lnTo>
                  <a:lnTo>
                    <a:pt x="130" y="327"/>
                  </a:lnTo>
                  <a:lnTo>
                    <a:pt x="125" y="330"/>
                  </a:lnTo>
                  <a:lnTo>
                    <a:pt x="114" y="333"/>
                  </a:lnTo>
                  <a:lnTo>
                    <a:pt x="106" y="338"/>
                  </a:lnTo>
                  <a:lnTo>
                    <a:pt x="98" y="338"/>
                  </a:lnTo>
                  <a:lnTo>
                    <a:pt x="92" y="338"/>
                  </a:lnTo>
                  <a:lnTo>
                    <a:pt x="84" y="336"/>
                  </a:lnTo>
                  <a:lnTo>
                    <a:pt x="79" y="336"/>
                  </a:lnTo>
                  <a:lnTo>
                    <a:pt x="71" y="330"/>
                  </a:lnTo>
                  <a:lnTo>
                    <a:pt x="65" y="327"/>
                  </a:lnTo>
                  <a:lnTo>
                    <a:pt x="57" y="322"/>
                  </a:lnTo>
                  <a:lnTo>
                    <a:pt x="52" y="314"/>
                  </a:lnTo>
                  <a:lnTo>
                    <a:pt x="41" y="300"/>
                  </a:lnTo>
                  <a:lnTo>
                    <a:pt x="33" y="284"/>
                  </a:lnTo>
                  <a:lnTo>
                    <a:pt x="25" y="268"/>
                  </a:lnTo>
                  <a:lnTo>
                    <a:pt x="19" y="246"/>
                  </a:lnTo>
                  <a:lnTo>
                    <a:pt x="14" y="222"/>
                  </a:lnTo>
                  <a:lnTo>
                    <a:pt x="8" y="200"/>
                  </a:lnTo>
                  <a:lnTo>
                    <a:pt x="6" y="176"/>
                  </a:lnTo>
                  <a:lnTo>
                    <a:pt x="6" y="152"/>
                  </a:lnTo>
                  <a:lnTo>
                    <a:pt x="3" y="130"/>
                  </a:lnTo>
                  <a:lnTo>
                    <a:pt x="0" y="108"/>
                  </a:lnTo>
                  <a:lnTo>
                    <a:pt x="0" y="87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9E6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1" name="Freeform 119"/>
            <p:cNvSpPr>
              <a:spLocks/>
            </p:cNvSpPr>
            <p:nvPr/>
          </p:nvSpPr>
          <p:spPr bwMode="auto">
            <a:xfrm>
              <a:off x="6113463" y="3436938"/>
              <a:ext cx="254000" cy="485775"/>
            </a:xfrm>
            <a:custGeom>
              <a:avLst/>
              <a:gdLst>
                <a:gd name="T0" fmla="*/ 2147483647 w 160"/>
                <a:gd name="T1" fmla="*/ 2147483647 h 306"/>
                <a:gd name="T2" fmla="*/ 2147483647 w 160"/>
                <a:gd name="T3" fmla="*/ 2147483647 h 306"/>
                <a:gd name="T4" fmla="*/ 2147483647 w 160"/>
                <a:gd name="T5" fmla="*/ 2147483647 h 306"/>
                <a:gd name="T6" fmla="*/ 2147483647 w 160"/>
                <a:gd name="T7" fmla="*/ 2147483647 h 306"/>
                <a:gd name="T8" fmla="*/ 2147483647 w 160"/>
                <a:gd name="T9" fmla="*/ 2147483647 h 306"/>
                <a:gd name="T10" fmla="*/ 2147483647 w 160"/>
                <a:gd name="T11" fmla="*/ 2147483647 h 306"/>
                <a:gd name="T12" fmla="*/ 2147483647 w 160"/>
                <a:gd name="T13" fmla="*/ 2147483647 h 306"/>
                <a:gd name="T14" fmla="*/ 2147483647 w 160"/>
                <a:gd name="T15" fmla="*/ 2147483647 h 306"/>
                <a:gd name="T16" fmla="*/ 2147483647 w 160"/>
                <a:gd name="T17" fmla="*/ 2147483647 h 306"/>
                <a:gd name="T18" fmla="*/ 2147483647 w 160"/>
                <a:gd name="T19" fmla="*/ 2147483647 h 306"/>
                <a:gd name="T20" fmla="*/ 2147483647 w 160"/>
                <a:gd name="T21" fmla="*/ 2147483647 h 306"/>
                <a:gd name="T22" fmla="*/ 2147483647 w 160"/>
                <a:gd name="T23" fmla="*/ 2147483647 h 306"/>
                <a:gd name="T24" fmla="*/ 2147483647 w 160"/>
                <a:gd name="T25" fmla="*/ 2147483647 h 306"/>
                <a:gd name="T26" fmla="*/ 2147483647 w 160"/>
                <a:gd name="T27" fmla="*/ 2147483647 h 306"/>
                <a:gd name="T28" fmla="*/ 2147483647 w 160"/>
                <a:gd name="T29" fmla="*/ 2147483647 h 306"/>
                <a:gd name="T30" fmla="*/ 2147483647 w 160"/>
                <a:gd name="T31" fmla="*/ 2147483647 h 306"/>
                <a:gd name="T32" fmla="*/ 2147483647 w 160"/>
                <a:gd name="T33" fmla="*/ 2147483647 h 306"/>
                <a:gd name="T34" fmla="*/ 2147483647 w 160"/>
                <a:gd name="T35" fmla="*/ 2147483647 h 306"/>
                <a:gd name="T36" fmla="*/ 2147483647 w 160"/>
                <a:gd name="T37" fmla="*/ 2147483647 h 306"/>
                <a:gd name="T38" fmla="*/ 2147483647 w 160"/>
                <a:gd name="T39" fmla="*/ 2147483647 h 306"/>
                <a:gd name="T40" fmla="*/ 2147483647 w 160"/>
                <a:gd name="T41" fmla="*/ 2147483647 h 306"/>
                <a:gd name="T42" fmla="*/ 2147483647 w 160"/>
                <a:gd name="T43" fmla="*/ 2147483647 h 306"/>
                <a:gd name="T44" fmla="*/ 2147483647 w 160"/>
                <a:gd name="T45" fmla="*/ 2147483647 h 306"/>
                <a:gd name="T46" fmla="*/ 2147483647 w 160"/>
                <a:gd name="T47" fmla="*/ 2147483647 h 306"/>
                <a:gd name="T48" fmla="*/ 2147483647 w 160"/>
                <a:gd name="T49" fmla="*/ 2147483647 h 306"/>
                <a:gd name="T50" fmla="*/ 2147483647 w 160"/>
                <a:gd name="T51" fmla="*/ 2147483647 h 306"/>
                <a:gd name="T52" fmla="*/ 2147483647 w 160"/>
                <a:gd name="T53" fmla="*/ 2147483647 h 306"/>
                <a:gd name="T54" fmla="*/ 2147483647 w 160"/>
                <a:gd name="T55" fmla="*/ 2147483647 h 306"/>
                <a:gd name="T56" fmla="*/ 2147483647 w 160"/>
                <a:gd name="T57" fmla="*/ 2147483647 h 306"/>
                <a:gd name="T58" fmla="*/ 0 w 160"/>
                <a:gd name="T59" fmla="*/ 2147483647 h 306"/>
                <a:gd name="T60" fmla="*/ 0 w 160"/>
                <a:gd name="T61" fmla="*/ 2147483647 h 306"/>
                <a:gd name="T62" fmla="*/ 0 w 160"/>
                <a:gd name="T63" fmla="*/ 2147483647 h 306"/>
                <a:gd name="T64" fmla="*/ 0 w 160"/>
                <a:gd name="T65" fmla="*/ 2147483647 h 306"/>
                <a:gd name="T66" fmla="*/ 2147483647 w 160"/>
                <a:gd name="T67" fmla="*/ 2147483647 h 306"/>
                <a:gd name="T68" fmla="*/ 2147483647 w 160"/>
                <a:gd name="T69" fmla="*/ 2147483647 h 306"/>
                <a:gd name="T70" fmla="*/ 2147483647 w 160"/>
                <a:gd name="T71" fmla="*/ 2147483647 h 306"/>
                <a:gd name="T72" fmla="*/ 2147483647 w 160"/>
                <a:gd name="T73" fmla="*/ 2147483647 h 306"/>
                <a:gd name="T74" fmla="*/ 2147483647 w 160"/>
                <a:gd name="T75" fmla="*/ 2147483647 h 306"/>
                <a:gd name="T76" fmla="*/ 2147483647 w 160"/>
                <a:gd name="T77" fmla="*/ 2147483647 h 306"/>
                <a:gd name="T78" fmla="*/ 2147483647 w 160"/>
                <a:gd name="T79" fmla="*/ 2147483647 h 306"/>
                <a:gd name="T80" fmla="*/ 2147483647 w 160"/>
                <a:gd name="T81" fmla="*/ 2147483647 h 306"/>
                <a:gd name="T82" fmla="*/ 2147483647 w 160"/>
                <a:gd name="T83" fmla="*/ 2147483647 h 306"/>
                <a:gd name="T84" fmla="*/ 2147483647 w 160"/>
                <a:gd name="T85" fmla="*/ 2147483647 h 306"/>
                <a:gd name="T86" fmla="*/ 2147483647 w 160"/>
                <a:gd name="T87" fmla="*/ 2147483647 h 306"/>
                <a:gd name="T88" fmla="*/ 2147483647 w 160"/>
                <a:gd name="T89" fmla="*/ 2147483647 h 306"/>
                <a:gd name="T90" fmla="*/ 2147483647 w 160"/>
                <a:gd name="T91" fmla="*/ 2147483647 h 306"/>
                <a:gd name="T92" fmla="*/ 2147483647 w 160"/>
                <a:gd name="T93" fmla="*/ 2147483647 h 306"/>
                <a:gd name="T94" fmla="*/ 2147483647 w 160"/>
                <a:gd name="T95" fmla="*/ 2147483647 h 306"/>
                <a:gd name="T96" fmla="*/ 2147483647 w 160"/>
                <a:gd name="T97" fmla="*/ 2147483647 h 306"/>
                <a:gd name="T98" fmla="*/ 2147483647 w 160"/>
                <a:gd name="T99" fmla="*/ 2147483647 h 306"/>
                <a:gd name="T100" fmla="*/ 2147483647 w 160"/>
                <a:gd name="T101" fmla="*/ 2147483647 h 306"/>
                <a:gd name="T102" fmla="*/ 2147483647 w 160"/>
                <a:gd name="T103" fmla="*/ 2147483647 h 306"/>
                <a:gd name="T104" fmla="*/ 2147483647 w 160"/>
                <a:gd name="T105" fmla="*/ 2147483647 h 306"/>
                <a:gd name="T106" fmla="*/ 2147483647 w 160"/>
                <a:gd name="T107" fmla="*/ 2147483647 h 306"/>
                <a:gd name="T108" fmla="*/ 2147483647 w 160"/>
                <a:gd name="T109" fmla="*/ 2147483647 h 306"/>
                <a:gd name="T110" fmla="*/ 2147483647 w 160"/>
                <a:gd name="T111" fmla="*/ 2147483647 h 306"/>
                <a:gd name="T112" fmla="*/ 2147483647 w 160"/>
                <a:gd name="T113" fmla="*/ 2147483647 h 306"/>
                <a:gd name="T114" fmla="*/ 2147483647 w 160"/>
                <a:gd name="T115" fmla="*/ 2147483647 h 306"/>
                <a:gd name="T116" fmla="*/ 2147483647 w 160"/>
                <a:gd name="T117" fmla="*/ 2147483647 h 306"/>
                <a:gd name="T118" fmla="*/ 2147483647 w 160"/>
                <a:gd name="T119" fmla="*/ 0 h 306"/>
                <a:gd name="T120" fmla="*/ 2147483647 w 160"/>
                <a:gd name="T121" fmla="*/ 0 h 306"/>
                <a:gd name="T122" fmla="*/ 2147483647 w 160"/>
                <a:gd name="T123" fmla="*/ 2147483647 h 306"/>
                <a:gd name="T124" fmla="*/ 2147483647 w 160"/>
                <a:gd name="T125" fmla="*/ 2147483647 h 3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306"/>
                <a:gd name="T191" fmla="*/ 160 w 160"/>
                <a:gd name="T192" fmla="*/ 306 h 3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306">
                  <a:moveTo>
                    <a:pt x="160" y="114"/>
                  </a:moveTo>
                  <a:lnTo>
                    <a:pt x="133" y="22"/>
                  </a:lnTo>
                  <a:lnTo>
                    <a:pt x="130" y="24"/>
                  </a:lnTo>
                  <a:lnTo>
                    <a:pt x="127" y="30"/>
                  </a:lnTo>
                  <a:lnTo>
                    <a:pt x="122" y="38"/>
                  </a:lnTo>
                  <a:lnTo>
                    <a:pt x="119" y="49"/>
                  </a:lnTo>
                  <a:lnTo>
                    <a:pt x="111" y="59"/>
                  </a:lnTo>
                  <a:lnTo>
                    <a:pt x="106" y="76"/>
                  </a:lnTo>
                  <a:lnTo>
                    <a:pt x="97" y="92"/>
                  </a:lnTo>
                  <a:lnTo>
                    <a:pt x="89" y="111"/>
                  </a:lnTo>
                  <a:lnTo>
                    <a:pt x="81" y="130"/>
                  </a:lnTo>
                  <a:lnTo>
                    <a:pt x="73" y="149"/>
                  </a:lnTo>
                  <a:lnTo>
                    <a:pt x="65" y="168"/>
                  </a:lnTo>
                  <a:lnTo>
                    <a:pt x="60" y="187"/>
                  </a:lnTo>
                  <a:lnTo>
                    <a:pt x="51" y="203"/>
                  </a:lnTo>
                  <a:lnTo>
                    <a:pt x="49" y="219"/>
                  </a:lnTo>
                  <a:lnTo>
                    <a:pt x="46" y="235"/>
                  </a:lnTo>
                  <a:lnTo>
                    <a:pt x="46" y="249"/>
                  </a:lnTo>
                  <a:lnTo>
                    <a:pt x="43" y="257"/>
                  </a:lnTo>
                  <a:lnTo>
                    <a:pt x="46" y="268"/>
                  </a:lnTo>
                  <a:lnTo>
                    <a:pt x="49" y="273"/>
                  </a:lnTo>
                  <a:lnTo>
                    <a:pt x="54" y="279"/>
                  </a:lnTo>
                  <a:lnTo>
                    <a:pt x="62" y="284"/>
                  </a:lnTo>
                  <a:lnTo>
                    <a:pt x="76" y="289"/>
                  </a:lnTo>
                  <a:lnTo>
                    <a:pt x="87" y="287"/>
                  </a:lnTo>
                  <a:lnTo>
                    <a:pt x="97" y="284"/>
                  </a:lnTo>
                  <a:lnTo>
                    <a:pt x="103" y="281"/>
                  </a:lnTo>
                  <a:lnTo>
                    <a:pt x="106" y="281"/>
                  </a:lnTo>
                  <a:lnTo>
                    <a:pt x="103" y="306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3" y="273"/>
                  </a:lnTo>
                  <a:lnTo>
                    <a:pt x="3" y="262"/>
                  </a:lnTo>
                  <a:lnTo>
                    <a:pt x="8" y="251"/>
                  </a:lnTo>
                  <a:lnTo>
                    <a:pt x="11" y="238"/>
                  </a:lnTo>
                  <a:lnTo>
                    <a:pt x="14" y="224"/>
                  </a:lnTo>
                  <a:lnTo>
                    <a:pt x="16" y="208"/>
                  </a:lnTo>
                  <a:lnTo>
                    <a:pt x="22" y="192"/>
                  </a:lnTo>
                  <a:lnTo>
                    <a:pt x="24" y="176"/>
                  </a:lnTo>
                  <a:lnTo>
                    <a:pt x="30" y="162"/>
                  </a:lnTo>
                  <a:lnTo>
                    <a:pt x="33" y="146"/>
                  </a:lnTo>
                  <a:lnTo>
                    <a:pt x="38" y="135"/>
                  </a:lnTo>
                  <a:lnTo>
                    <a:pt x="43" y="122"/>
                  </a:lnTo>
                  <a:lnTo>
                    <a:pt x="46" y="114"/>
                  </a:lnTo>
                  <a:lnTo>
                    <a:pt x="49" y="103"/>
                  </a:lnTo>
                  <a:lnTo>
                    <a:pt x="54" y="92"/>
                  </a:lnTo>
                  <a:lnTo>
                    <a:pt x="60" y="81"/>
                  </a:lnTo>
                  <a:lnTo>
                    <a:pt x="65" y="73"/>
                  </a:lnTo>
                  <a:lnTo>
                    <a:pt x="70" y="62"/>
                  </a:lnTo>
                  <a:lnTo>
                    <a:pt x="76" y="51"/>
                  </a:lnTo>
                  <a:lnTo>
                    <a:pt x="81" y="43"/>
                  </a:lnTo>
                  <a:lnTo>
                    <a:pt x="89" y="38"/>
                  </a:lnTo>
                  <a:lnTo>
                    <a:pt x="92" y="30"/>
                  </a:lnTo>
                  <a:lnTo>
                    <a:pt x="97" y="22"/>
                  </a:lnTo>
                  <a:lnTo>
                    <a:pt x="103" y="16"/>
                  </a:lnTo>
                  <a:lnTo>
                    <a:pt x="106" y="11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54" y="0"/>
                  </a:lnTo>
                  <a:lnTo>
                    <a:pt x="160" y="114"/>
                  </a:lnTo>
                  <a:close/>
                </a:path>
              </a:pathLst>
            </a:custGeom>
            <a:solidFill>
              <a:srgbClr val="6E5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2" name="Freeform 120"/>
            <p:cNvSpPr>
              <a:spLocks/>
            </p:cNvSpPr>
            <p:nvPr/>
          </p:nvSpPr>
          <p:spPr bwMode="auto">
            <a:xfrm>
              <a:off x="6405563" y="3046413"/>
              <a:ext cx="133350" cy="120650"/>
            </a:xfrm>
            <a:custGeom>
              <a:avLst/>
              <a:gdLst>
                <a:gd name="T0" fmla="*/ 2147483647 w 84"/>
                <a:gd name="T1" fmla="*/ 2147483647 h 76"/>
                <a:gd name="T2" fmla="*/ 2147483647 w 84"/>
                <a:gd name="T3" fmla="*/ 2147483647 h 76"/>
                <a:gd name="T4" fmla="*/ 2147483647 w 84"/>
                <a:gd name="T5" fmla="*/ 2147483647 h 76"/>
                <a:gd name="T6" fmla="*/ 2147483647 w 84"/>
                <a:gd name="T7" fmla="*/ 2147483647 h 76"/>
                <a:gd name="T8" fmla="*/ 2147483647 w 84"/>
                <a:gd name="T9" fmla="*/ 2147483647 h 76"/>
                <a:gd name="T10" fmla="*/ 2147483647 w 84"/>
                <a:gd name="T11" fmla="*/ 0 h 76"/>
                <a:gd name="T12" fmla="*/ 2147483647 w 84"/>
                <a:gd name="T13" fmla="*/ 0 h 76"/>
                <a:gd name="T14" fmla="*/ 2147483647 w 84"/>
                <a:gd name="T15" fmla="*/ 0 h 76"/>
                <a:gd name="T16" fmla="*/ 2147483647 w 84"/>
                <a:gd name="T17" fmla="*/ 0 h 76"/>
                <a:gd name="T18" fmla="*/ 2147483647 w 84"/>
                <a:gd name="T19" fmla="*/ 0 h 76"/>
                <a:gd name="T20" fmla="*/ 2147483647 w 84"/>
                <a:gd name="T21" fmla="*/ 2147483647 h 76"/>
                <a:gd name="T22" fmla="*/ 2147483647 w 84"/>
                <a:gd name="T23" fmla="*/ 2147483647 h 76"/>
                <a:gd name="T24" fmla="*/ 2147483647 w 84"/>
                <a:gd name="T25" fmla="*/ 2147483647 h 76"/>
                <a:gd name="T26" fmla="*/ 2147483647 w 84"/>
                <a:gd name="T27" fmla="*/ 2147483647 h 76"/>
                <a:gd name="T28" fmla="*/ 2147483647 w 84"/>
                <a:gd name="T29" fmla="*/ 2147483647 h 76"/>
                <a:gd name="T30" fmla="*/ 2147483647 w 84"/>
                <a:gd name="T31" fmla="*/ 2147483647 h 76"/>
                <a:gd name="T32" fmla="*/ 2147483647 w 84"/>
                <a:gd name="T33" fmla="*/ 2147483647 h 76"/>
                <a:gd name="T34" fmla="*/ 2147483647 w 84"/>
                <a:gd name="T35" fmla="*/ 2147483647 h 76"/>
                <a:gd name="T36" fmla="*/ 2147483647 w 84"/>
                <a:gd name="T37" fmla="*/ 2147483647 h 76"/>
                <a:gd name="T38" fmla="*/ 2147483647 w 84"/>
                <a:gd name="T39" fmla="*/ 2147483647 h 76"/>
                <a:gd name="T40" fmla="*/ 2147483647 w 84"/>
                <a:gd name="T41" fmla="*/ 2147483647 h 76"/>
                <a:gd name="T42" fmla="*/ 2147483647 w 84"/>
                <a:gd name="T43" fmla="*/ 2147483647 h 76"/>
                <a:gd name="T44" fmla="*/ 2147483647 w 84"/>
                <a:gd name="T45" fmla="*/ 2147483647 h 76"/>
                <a:gd name="T46" fmla="*/ 2147483647 w 84"/>
                <a:gd name="T47" fmla="*/ 2147483647 h 76"/>
                <a:gd name="T48" fmla="*/ 2147483647 w 84"/>
                <a:gd name="T49" fmla="*/ 2147483647 h 76"/>
                <a:gd name="T50" fmla="*/ 2147483647 w 84"/>
                <a:gd name="T51" fmla="*/ 2147483647 h 76"/>
                <a:gd name="T52" fmla="*/ 2147483647 w 84"/>
                <a:gd name="T53" fmla="*/ 2147483647 h 76"/>
                <a:gd name="T54" fmla="*/ 2147483647 w 84"/>
                <a:gd name="T55" fmla="*/ 2147483647 h 76"/>
                <a:gd name="T56" fmla="*/ 2147483647 w 84"/>
                <a:gd name="T57" fmla="*/ 2147483647 h 76"/>
                <a:gd name="T58" fmla="*/ 0 w 84"/>
                <a:gd name="T59" fmla="*/ 2147483647 h 76"/>
                <a:gd name="T60" fmla="*/ 0 w 84"/>
                <a:gd name="T61" fmla="*/ 2147483647 h 76"/>
                <a:gd name="T62" fmla="*/ 0 w 84"/>
                <a:gd name="T63" fmla="*/ 2147483647 h 76"/>
                <a:gd name="T64" fmla="*/ 0 w 84"/>
                <a:gd name="T65" fmla="*/ 2147483647 h 76"/>
                <a:gd name="T66" fmla="*/ 0 w 84"/>
                <a:gd name="T67" fmla="*/ 2147483647 h 76"/>
                <a:gd name="T68" fmla="*/ 2147483647 w 84"/>
                <a:gd name="T69" fmla="*/ 2147483647 h 76"/>
                <a:gd name="T70" fmla="*/ 2147483647 w 84"/>
                <a:gd name="T71" fmla="*/ 2147483647 h 76"/>
                <a:gd name="T72" fmla="*/ 2147483647 w 84"/>
                <a:gd name="T73" fmla="*/ 2147483647 h 76"/>
                <a:gd name="T74" fmla="*/ 2147483647 w 84"/>
                <a:gd name="T75" fmla="*/ 2147483647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76"/>
                <a:gd name="T116" fmla="*/ 84 w 84"/>
                <a:gd name="T117" fmla="*/ 76 h 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76">
                  <a:moveTo>
                    <a:pt x="5" y="8"/>
                  </a:moveTo>
                  <a:lnTo>
                    <a:pt x="8" y="5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3"/>
                  </a:lnTo>
                  <a:lnTo>
                    <a:pt x="73" y="8"/>
                  </a:lnTo>
                  <a:lnTo>
                    <a:pt x="81" y="19"/>
                  </a:lnTo>
                  <a:lnTo>
                    <a:pt x="81" y="24"/>
                  </a:lnTo>
                  <a:lnTo>
                    <a:pt x="84" y="32"/>
                  </a:lnTo>
                  <a:lnTo>
                    <a:pt x="81" y="40"/>
                  </a:lnTo>
                  <a:lnTo>
                    <a:pt x="76" y="49"/>
                  </a:lnTo>
                  <a:lnTo>
                    <a:pt x="70" y="57"/>
                  </a:lnTo>
                  <a:lnTo>
                    <a:pt x="60" y="65"/>
                  </a:lnTo>
                  <a:lnTo>
                    <a:pt x="51" y="67"/>
                  </a:lnTo>
                  <a:lnTo>
                    <a:pt x="46" y="70"/>
                  </a:lnTo>
                  <a:lnTo>
                    <a:pt x="41" y="73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16" y="73"/>
                  </a:lnTo>
                  <a:lnTo>
                    <a:pt x="11" y="70"/>
                  </a:lnTo>
                  <a:lnTo>
                    <a:pt x="8" y="67"/>
                  </a:lnTo>
                  <a:lnTo>
                    <a:pt x="5" y="62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3" y="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3" name="Freeform 121"/>
            <p:cNvSpPr>
              <a:spLocks/>
            </p:cNvSpPr>
            <p:nvPr/>
          </p:nvSpPr>
          <p:spPr bwMode="auto">
            <a:xfrm>
              <a:off x="6246813" y="2474913"/>
              <a:ext cx="227012" cy="327025"/>
            </a:xfrm>
            <a:custGeom>
              <a:avLst/>
              <a:gdLst>
                <a:gd name="T0" fmla="*/ 2147483647 w 143"/>
                <a:gd name="T1" fmla="*/ 2147483647 h 206"/>
                <a:gd name="T2" fmla="*/ 2147483647 w 143"/>
                <a:gd name="T3" fmla="*/ 2147483647 h 206"/>
                <a:gd name="T4" fmla="*/ 2147483647 w 143"/>
                <a:gd name="T5" fmla="*/ 2147483647 h 206"/>
                <a:gd name="T6" fmla="*/ 2147483647 w 143"/>
                <a:gd name="T7" fmla="*/ 2147483647 h 206"/>
                <a:gd name="T8" fmla="*/ 2147483647 w 143"/>
                <a:gd name="T9" fmla="*/ 2147483647 h 206"/>
                <a:gd name="T10" fmla="*/ 2147483647 w 143"/>
                <a:gd name="T11" fmla="*/ 2147483647 h 206"/>
                <a:gd name="T12" fmla="*/ 2147483647 w 143"/>
                <a:gd name="T13" fmla="*/ 2147483647 h 206"/>
                <a:gd name="T14" fmla="*/ 2147483647 w 143"/>
                <a:gd name="T15" fmla="*/ 2147483647 h 206"/>
                <a:gd name="T16" fmla="*/ 2147483647 w 143"/>
                <a:gd name="T17" fmla="*/ 2147483647 h 206"/>
                <a:gd name="T18" fmla="*/ 2147483647 w 143"/>
                <a:gd name="T19" fmla="*/ 2147483647 h 206"/>
                <a:gd name="T20" fmla="*/ 2147483647 w 143"/>
                <a:gd name="T21" fmla="*/ 2147483647 h 206"/>
                <a:gd name="T22" fmla="*/ 2147483647 w 143"/>
                <a:gd name="T23" fmla="*/ 0 h 206"/>
                <a:gd name="T24" fmla="*/ 2147483647 w 143"/>
                <a:gd name="T25" fmla="*/ 0 h 206"/>
                <a:gd name="T26" fmla="*/ 2147483647 w 143"/>
                <a:gd name="T27" fmla="*/ 2147483647 h 206"/>
                <a:gd name="T28" fmla="*/ 2147483647 w 143"/>
                <a:gd name="T29" fmla="*/ 2147483647 h 206"/>
                <a:gd name="T30" fmla="*/ 2147483647 w 143"/>
                <a:gd name="T31" fmla="*/ 2147483647 h 206"/>
                <a:gd name="T32" fmla="*/ 2147483647 w 143"/>
                <a:gd name="T33" fmla="*/ 2147483647 h 206"/>
                <a:gd name="T34" fmla="*/ 2147483647 w 143"/>
                <a:gd name="T35" fmla="*/ 2147483647 h 206"/>
                <a:gd name="T36" fmla="*/ 2147483647 w 143"/>
                <a:gd name="T37" fmla="*/ 2147483647 h 206"/>
                <a:gd name="T38" fmla="*/ 2147483647 w 143"/>
                <a:gd name="T39" fmla="*/ 2147483647 h 206"/>
                <a:gd name="T40" fmla="*/ 0 w 143"/>
                <a:gd name="T41" fmla="*/ 2147483647 h 206"/>
                <a:gd name="T42" fmla="*/ 2147483647 w 143"/>
                <a:gd name="T43" fmla="*/ 2147483647 h 206"/>
                <a:gd name="T44" fmla="*/ 2147483647 w 143"/>
                <a:gd name="T45" fmla="*/ 2147483647 h 206"/>
                <a:gd name="T46" fmla="*/ 2147483647 w 143"/>
                <a:gd name="T47" fmla="*/ 2147483647 h 206"/>
                <a:gd name="T48" fmla="*/ 2147483647 w 143"/>
                <a:gd name="T49" fmla="*/ 2147483647 h 206"/>
                <a:gd name="T50" fmla="*/ 2147483647 w 143"/>
                <a:gd name="T51" fmla="*/ 2147483647 h 206"/>
                <a:gd name="T52" fmla="*/ 2147483647 w 143"/>
                <a:gd name="T53" fmla="*/ 2147483647 h 206"/>
                <a:gd name="T54" fmla="*/ 2147483647 w 143"/>
                <a:gd name="T55" fmla="*/ 2147483647 h 206"/>
                <a:gd name="T56" fmla="*/ 2147483647 w 143"/>
                <a:gd name="T57" fmla="*/ 2147483647 h 206"/>
                <a:gd name="T58" fmla="*/ 2147483647 w 143"/>
                <a:gd name="T59" fmla="*/ 2147483647 h 206"/>
                <a:gd name="T60" fmla="*/ 2147483647 w 143"/>
                <a:gd name="T61" fmla="*/ 2147483647 h 206"/>
                <a:gd name="T62" fmla="*/ 2147483647 w 143"/>
                <a:gd name="T63" fmla="*/ 2147483647 h 206"/>
                <a:gd name="T64" fmla="*/ 2147483647 w 143"/>
                <a:gd name="T65" fmla="*/ 2147483647 h 206"/>
                <a:gd name="T66" fmla="*/ 2147483647 w 143"/>
                <a:gd name="T67" fmla="*/ 2147483647 h 206"/>
                <a:gd name="T68" fmla="*/ 2147483647 w 143"/>
                <a:gd name="T69" fmla="*/ 2147483647 h 206"/>
                <a:gd name="T70" fmla="*/ 2147483647 w 143"/>
                <a:gd name="T71" fmla="*/ 2147483647 h 206"/>
                <a:gd name="T72" fmla="*/ 2147483647 w 143"/>
                <a:gd name="T73" fmla="*/ 2147483647 h 206"/>
                <a:gd name="T74" fmla="*/ 2147483647 w 143"/>
                <a:gd name="T75" fmla="*/ 2147483647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206"/>
                <a:gd name="T116" fmla="*/ 143 w 143"/>
                <a:gd name="T117" fmla="*/ 206 h 2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206">
                  <a:moveTo>
                    <a:pt x="124" y="135"/>
                  </a:moveTo>
                  <a:lnTo>
                    <a:pt x="124" y="133"/>
                  </a:lnTo>
                  <a:lnTo>
                    <a:pt x="124" y="130"/>
                  </a:lnTo>
                  <a:lnTo>
                    <a:pt x="127" y="125"/>
                  </a:lnTo>
                  <a:lnTo>
                    <a:pt x="130" y="119"/>
                  </a:lnTo>
                  <a:lnTo>
                    <a:pt x="130" y="111"/>
                  </a:lnTo>
                  <a:lnTo>
                    <a:pt x="132" y="103"/>
                  </a:lnTo>
                  <a:lnTo>
                    <a:pt x="135" y="95"/>
                  </a:lnTo>
                  <a:lnTo>
                    <a:pt x="138" y="84"/>
                  </a:lnTo>
                  <a:lnTo>
                    <a:pt x="141" y="76"/>
                  </a:lnTo>
                  <a:lnTo>
                    <a:pt x="141" y="65"/>
                  </a:lnTo>
                  <a:lnTo>
                    <a:pt x="141" y="54"/>
                  </a:lnTo>
                  <a:lnTo>
                    <a:pt x="143" y="46"/>
                  </a:lnTo>
                  <a:lnTo>
                    <a:pt x="141" y="38"/>
                  </a:lnTo>
                  <a:lnTo>
                    <a:pt x="141" y="30"/>
                  </a:lnTo>
                  <a:lnTo>
                    <a:pt x="138" y="24"/>
                  </a:lnTo>
                  <a:lnTo>
                    <a:pt x="132" y="22"/>
                  </a:lnTo>
                  <a:lnTo>
                    <a:pt x="122" y="14"/>
                  </a:lnTo>
                  <a:lnTo>
                    <a:pt x="111" y="8"/>
                  </a:lnTo>
                  <a:lnTo>
                    <a:pt x="103" y="6"/>
                  </a:lnTo>
                  <a:lnTo>
                    <a:pt x="97" y="3"/>
                  </a:lnTo>
                  <a:lnTo>
                    <a:pt x="92" y="3"/>
                  </a:lnTo>
                  <a:lnTo>
                    <a:pt x="86" y="3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59" y="0"/>
                  </a:lnTo>
                  <a:lnTo>
                    <a:pt x="38" y="3"/>
                  </a:lnTo>
                  <a:lnTo>
                    <a:pt x="38" y="8"/>
                  </a:lnTo>
                  <a:lnTo>
                    <a:pt x="32" y="11"/>
                  </a:lnTo>
                  <a:lnTo>
                    <a:pt x="30" y="19"/>
                  </a:lnTo>
                  <a:lnTo>
                    <a:pt x="27" y="27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6" y="60"/>
                  </a:lnTo>
                  <a:lnTo>
                    <a:pt x="11" y="68"/>
                  </a:lnTo>
                  <a:lnTo>
                    <a:pt x="8" y="76"/>
                  </a:lnTo>
                  <a:lnTo>
                    <a:pt x="5" y="84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3" y="103"/>
                  </a:lnTo>
                  <a:lnTo>
                    <a:pt x="8" y="89"/>
                  </a:lnTo>
                  <a:lnTo>
                    <a:pt x="19" y="79"/>
                  </a:lnTo>
                  <a:lnTo>
                    <a:pt x="27" y="68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51" y="49"/>
                  </a:lnTo>
                  <a:lnTo>
                    <a:pt x="59" y="46"/>
                  </a:lnTo>
                  <a:lnTo>
                    <a:pt x="68" y="46"/>
                  </a:lnTo>
                  <a:lnTo>
                    <a:pt x="73" y="46"/>
                  </a:lnTo>
                  <a:lnTo>
                    <a:pt x="81" y="46"/>
                  </a:lnTo>
                  <a:lnTo>
                    <a:pt x="86" y="49"/>
                  </a:lnTo>
                  <a:lnTo>
                    <a:pt x="92" y="54"/>
                  </a:lnTo>
                  <a:lnTo>
                    <a:pt x="95" y="57"/>
                  </a:lnTo>
                  <a:lnTo>
                    <a:pt x="97" y="62"/>
                  </a:lnTo>
                  <a:lnTo>
                    <a:pt x="100" y="70"/>
                  </a:lnTo>
                  <a:lnTo>
                    <a:pt x="100" y="79"/>
                  </a:lnTo>
                  <a:lnTo>
                    <a:pt x="100" y="89"/>
                  </a:lnTo>
                  <a:lnTo>
                    <a:pt x="97" y="97"/>
                  </a:lnTo>
                  <a:lnTo>
                    <a:pt x="95" y="111"/>
                  </a:lnTo>
                  <a:lnTo>
                    <a:pt x="95" y="122"/>
                  </a:lnTo>
                  <a:lnTo>
                    <a:pt x="92" y="133"/>
                  </a:lnTo>
                  <a:lnTo>
                    <a:pt x="89" y="143"/>
                  </a:lnTo>
                  <a:lnTo>
                    <a:pt x="86" y="154"/>
                  </a:lnTo>
                  <a:lnTo>
                    <a:pt x="84" y="162"/>
                  </a:lnTo>
                  <a:lnTo>
                    <a:pt x="81" y="170"/>
                  </a:lnTo>
                  <a:lnTo>
                    <a:pt x="78" y="181"/>
                  </a:lnTo>
                  <a:lnTo>
                    <a:pt x="76" y="187"/>
                  </a:lnTo>
                  <a:lnTo>
                    <a:pt x="73" y="195"/>
                  </a:lnTo>
                  <a:lnTo>
                    <a:pt x="70" y="203"/>
                  </a:lnTo>
                  <a:lnTo>
                    <a:pt x="70" y="206"/>
                  </a:lnTo>
                  <a:lnTo>
                    <a:pt x="124" y="135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4" name="Freeform 122"/>
            <p:cNvSpPr>
              <a:spLocks/>
            </p:cNvSpPr>
            <p:nvPr/>
          </p:nvSpPr>
          <p:spPr bwMode="auto">
            <a:xfrm>
              <a:off x="6121400" y="2419351"/>
              <a:ext cx="193675" cy="219075"/>
            </a:xfrm>
            <a:custGeom>
              <a:avLst/>
              <a:gdLst>
                <a:gd name="T0" fmla="*/ 2147483647 w 122"/>
                <a:gd name="T1" fmla="*/ 2147483647 h 138"/>
                <a:gd name="T2" fmla="*/ 2147483647 w 122"/>
                <a:gd name="T3" fmla="*/ 2147483647 h 138"/>
                <a:gd name="T4" fmla="*/ 2147483647 w 122"/>
                <a:gd name="T5" fmla="*/ 2147483647 h 138"/>
                <a:gd name="T6" fmla="*/ 2147483647 w 122"/>
                <a:gd name="T7" fmla="*/ 2147483647 h 138"/>
                <a:gd name="T8" fmla="*/ 2147483647 w 122"/>
                <a:gd name="T9" fmla="*/ 2147483647 h 138"/>
                <a:gd name="T10" fmla="*/ 2147483647 w 122"/>
                <a:gd name="T11" fmla="*/ 2147483647 h 138"/>
                <a:gd name="T12" fmla="*/ 2147483647 w 122"/>
                <a:gd name="T13" fmla="*/ 2147483647 h 138"/>
                <a:gd name="T14" fmla="*/ 2147483647 w 122"/>
                <a:gd name="T15" fmla="*/ 2147483647 h 138"/>
                <a:gd name="T16" fmla="*/ 2147483647 w 122"/>
                <a:gd name="T17" fmla="*/ 2147483647 h 138"/>
                <a:gd name="T18" fmla="*/ 2147483647 w 122"/>
                <a:gd name="T19" fmla="*/ 2147483647 h 138"/>
                <a:gd name="T20" fmla="*/ 2147483647 w 122"/>
                <a:gd name="T21" fmla="*/ 2147483647 h 138"/>
                <a:gd name="T22" fmla="*/ 2147483647 w 122"/>
                <a:gd name="T23" fmla="*/ 0 h 138"/>
                <a:gd name="T24" fmla="*/ 2147483647 w 122"/>
                <a:gd name="T25" fmla="*/ 0 h 138"/>
                <a:gd name="T26" fmla="*/ 2147483647 w 122"/>
                <a:gd name="T27" fmla="*/ 2147483647 h 138"/>
                <a:gd name="T28" fmla="*/ 2147483647 w 122"/>
                <a:gd name="T29" fmla="*/ 2147483647 h 138"/>
                <a:gd name="T30" fmla="*/ 2147483647 w 122"/>
                <a:gd name="T31" fmla="*/ 2147483647 h 138"/>
                <a:gd name="T32" fmla="*/ 2147483647 w 122"/>
                <a:gd name="T33" fmla="*/ 2147483647 h 138"/>
                <a:gd name="T34" fmla="*/ 2147483647 w 122"/>
                <a:gd name="T35" fmla="*/ 2147483647 h 138"/>
                <a:gd name="T36" fmla="*/ 2147483647 w 122"/>
                <a:gd name="T37" fmla="*/ 2147483647 h 138"/>
                <a:gd name="T38" fmla="*/ 2147483647 w 122"/>
                <a:gd name="T39" fmla="*/ 2147483647 h 138"/>
                <a:gd name="T40" fmla="*/ 2147483647 w 122"/>
                <a:gd name="T41" fmla="*/ 2147483647 h 138"/>
                <a:gd name="T42" fmla="*/ 2147483647 w 122"/>
                <a:gd name="T43" fmla="*/ 2147483647 h 138"/>
                <a:gd name="T44" fmla="*/ 0 w 122"/>
                <a:gd name="T45" fmla="*/ 2147483647 h 138"/>
                <a:gd name="T46" fmla="*/ 2147483647 w 122"/>
                <a:gd name="T47" fmla="*/ 2147483647 h 138"/>
                <a:gd name="T48" fmla="*/ 2147483647 w 122"/>
                <a:gd name="T49" fmla="*/ 2147483647 h 138"/>
                <a:gd name="T50" fmla="*/ 2147483647 w 122"/>
                <a:gd name="T51" fmla="*/ 2147483647 h 138"/>
                <a:gd name="T52" fmla="*/ 2147483647 w 122"/>
                <a:gd name="T53" fmla="*/ 2147483647 h 138"/>
                <a:gd name="T54" fmla="*/ 2147483647 w 122"/>
                <a:gd name="T55" fmla="*/ 2147483647 h 138"/>
                <a:gd name="T56" fmla="*/ 2147483647 w 122"/>
                <a:gd name="T57" fmla="*/ 2147483647 h 138"/>
                <a:gd name="T58" fmla="*/ 2147483647 w 122"/>
                <a:gd name="T59" fmla="*/ 2147483647 h 138"/>
                <a:gd name="T60" fmla="*/ 2147483647 w 122"/>
                <a:gd name="T61" fmla="*/ 2147483647 h 138"/>
                <a:gd name="T62" fmla="*/ 2147483647 w 122"/>
                <a:gd name="T63" fmla="*/ 2147483647 h 138"/>
                <a:gd name="T64" fmla="*/ 2147483647 w 122"/>
                <a:gd name="T65" fmla="*/ 2147483647 h 138"/>
                <a:gd name="T66" fmla="*/ 2147483647 w 122"/>
                <a:gd name="T67" fmla="*/ 2147483647 h 138"/>
                <a:gd name="T68" fmla="*/ 2147483647 w 122"/>
                <a:gd name="T69" fmla="*/ 2147483647 h 138"/>
                <a:gd name="T70" fmla="*/ 2147483647 w 122"/>
                <a:gd name="T71" fmla="*/ 2147483647 h 138"/>
                <a:gd name="T72" fmla="*/ 2147483647 w 122"/>
                <a:gd name="T73" fmla="*/ 2147483647 h 138"/>
                <a:gd name="T74" fmla="*/ 2147483647 w 122"/>
                <a:gd name="T75" fmla="*/ 2147483647 h 138"/>
                <a:gd name="T76" fmla="*/ 2147483647 w 122"/>
                <a:gd name="T77" fmla="*/ 2147483647 h 138"/>
                <a:gd name="T78" fmla="*/ 2147483647 w 122"/>
                <a:gd name="T79" fmla="*/ 2147483647 h 138"/>
                <a:gd name="T80" fmla="*/ 2147483647 w 122"/>
                <a:gd name="T81" fmla="*/ 2147483647 h 138"/>
                <a:gd name="T82" fmla="*/ 2147483647 w 122"/>
                <a:gd name="T83" fmla="*/ 2147483647 h 138"/>
                <a:gd name="T84" fmla="*/ 2147483647 w 122"/>
                <a:gd name="T85" fmla="*/ 2147483647 h 138"/>
                <a:gd name="T86" fmla="*/ 2147483647 w 122"/>
                <a:gd name="T87" fmla="*/ 2147483647 h 138"/>
                <a:gd name="T88" fmla="*/ 2147483647 w 122"/>
                <a:gd name="T89" fmla="*/ 2147483647 h 138"/>
                <a:gd name="T90" fmla="*/ 2147483647 w 122"/>
                <a:gd name="T91" fmla="*/ 2147483647 h 138"/>
                <a:gd name="T92" fmla="*/ 2147483647 w 122"/>
                <a:gd name="T93" fmla="*/ 2147483647 h 138"/>
                <a:gd name="T94" fmla="*/ 2147483647 w 122"/>
                <a:gd name="T95" fmla="*/ 2147483647 h 138"/>
                <a:gd name="T96" fmla="*/ 2147483647 w 122"/>
                <a:gd name="T97" fmla="*/ 2147483647 h 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138"/>
                <a:gd name="T149" fmla="*/ 122 w 122"/>
                <a:gd name="T150" fmla="*/ 138 h 1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138">
                  <a:moveTo>
                    <a:pt x="122" y="41"/>
                  </a:moveTo>
                  <a:lnTo>
                    <a:pt x="122" y="38"/>
                  </a:lnTo>
                  <a:lnTo>
                    <a:pt x="122" y="35"/>
                  </a:lnTo>
                  <a:lnTo>
                    <a:pt x="119" y="30"/>
                  </a:lnTo>
                  <a:lnTo>
                    <a:pt x="117" y="24"/>
                  </a:lnTo>
                  <a:lnTo>
                    <a:pt x="114" y="16"/>
                  </a:lnTo>
                  <a:lnTo>
                    <a:pt x="106" y="11"/>
                  </a:lnTo>
                  <a:lnTo>
                    <a:pt x="101" y="8"/>
                  </a:lnTo>
                  <a:lnTo>
                    <a:pt x="95" y="3"/>
                  </a:lnTo>
                  <a:lnTo>
                    <a:pt x="90" y="3"/>
                  </a:lnTo>
                  <a:lnTo>
                    <a:pt x="84" y="3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3" y="3"/>
                  </a:lnTo>
                  <a:lnTo>
                    <a:pt x="55" y="5"/>
                  </a:lnTo>
                  <a:lnTo>
                    <a:pt x="46" y="8"/>
                  </a:lnTo>
                  <a:lnTo>
                    <a:pt x="41" y="13"/>
                  </a:lnTo>
                  <a:lnTo>
                    <a:pt x="33" y="16"/>
                  </a:lnTo>
                  <a:lnTo>
                    <a:pt x="28" y="24"/>
                  </a:lnTo>
                  <a:lnTo>
                    <a:pt x="17" y="32"/>
                  </a:lnTo>
                  <a:lnTo>
                    <a:pt x="9" y="43"/>
                  </a:lnTo>
                  <a:lnTo>
                    <a:pt x="3" y="49"/>
                  </a:lnTo>
                  <a:lnTo>
                    <a:pt x="0" y="51"/>
                  </a:lnTo>
                  <a:lnTo>
                    <a:pt x="3" y="49"/>
                  </a:lnTo>
                  <a:lnTo>
                    <a:pt x="9" y="46"/>
                  </a:lnTo>
                  <a:lnTo>
                    <a:pt x="17" y="41"/>
                  </a:lnTo>
                  <a:lnTo>
                    <a:pt x="30" y="38"/>
                  </a:lnTo>
                  <a:lnTo>
                    <a:pt x="38" y="30"/>
                  </a:lnTo>
                  <a:lnTo>
                    <a:pt x="52" y="30"/>
                  </a:lnTo>
                  <a:lnTo>
                    <a:pt x="63" y="30"/>
                  </a:lnTo>
                  <a:lnTo>
                    <a:pt x="73" y="32"/>
                  </a:lnTo>
                  <a:lnTo>
                    <a:pt x="73" y="35"/>
                  </a:lnTo>
                  <a:lnTo>
                    <a:pt x="76" y="41"/>
                  </a:lnTo>
                  <a:lnTo>
                    <a:pt x="79" y="46"/>
                  </a:lnTo>
                  <a:lnTo>
                    <a:pt x="82" y="54"/>
                  </a:lnTo>
                  <a:lnTo>
                    <a:pt x="82" y="59"/>
                  </a:lnTo>
                  <a:lnTo>
                    <a:pt x="82" y="70"/>
                  </a:lnTo>
                  <a:lnTo>
                    <a:pt x="82" y="81"/>
                  </a:lnTo>
                  <a:lnTo>
                    <a:pt x="82" y="89"/>
                  </a:lnTo>
                  <a:lnTo>
                    <a:pt x="82" y="97"/>
                  </a:lnTo>
                  <a:lnTo>
                    <a:pt x="79" y="108"/>
                  </a:lnTo>
                  <a:lnTo>
                    <a:pt x="79" y="116"/>
                  </a:lnTo>
                  <a:lnTo>
                    <a:pt x="79" y="124"/>
                  </a:lnTo>
                  <a:lnTo>
                    <a:pt x="76" y="130"/>
                  </a:lnTo>
                  <a:lnTo>
                    <a:pt x="76" y="135"/>
                  </a:lnTo>
                  <a:lnTo>
                    <a:pt x="76" y="138"/>
                  </a:lnTo>
                  <a:lnTo>
                    <a:pt x="122" y="41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5" name="Freeform 123"/>
            <p:cNvSpPr>
              <a:spLocks/>
            </p:cNvSpPr>
            <p:nvPr/>
          </p:nvSpPr>
          <p:spPr bwMode="auto">
            <a:xfrm>
              <a:off x="6062663" y="2474913"/>
              <a:ext cx="174625" cy="269875"/>
            </a:xfrm>
            <a:custGeom>
              <a:avLst/>
              <a:gdLst>
                <a:gd name="T0" fmla="*/ 0 w 110"/>
                <a:gd name="T1" fmla="*/ 2147483647 h 170"/>
                <a:gd name="T2" fmla="*/ 0 w 110"/>
                <a:gd name="T3" fmla="*/ 2147483647 h 170"/>
                <a:gd name="T4" fmla="*/ 2147483647 w 110"/>
                <a:gd name="T5" fmla="*/ 2147483647 h 170"/>
                <a:gd name="T6" fmla="*/ 2147483647 w 110"/>
                <a:gd name="T7" fmla="*/ 2147483647 h 170"/>
                <a:gd name="T8" fmla="*/ 2147483647 w 110"/>
                <a:gd name="T9" fmla="*/ 2147483647 h 170"/>
                <a:gd name="T10" fmla="*/ 2147483647 w 110"/>
                <a:gd name="T11" fmla="*/ 2147483647 h 170"/>
                <a:gd name="T12" fmla="*/ 2147483647 w 110"/>
                <a:gd name="T13" fmla="*/ 2147483647 h 170"/>
                <a:gd name="T14" fmla="*/ 2147483647 w 110"/>
                <a:gd name="T15" fmla="*/ 2147483647 h 170"/>
                <a:gd name="T16" fmla="*/ 2147483647 w 110"/>
                <a:gd name="T17" fmla="*/ 2147483647 h 170"/>
                <a:gd name="T18" fmla="*/ 2147483647 w 110"/>
                <a:gd name="T19" fmla="*/ 2147483647 h 170"/>
                <a:gd name="T20" fmla="*/ 2147483647 w 110"/>
                <a:gd name="T21" fmla="*/ 0 h 170"/>
                <a:gd name="T22" fmla="*/ 2147483647 w 110"/>
                <a:gd name="T23" fmla="*/ 2147483647 h 170"/>
                <a:gd name="T24" fmla="*/ 2147483647 w 110"/>
                <a:gd name="T25" fmla="*/ 2147483647 h 170"/>
                <a:gd name="T26" fmla="*/ 2147483647 w 110"/>
                <a:gd name="T27" fmla="*/ 2147483647 h 170"/>
                <a:gd name="T28" fmla="*/ 2147483647 w 110"/>
                <a:gd name="T29" fmla="*/ 2147483647 h 170"/>
                <a:gd name="T30" fmla="*/ 2147483647 w 110"/>
                <a:gd name="T31" fmla="*/ 2147483647 h 170"/>
                <a:gd name="T32" fmla="*/ 2147483647 w 110"/>
                <a:gd name="T33" fmla="*/ 2147483647 h 170"/>
                <a:gd name="T34" fmla="*/ 2147483647 w 110"/>
                <a:gd name="T35" fmla="*/ 2147483647 h 170"/>
                <a:gd name="T36" fmla="*/ 2147483647 w 110"/>
                <a:gd name="T37" fmla="*/ 2147483647 h 170"/>
                <a:gd name="T38" fmla="*/ 2147483647 w 110"/>
                <a:gd name="T39" fmla="*/ 2147483647 h 170"/>
                <a:gd name="T40" fmla="*/ 2147483647 w 110"/>
                <a:gd name="T41" fmla="*/ 2147483647 h 170"/>
                <a:gd name="T42" fmla="*/ 2147483647 w 110"/>
                <a:gd name="T43" fmla="*/ 2147483647 h 170"/>
                <a:gd name="T44" fmla="*/ 2147483647 w 110"/>
                <a:gd name="T45" fmla="*/ 2147483647 h 170"/>
                <a:gd name="T46" fmla="*/ 2147483647 w 110"/>
                <a:gd name="T47" fmla="*/ 2147483647 h 170"/>
                <a:gd name="T48" fmla="*/ 2147483647 w 110"/>
                <a:gd name="T49" fmla="*/ 2147483647 h 170"/>
                <a:gd name="T50" fmla="*/ 2147483647 w 110"/>
                <a:gd name="T51" fmla="*/ 2147483647 h 170"/>
                <a:gd name="T52" fmla="*/ 2147483647 w 110"/>
                <a:gd name="T53" fmla="*/ 2147483647 h 170"/>
                <a:gd name="T54" fmla="*/ 2147483647 w 110"/>
                <a:gd name="T55" fmla="*/ 2147483647 h 170"/>
                <a:gd name="T56" fmla="*/ 2147483647 w 110"/>
                <a:gd name="T57" fmla="*/ 2147483647 h 170"/>
                <a:gd name="T58" fmla="*/ 2147483647 w 110"/>
                <a:gd name="T59" fmla="*/ 2147483647 h 170"/>
                <a:gd name="T60" fmla="*/ 2147483647 w 110"/>
                <a:gd name="T61" fmla="*/ 2147483647 h 170"/>
                <a:gd name="T62" fmla="*/ 2147483647 w 110"/>
                <a:gd name="T63" fmla="*/ 2147483647 h 170"/>
                <a:gd name="T64" fmla="*/ 2147483647 w 110"/>
                <a:gd name="T65" fmla="*/ 2147483647 h 170"/>
                <a:gd name="T66" fmla="*/ 2147483647 w 110"/>
                <a:gd name="T67" fmla="*/ 2147483647 h 170"/>
                <a:gd name="T68" fmla="*/ 2147483647 w 110"/>
                <a:gd name="T69" fmla="*/ 2147483647 h 170"/>
                <a:gd name="T70" fmla="*/ 0 w 110"/>
                <a:gd name="T71" fmla="*/ 2147483647 h 1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70"/>
                <a:gd name="T110" fmla="*/ 110 w 110"/>
                <a:gd name="T111" fmla="*/ 170 h 1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70">
                  <a:moveTo>
                    <a:pt x="0" y="162"/>
                  </a:moveTo>
                  <a:lnTo>
                    <a:pt x="0" y="160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2" y="143"/>
                  </a:lnTo>
                  <a:lnTo>
                    <a:pt x="2" y="135"/>
                  </a:lnTo>
                  <a:lnTo>
                    <a:pt x="5" y="125"/>
                  </a:lnTo>
                  <a:lnTo>
                    <a:pt x="10" y="114"/>
                  </a:lnTo>
                  <a:lnTo>
                    <a:pt x="13" y="103"/>
                  </a:lnTo>
                  <a:lnTo>
                    <a:pt x="16" y="92"/>
                  </a:lnTo>
                  <a:lnTo>
                    <a:pt x="19" y="81"/>
                  </a:lnTo>
                  <a:lnTo>
                    <a:pt x="24" y="68"/>
                  </a:lnTo>
                  <a:lnTo>
                    <a:pt x="29" y="57"/>
                  </a:lnTo>
                  <a:lnTo>
                    <a:pt x="35" y="46"/>
                  </a:lnTo>
                  <a:lnTo>
                    <a:pt x="40" y="38"/>
                  </a:lnTo>
                  <a:lnTo>
                    <a:pt x="48" y="30"/>
                  </a:lnTo>
                  <a:lnTo>
                    <a:pt x="54" y="24"/>
                  </a:lnTo>
                  <a:lnTo>
                    <a:pt x="65" y="14"/>
                  </a:lnTo>
                  <a:lnTo>
                    <a:pt x="75" y="8"/>
                  </a:lnTo>
                  <a:lnTo>
                    <a:pt x="81" y="3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94" y="22"/>
                  </a:lnTo>
                  <a:lnTo>
                    <a:pt x="92" y="30"/>
                  </a:lnTo>
                  <a:lnTo>
                    <a:pt x="92" y="38"/>
                  </a:lnTo>
                  <a:lnTo>
                    <a:pt x="89" y="43"/>
                  </a:lnTo>
                  <a:lnTo>
                    <a:pt x="89" y="51"/>
                  </a:lnTo>
                  <a:lnTo>
                    <a:pt x="86" y="60"/>
                  </a:lnTo>
                  <a:lnTo>
                    <a:pt x="86" y="65"/>
                  </a:lnTo>
                  <a:lnTo>
                    <a:pt x="83" y="70"/>
                  </a:lnTo>
                  <a:lnTo>
                    <a:pt x="83" y="76"/>
                  </a:lnTo>
                  <a:lnTo>
                    <a:pt x="83" y="81"/>
                  </a:lnTo>
                  <a:lnTo>
                    <a:pt x="83" y="84"/>
                  </a:lnTo>
                  <a:lnTo>
                    <a:pt x="86" y="87"/>
                  </a:lnTo>
                  <a:lnTo>
                    <a:pt x="89" y="84"/>
                  </a:lnTo>
                  <a:lnTo>
                    <a:pt x="92" y="79"/>
                  </a:lnTo>
                  <a:lnTo>
                    <a:pt x="97" y="73"/>
                  </a:lnTo>
                  <a:lnTo>
                    <a:pt x="102" y="65"/>
                  </a:lnTo>
                  <a:lnTo>
                    <a:pt x="108" y="60"/>
                  </a:lnTo>
                  <a:lnTo>
                    <a:pt x="110" y="54"/>
                  </a:lnTo>
                  <a:lnTo>
                    <a:pt x="108" y="62"/>
                  </a:lnTo>
                  <a:lnTo>
                    <a:pt x="105" y="68"/>
                  </a:lnTo>
                  <a:lnTo>
                    <a:pt x="105" y="76"/>
                  </a:lnTo>
                  <a:lnTo>
                    <a:pt x="105" y="81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7" y="100"/>
                  </a:lnTo>
                  <a:lnTo>
                    <a:pt x="94" y="106"/>
                  </a:lnTo>
                  <a:lnTo>
                    <a:pt x="92" y="111"/>
                  </a:lnTo>
                  <a:lnTo>
                    <a:pt x="86" y="119"/>
                  </a:lnTo>
                  <a:lnTo>
                    <a:pt x="81" y="125"/>
                  </a:lnTo>
                  <a:lnTo>
                    <a:pt x="75" y="122"/>
                  </a:lnTo>
                  <a:lnTo>
                    <a:pt x="70" y="114"/>
                  </a:lnTo>
                  <a:lnTo>
                    <a:pt x="70" y="106"/>
                  </a:lnTo>
                  <a:lnTo>
                    <a:pt x="67" y="100"/>
                  </a:lnTo>
                  <a:lnTo>
                    <a:pt x="67" y="92"/>
                  </a:lnTo>
                  <a:lnTo>
                    <a:pt x="67" y="87"/>
                  </a:lnTo>
                  <a:lnTo>
                    <a:pt x="67" y="79"/>
                  </a:lnTo>
                  <a:lnTo>
                    <a:pt x="67" y="70"/>
                  </a:lnTo>
                  <a:lnTo>
                    <a:pt x="67" y="65"/>
                  </a:lnTo>
                  <a:lnTo>
                    <a:pt x="67" y="60"/>
                  </a:lnTo>
                  <a:lnTo>
                    <a:pt x="67" y="49"/>
                  </a:lnTo>
                  <a:lnTo>
                    <a:pt x="70" y="46"/>
                  </a:lnTo>
                  <a:lnTo>
                    <a:pt x="29" y="135"/>
                  </a:lnTo>
                  <a:lnTo>
                    <a:pt x="24" y="17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6" name="Freeform 124"/>
            <p:cNvSpPr>
              <a:spLocks/>
            </p:cNvSpPr>
            <p:nvPr/>
          </p:nvSpPr>
          <p:spPr bwMode="auto">
            <a:xfrm>
              <a:off x="6826250" y="2436813"/>
              <a:ext cx="98425" cy="398463"/>
            </a:xfrm>
            <a:custGeom>
              <a:avLst/>
              <a:gdLst>
                <a:gd name="T0" fmla="*/ 2147483647 w 62"/>
                <a:gd name="T1" fmla="*/ 2147483647 h 251"/>
                <a:gd name="T2" fmla="*/ 0 w 62"/>
                <a:gd name="T3" fmla="*/ 2147483647 h 251"/>
                <a:gd name="T4" fmla="*/ 0 w 62"/>
                <a:gd name="T5" fmla="*/ 2147483647 h 251"/>
                <a:gd name="T6" fmla="*/ 0 w 62"/>
                <a:gd name="T7" fmla="*/ 2147483647 h 251"/>
                <a:gd name="T8" fmla="*/ 0 w 62"/>
                <a:gd name="T9" fmla="*/ 2147483647 h 251"/>
                <a:gd name="T10" fmla="*/ 0 w 62"/>
                <a:gd name="T11" fmla="*/ 2147483647 h 251"/>
                <a:gd name="T12" fmla="*/ 0 w 62"/>
                <a:gd name="T13" fmla="*/ 2147483647 h 251"/>
                <a:gd name="T14" fmla="*/ 2147483647 w 62"/>
                <a:gd name="T15" fmla="*/ 2147483647 h 251"/>
                <a:gd name="T16" fmla="*/ 2147483647 w 62"/>
                <a:gd name="T17" fmla="*/ 2147483647 h 251"/>
                <a:gd name="T18" fmla="*/ 2147483647 w 62"/>
                <a:gd name="T19" fmla="*/ 2147483647 h 251"/>
                <a:gd name="T20" fmla="*/ 2147483647 w 62"/>
                <a:gd name="T21" fmla="*/ 2147483647 h 251"/>
                <a:gd name="T22" fmla="*/ 2147483647 w 62"/>
                <a:gd name="T23" fmla="*/ 2147483647 h 251"/>
                <a:gd name="T24" fmla="*/ 2147483647 w 62"/>
                <a:gd name="T25" fmla="*/ 2147483647 h 251"/>
                <a:gd name="T26" fmla="*/ 2147483647 w 62"/>
                <a:gd name="T27" fmla="*/ 2147483647 h 251"/>
                <a:gd name="T28" fmla="*/ 2147483647 w 62"/>
                <a:gd name="T29" fmla="*/ 2147483647 h 251"/>
                <a:gd name="T30" fmla="*/ 2147483647 w 62"/>
                <a:gd name="T31" fmla="*/ 2147483647 h 251"/>
                <a:gd name="T32" fmla="*/ 2147483647 w 62"/>
                <a:gd name="T33" fmla="*/ 2147483647 h 251"/>
                <a:gd name="T34" fmla="*/ 2147483647 w 62"/>
                <a:gd name="T35" fmla="*/ 2147483647 h 251"/>
                <a:gd name="T36" fmla="*/ 2147483647 w 62"/>
                <a:gd name="T37" fmla="*/ 2147483647 h 251"/>
                <a:gd name="T38" fmla="*/ 2147483647 w 62"/>
                <a:gd name="T39" fmla="*/ 2147483647 h 251"/>
                <a:gd name="T40" fmla="*/ 2147483647 w 62"/>
                <a:gd name="T41" fmla="*/ 2147483647 h 251"/>
                <a:gd name="T42" fmla="*/ 2147483647 w 62"/>
                <a:gd name="T43" fmla="*/ 2147483647 h 251"/>
                <a:gd name="T44" fmla="*/ 2147483647 w 62"/>
                <a:gd name="T45" fmla="*/ 2147483647 h 251"/>
                <a:gd name="T46" fmla="*/ 2147483647 w 62"/>
                <a:gd name="T47" fmla="*/ 2147483647 h 251"/>
                <a:gd name="T48" fmla="*/ 2147483647 w 62"/>
                <a:gd name="T49" fmla="*/ 2147483647 h 251"/>
                <a:gd name="T50" fmla="*/ 2147483647 w 62"/>
                <a:gd name="T51" fmla="*/ 2147483647 h 251"/>
                <a:gd name="T52" fmla="*/ 2147483647 w 62"/>
                <a:gd name="T53" fmla="*/ 2147483647 h 251"/>
                <a:gd name="T54" fmla="*/ 2147483647 w 62"/>
                <a:gd name="T55" fmla="*/ 2147483647 h 251"/>
                <a:gd name="T56" fmla="*/ 2147483647 w 62"/>
                <a:gd name="T57" fmla="*/ 2147483647 h 251"/>
                <a:gd name="T58" fmla="*/ 2147483647 w 62"/>
                <a:gd name="T59" fmla="*/ 2147483647 h 251"/>
                <a:gd name="T60" fmla="*/ 2147483647 w 62"/>
                <a:gd name="T61" fmla="*/ 2147483647 h 251"/>
                <a:gd name="T62" fmla="*/ 2147483647 w 62"/>
                <a:gd name="T63" fmla="*/ 2147483647 h 251"/>
                <a:gd name="T64" fmla="*/ 2147483647 w 62"/>
                <a:gd name="T65" fmla="*/ 2147483647 h 251"/>
                <a:gd name="T66" fmla="*/ 2147483647 w 62"/>
                <a:gd name="T67" fmla="*/ 2147483647 h 251"/>
                <a:gd name="T68" fmla="*/ 2147483647 w 62"/>
                <a:gd name="T69" fmla="*/ 2147483647 h 251"/>
                <a:gd name="T70" fmla="*/ 2147483647 w 62"/>
                <a:gd name="T71" fmla="*/ 2147483647 h 251"/>
                <a:gd name="T72" fmla="*/ 2147483647 w 62"/>
                <a:gd name="T73" fmla="*/ 2147483647 h 251"/>
                <a:gd name="T74" fmla="*/ 2147483647 w 62"/>
                <a:gd name="T75" fmla="*/ 2147483647 h 251"/>
                <a:gd name="T76" fmla="*/ 2147483647 w 62"/>
                <a:gd name="T77" fmla="*/ 2147483647 h 251"/>
                <a:gd name="T78" fmla="*/ 2147483647 w 62"/>
                <a:gd name="T79" fmla="*/ 2147483647 h 251"/>
                <a:gd name="T80" fmla="*/ 2147483647 w 62"/>
                <a:gd name="T81" fmla="*/ 2147483647 h 251"/>
                <a:gd name="T82" fmla="*/ 2147483647 w 62"/>
                <a:gd name="T83" fmla="*/ 2147483647 h 251"/>
                <a:gd name="T84" fmla="*/ 2147483647 w 62"/>
                <a:gd name="T85" fmla="*/ 2147483647 h 251"/>
                <a:gd name="T86" fmla="*/ 2147483647 w 62"/>
                <a:gd name="T87" fmla="*/ 2147483647 h 251"/>
                <a:gd name="T88" fmla="*/ 2147483647 w 62"/>
                <a:gd name="T89" fmla="*/ 2147483647 h 251"/>
                <a:gd name="T90" fmla="*/ 2147483647 w 62"/>
                <a:gd name="T91" fmla="*/ 2147483647 h 251"/>
                <a:gd name="T92" fmla="*/ 2147483647 w 62"/>
                <a:gd name="T93" fmla="*/ 2147483647 h 251"/>
                <a:gd name="T94" fmla="*/ 2147483647 w 62"/>
                <a:gd name="T95" fmla="*/ 2147483647 h 251"/>
                <a:gd name="T96" fmla="*/ 2147483647 w 62"/>
                <a:gd name="T97" fmla="*/ 2147483647 h 251"/>
                <a:gd name="T98" fmla="*/ 2147483647 w 62"/>
                <a:gd name="T99" fmla="*/ 2147483647 h 251"/>
                <a:gd name="T100" fmla="*/ 2147483647 w 62"/>
                <a:gd name="T101" fmla="*/ 2147483647 h 251"/>
                <a:gd name="T102" fmla="*/ 2147483647 w 62"/>
                <a:gd name="T103" fmla="*/ 2147483647 h 251"/>
                <a:gd name="T104" fmla="*/ 2147483647 w 62"/>
                <a:gd name="T105" fmla="*/ 2147483647 h 251"/>
                <a:gd name="T106" fmla="*/ 2147483647 w 62"/>
                <a:gd name="T107" fmla="*/ 2147483647 h 251"/>
                <a:gd name="T108" fmla="*/ 2147483647 w 62"/>
                <a:gd name="T109" fmla="*/ 2147483647 h 251"/>
                <a:gd name="T110" fmla="*/ 2147483647 w 62"/>
                <a:gd name="T111" fmla="*/ 0 h 251"/>
                <a:gd name="T112" fmla="*/ 2147483647 w 62"/>
                <a:gd name="T113" fmla="*/ 2147483647 h 251"/>
                <a:gd name="T114" fmla="*/ 2147483647 w 62"/>
                <a:gd name="T115" fmla="*/ 2147483647 h 2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"/>
                <a:gd name="T175" fmla="*/ 0 h 251"/>
                <a:gd name="T176" fmla="*/ 62 w 62"/>
                <a:gd name="T177" fmla="*/ 251 h 2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" h="251">
                  <a:moveTo>
                    <a:pt x="3" y="5"/>
                  </a:moveTo>
                  <a:lnTo>
                    <a:pt x="0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3" y="94"/>
                  </a:lnTo>
                  <a:lnTo>
                    <a:pt x="3" y="116"/>
                  </a:lnTo>
                  <a:lnTo>
                    <a:pt x="3" y="135"/>
                  </a:lnTo>
                  <a:lnTo>
                    <a:pt x="6" y="157"/>
                  </a:lnTo>
                  <a:lnTo>
                    <a:pt x="6" y="178"/>
                  </a:lnTo>
                  <a:lnTo>
                    <a:pt x="8" y="197"/>
                  </a:lnTo>
                  <a:lnTo>
                    <a:pt x="11" y="213"/>
                  </a:lnTo>
                  <a:lnTo>
                    <a:pt x="14" y="227"/>
                  </a:lnTo>
                  <a:lnTo>
                    <a:pt x="16" y="238"/>
                  </a:lnTo>
                  <a:lnTo>
                    <a:pt x="22" y="249"/>
                  </a:lnTo>
                  <a:lnTo>
                    <a:pt x="24" y="251"/>
                  </a:lnTo>
                  <a:lnTo>
                    <a:pt x="33" y="251"/>
                  </a:lnTo>
                  <a:lnTo>
                    <a:pt x="38" y="251"/>
                  </a:lnTo>
                  <a:lnTo>
                    <a:pt x="46" y="251"/>
                  </a:lnTo>
                  <a:lnTo>
                    <a:pt x="51" y="249"/>
                  </a:lnTo>
                  <a:lnTo>
                    <a:pt x="57" y="249"/>
                  </a:lnTo>
                  <a:lnTo>
                    <a:pt x="60" y="246"/>
                  </a:lnTo>
                  <a:lnTo>
                    <a:pt x="62" y="246"/>
                  </a:lnTo>
                  <a:lnTo>
                    <a:pt x="60" y="232"/>
                  </a:lnTo>
                  <a:lnTo>
                    <a:pt x="60" y="230"/>
                  </a:lnTo>
                  <a:lnTo>
                    <a:pt x="60" y="227"/>
                  </a:lnTo>
                  <a:lnTo>
                    <a:pt x="57" y="222"/>
                  </a:lnTo>
                  <a:lnTo>
                    <a:pt x="54" y="213"/>
                  </a:lnTo>
                  <a:lnTo>
                    <a:pt x="51" y="205"/>
                  </a:lnTo>
                  <a:lnTo>
                    <a:pt x="49" y="194"/>
                  </a:lnTo>
                  <a:lnTo>
                    <a:pt x="46" y="184"/>
                  </a:lnTo>
                  <a:lnTo>
                    <a:pt x="43" y="173"/>
                  </a:lnTo>
                  <a:lnTo>
                    <a:pt x="41" y="162"/>
                  </a:lnTo>
                  <a:lnTo>
                    <a:pt x="38" y="149"/>
                  </a:lnTo>
                  <a:lnTo>
                    <a:pt x="35" y="138"/>
                  </a:lnTo>
                  <a:lnTo>
                    <a:pt x="33" y="127"/>
                  </a:lnTo>
                  <a:lnTo>
                    <a:pt x="30" y="116"/>
                  </a:lnTo>
                  <a:lnTo>
                    <a:pt x="27" y="105"/>
                  </a:lnTo>
                  <a:lnTo>
                    <a:pt x="27" y="100"/>
                  </a:lnTo>
                  <a:lnTo>
                    <a:pt x="27" y="92"/>
                  </a:lnTo>
                  <a:lnTo>
                    <a:pt x="27" y="86"/>
                  </a:lnTo>
                  <a:lnTo>
                    <a:pt x="27" y="78"/>
                  </a:lnTo>
                  <a:lnTo>
                    <a:pt x="24" y="70"/>
                  </a:lnTo>
                  <a:lnTo>
                    <a:pt x="24" y="65"/>
                  </a:lnTo>
                  <a:lnTo>
                    <a:pt x="24" y="57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2" y="27"/>
                  </a:lnTo>
                  <a:lnTo>
                    <a:pt x="22" y="19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E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7" name="Freeform 125"/>
            <p:cNvSpPr>
              <a:spLocks/>
            </p:cNvSpPr>
            <p:nvPr/>
          </p:nvSpPr>
          <p:spPr bwMode="auto">
            <a:xfrm>
              <a:off x="6989763" y="3089276"/>
              <a:ext cx="115887" cy="219075"/>
            </a:xfrm>
            <a:custGeom>
              <a:avLst/>
              <a:gdLst>
                <a:gd name="T0" fmla="*/ 2147483647 w 73"/>
                <a:gd name="T1" fmla="*/ 2147483647 h 138"/>
                <a:gd name="T2" fmla="*/ 2147483647 w 73"/>
                <a:gd name="T3" fmla="*/ 2147483647 h 138"/>
                <a:gd name="T4" fmla="*/ 2147483647 w 73"/>
                <a:gd name="T5" fmla="*/ 2147483647 h 138"/>
                <a:gd name="T6" fmla="*/ 2147483647 w 73"/>
                <a:gd name="T7" fmla="*/ 2147483647 h 138"/>
                <a:gd name="T8" fmla="*/ 2147483647 w 73"/>
                <a:gd name="T9" fmla="*/ 2147483647 h 138"/>
                <a:gd name="T10" fmla="*/ 2147483647 w 73"/>
                <a:gd name="T11" fmla="*/ 2147483647 h 138"/>
                <a:gd name="T12" fmla="*/ 2147483647 w 73"/>
                <a:gd name="T13" fmla="*/ 2147483647 h 138"/>
                <a:gd name="T14" fmla="*/ 2147483647 w 73"/>
                <a:gd name="T15" fmla="*/ 2147483647 h 138"/>
                <a:gd name="T16" fmla="*/ 2147483647 w 73"/>
                <a:gd name="T17" fmla="*/ 2147483647 h 138"/>
                <a:gd name="T18" fmla="*/ 0 w 73"/>
                <a:gd name="T19" fmla="*/ 2147483647 h 138"/>
                <a:gd name="T20" fmla="*/ 0 w 73"/>
                <a:gd name="T21" fmla="*/ 2147483647 h 138"/>
                <a:gd name="T22" fmla="*/ 0 w 73"/>
                <a:gd name="T23" fmla="*/ 2147483647 h 138"/>
                <a:gd name="T24" fmla="*/ 0 w 73"/>
                <a:gd name="T25" fmla="*/ 2147483647 h 138"/>
                <a:gd name="T26" fmla="*/ 2147483647 w 73"/>
                <a:gd name="T27" fmla="*/ 2147483647 h 138"/>
                <a:gd name="T28" fmla="*/ 2147483647 w 73"/>
                <a:gd name="T29" fmla="*/ 2147483647 h 138"/>
                <a:gd name="T30" fmla="*/ 2147483647 w 73"/>
                <a:gd name="T31" fmla="*/ 2147483647 h 138"/>
                <a:gd name="T32" fmla="*/ 2147483647 w 73"/>
                <a:gd name="T33" fmla="*/ 2147483647 h 138"/>
                <a:gd name="T34" fmla="*/ 2147483647 w 73"/>
                <a:gd name="T35" fmla="*/ 2147483647 h 138"/>
                <a:gd name="T36" fmla="*/ 2147483647 w 73"/>
                <a:gd name="T37" fmla="*/ 2147483647 h 138"/>
                <a:gd name="T38" fmla="*/ 2147483647 w 73"/>
                <a:gd name="T39" fmla="*/ 2147483647 h 138"/>
                <a:gd name="T40" fmla="*/ 2147483647 w 73"/>
                <a:gd name="T41" fmla="*/ 2147483647 h 138"/>
                <a:gd name="T42" fmla="*/ 2147483647 w 73"/>
                <a:gd name="T43" fmla="*/ 2147483647 h 138"/>
                <a:gd name="T44" fmla="*/ 2147483647 w 73"/>
                <a:gd name="T45" fmla="*/ 2147483647 h 138"/>
                <a:gd name="T46" fmla="*/ 2147483647 w 73"/>
                <a:gd name="T47" fmla="*/ 2147483647 h 138"/>
                <a:gd name="T48" fmla="*/ 2147483647 w 73"/>
                <a:gd name="T49" fmla="*/ 2147483647 h 138"/>
                <a:gd name="T50" fmla="*/ 2147483647 w 73"/>
                <a:gd name="T51" fmla="*/ 2147483647 h 138"/>
                <a:gd name="T52" fmla="*/ 2147483647 w 73"/>
                <a:gd name="T53" fmla="*/ 2147483647 h 138"/>
                <a:gd name="T54" fmla="*/ 2147483647 w 73"/>
                <a:gd name="T55" fmla="*/ 2147483647 h 138"/>
                <a:gd name="T56" fmla="*/ 2147483647 w 73"/>
                <a:gd name="T57" fmla="*/ 2147483647 h 138"/>
                <a:gd name="T58" fmla="*/ 2147483647 w 73"/>
                <a:gd name="T59" fmla="*/ 2147483647 h 138"/>
                <a:gd name="T60" fmla="*/ 2147483647 w 73"/>
                <a:gd name="T61" fmla="*/ 2147483647 h 138"/>
                <a:gd name="T62" fmla="*/ 2147483647 w 73"/>
                <a:gd name="T63" fmla="*/ 2147483647 h 138"/>
                <a:gd name="T64" fmla="*/ 2147483647 w 73"/>
                <a:gd name="T65" fmla="*/ 2147483647 h 138"/>
                <a:gd name="T66" fmla="*/ 2147483647 w 73"/>
                <a:gd name="T67" fmla="*/ 2147483647 h 138"/>
                <a:gd name="T68" fmla="*/ 2147483647 w 73"/>
                <a:gd name="T69" fmla="*/ 2147483647 h 138"/>
                <a:gd name="T70" fmla="*/ 2147483647 w 73"/>
                <a:gd name="T71" fmla="*/ 2147483647 h 138"/>
                <a:gd name="T72" fmla="*/ 2147483647 w 73"/>
                <a:gd name="T73" fmla="*/ 2147483647 h 138"/>
                <a:gd name="T74" fmla="*/ 2147483647 w 73"/>
                <a:gd name="T75" fmla="*/ 0 h 138"/>
                <a:gd name="T76" fmla="*/ 2147483647 w 73"/>
                <a:gd name="T77" fmla="*/ 2147483647 h 138"/>
                <a:gd name="T78" fmla="*/ 2147483647 w 73"/>
                <a:gd name="T79" fmla="*/ 2147483647 h 1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"/>
                <a:gd name="T121" fmla="*/ 0 h 138"/>
                <a:gd name="T122" fmla="*/ 73 w 73"/>
                <a:gd name="T123" fmla="*/ 138 h 1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" h="138">
                  <a:moveTo>
                    <a:pt x="43" y="3"/>
                  </a:moveTo>
                  <a:lnTo>
                    <a:pt x="32" y="5"/>
                  </a:lnTo>
                  <a:lnTo>
                    <a:pt x="24" y="13"/>
                  </a:lnTo>
                  <a:lnTo>
                    <a:pt x="19" y="19"/>
                  </a:lnTo>
                  <a:lnTo>
                    <a:pt x="13" y="27"/>
                  </a:lnTo>
                  <a:lnTo>
                    <a:pt x="11" y="32"/>
                  </a:lnTo>
                  <a:lnTo>
                    <a:pt x="8" y="40"/>
                  </a:lnTo>
                  <a:lnTo>
                    <a:pt x="5" y="49"/>
                  </a:lnTo>
                  <a:lnTo>
                    <a:pt x="3" y="59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3" y="111"/>
                  </a:lnTo>
                  <a:lnTo>
                    <a:pt x="5" y="122"/>
                  </a:lnTo>
                  <a:lnTo>
                    <a:pt x="8" y="130"/>
                  </a:lnTo>
                  <a:lnTo>
                    <a:pt x="13" y="135"/>
                  </a:lnTo>
                  <a:lnTo>
                    <a:pt x="16" y="138"/>
                  </a:lnTo>
                  <a:lnTo>
                    <a:pt x="22" y="138"/>
                  </a:lnTo>
                  <a:lnTo>
                    <a:pt x="27" y="132"/>
                  </a:lnTo>
                  <a:lnTo>
                    <a:pt x="32" y="132"/>
                  </a:lnTo>
                  <a:lnTo>
                    <a:pt x="38" y="124"/>
                  </a:lnTo>
                  <a:lnTo>
                    <a:pt x="43" y="119"/>
                  </a:lnTo>
                  <a:lnTo>
                    <a:pt x="49" y="111"/>
                  </a:lnTo>
                  <a:lnTo>
                    <a:pt x="54" y="100"/>
                  </a:lnTo>
                  <a:lnTo>
                    <a:pt x="57" y="92"/>
                  </a:lnTo>
                  <a:lnTo>
                    <a:pt x="62" y="84"/>
                  </a:lnTo>
                  <a:lnTo>
                    <a:pt x="65" y="73"/>
                  </a:lnTo>
                  <a:lnTo>
                    <a:pt x="70" y="65"/>
                  </a:lnTo>
                  <a:lnTo>
                    <a:pt x="70" y="57"/>
                  </a:lnTo>
                  <a:lnTo>
                    <a:pt x="73" y="51"/>
                  </a:lnTo>
                  <a:lnTo>
                    <a:pt x="70" y="40"/>
                  </a:lnTo>
                  <a:lnTo>
                    <a:pt x="70" y="30"/>
                  </a:lnTo>
                  <a:lnTo>
                    <a:pt x="68" y="22"/>
                  </a:lnTo>
                  <a:lnTo>
                    <a:pt x="65" y="13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49" y="0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8CC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8" name="Freeform 126"/>
            <p:cNvSpPr>
              <a:spLocks/>
            </p:cNvSpPr>
            <p:nvPr/>
          </p:nvSpPr>
          <p:spPr bwMode="auto">
            <a:xfrm>
              <a:off x="4979988" y="1290638"/>
              <a:ext cx="704850" cy="423863"/>
            </a:xfrm>
            <a:custGeom>
              <a:avLst/>
              <a:gdLst>
                <a:gd name="T0" fmla="*/ 2147483647 w 444"/>
                <a:gd name="T1" fmla="*/ 0 h 267"/>
                <a:gd name="T2" fmla="*/ 2147483647 w 444"/>
                <a:gd name="T3" fmla="*/ 2147483647 h 267"/>
                <a:gd name="T4" fmla="*/ 2147483647 w 444"/>
                <a:gd name="T5" fmla="*/ 2147483647 h 267"/>
                <a:gd name="T6" fmla="*/ 2147483647 w 444"/>
                <a:gd name="T7" fmla="*/ 2147483647 h 267"/>
                <a:gd name="T8" fmla="*/ 2147483647 w 444"/>
                <a:gd name="T9" fmla="*/ 2147483647 h 267"/>
                <a:gd name="T10" fmla="*/ 2147483647 w 444"/>
                <a:gd name="T11" fmla="*/ 2147483647 h 267"/>
                <a:gd name="T12" fmla="*/ 2147483647 w 444"/>
                <a:gd name="T13" fmla="*/ 2147483647 h 267"/>
                <a:gd name="T14" fmla="*/ 2147483647 w 444"/>
                <a:gd name="T15" fmla="*/ 2147483647 h 267"/>
                <a:gd name="T16" fmla="*/ 2147483647 w 444"/>
                <a:gd name="T17" fmla="*/ 2147483647 h 267"/>
                <a:gd name="T18" fmla="*/ 2147483647 w 444"/>
                <a:gd name="T19" fmla="*/ 2147483647 h 267"/>
                <a:gd name="T20" fmla="*/ 2147483647 w 444"/>
                <a:gd name="T21" fmla="*/ 2147483647 h 267"/>
                <a:gd name="T22" fmla="*/ 2147483647 w 444"/>
                <a:gd name="T23" fmla="*/ 2147483647 h 267"/>
                <a:gd name="T24" fmla="*/ 2147483647 w 444"/>
                <a:gd name="T25" fmla="*/ 2147483647 h 267"/>
                <a:gd name="T26" fmla="*/ 2147483647 w 444"/>
                <a:gd name="T27" fmla="*/ 2147483647 h 267"/>
                <a:gd name="T28" fmla="*/ 2147483647 w 444"/>
                <a:gd name="T29" fmla="*/ 2147483647 h 267"/>
                <a:gd name="T30" fmla="*/ 2147483647 w 444"/>
                <a:gd name="T31" fmla="*/ 2147483647 h 267"/>
                <a:gd name="T32" fmla="*/ 2147483647 w 444"/>
                <a:gd name="T33" fmla="*/ 2147483647 h 267"/>
                <a:gd name="T34" fmla="*/ 2147483647 w 444"/>
                <a:gd name="T35" fmla="*/ 2147483647 h 267"/>
                <a:gd name="T36" fmla="*/ 2147483647 w 444"/>
                <a:gd name="T37" fmla="*/ 2147483647 h 267"/>
                <a:gd name="T38" fmla="*/ 2147483647 w 444"/>
                <a:gd name="T39" fmla="*/ 2147483647 h 267"/>
                <a:gd name="T40" fmla="*/ 2147483647 w 444"/>
                <a:gd name="T41" fmla="*/ 2147483647 h 267"/>
                <a:gd name="T42" fmla="*/ 2147483647 w 444"/>
                <a:gd name="T43" fmla="*/ 2147483647 h 267"/>
                <a:gd name="T44" fmla="*/ 2147483647 w 444"/>
                <a:gd name="T45" fmla="*/ 2147483647 h 267"/>
                <a:gd name="T46" fmla="*/ 2147483647 w 444"/>
                <a:gd name="T47" fmla="*/ 2147483647 h 267"/>
                <a:gd name="T48" fmla="*/ 2147483647 w 444"/>
                <a:gd name="T49" fmla="*/ 2147483647 h 267"/>
                <a:gd name="T50" fmla="*/ 2147483647 w 444"/>
                <a:gd name="T51" fmla="*/ 2147483647 h 267"/>
                <a:gd name="T52" fmla="*/ 2147483647 w 444"/>
                <a:gd name="T53" fmla="*/ 2147483647 h 267"/>
                <a:gd name="T54" fmla="*/ 2147483647 w 444"/>
                <a:gd name="T55" fmla="*/ 2147483647 h 267"/>
                <a:gd name="T56" fmla="*/ 2147483647 w 444"/>
                <a:gd name="T57" fmla="*/ 2147483647 h 267"/>
                <a:gd name="T58" fmla="*/ 2147483647 w 444"/>
                <a:gd name="T59" fmla="*/ 2147483647 h 267"/>
                <a:gd name="T60" fmla="*/ 2147483647 w 444"/>
                <a:gd name="T61" fmla="*/ 2147483647 h 267"/>
                <a:gd name="T62" fmla="*/ 2147483647 w 444"/>
                <a:gd name="T63" fmla="*/ 2147483647 h 267"/>
                <a:gd name="T64" fmla="*/ 2147483647 w 444"/>
                <a:gd name="T65" fmla="*/ 2147483647 h 267"/>
                <a:gd name="T66" fmla="*/ 2147483647 w 444"/>
                <a:gd name="T67" fmla="*/ 2147483647 h 267"/>
                <a:gd name="T68" fmla="*/ 2147483647 w 444"/>
                <a:gd name="T69" fmla="*/ 2147483647 h 267"/>
                <a:gd name="T70" fmla="*/ 0 w 444"/>
                <a:gd name="T71" fmla="*/ 2147483647 h 267"/>
                <a:gd name="T72" fmla="*/ 2147483647 w 444"/>
                <a:gd name="T73" fmla="*/ 2147483647 h 267"/>
                <a:gd name="T74" fmla="*/ 2147483647 w 444"/>
                <a:gd name="T75" fmla="*/ 2147483647 h 267"/>
                <a:gd name="T76" fmla="*/ 2147483647 w 444"/>
                <a:gd name="T77" fmla="*/ 2147483647 h 267"/>
                <a:gd name="T78" fmla="*/ 2147483647 w 444"/>
                <a:gd name="T79" fmla="*/ 2147483647 h 267"/>
                <a:gd name="T80" fmla="*/ 2147483647 w 444"/>
                <a:gd name="T81" fmla="*/ 2147483647 h 267"/>
                <a:gd name="T82" fmla="*/ 2147483647 w 444"/>
                <a:gd name="T83" fmla="*/ 2147483647 h 267"/>
                <a:gd name="T84" fmla="*/ 2147483647 w 444"/>
                <a:gd name="T85" fmla="*/ 2147483647 h 267"/>
                <a:gd name="T86" fmla="*/ 2147483647 w 444"/>
                <a:gd name="T87" fmla="*/ 2147483647 h 267"/>
                <a:gd name="T88" fmla="*/ 2147483647 w 444"/>
                <a:gd name="T89" fmla="*/ 2147483647 h 267"/>
                <a:gd name="T90" fmla="*/ 2147483647 w 444"/>
                <a:gd name="T91" fmla="*/ 2147483647 h 267"/>
                <a:gd name="T92" fmla="*/ 2147483647 w 444"/>
                <a:gd name="T93" fmla="*/ 2147483647 h 267"/>
                <a:gd name="T94" fmla="*/ 2147483647 w 444"/>
                <a:gd name="T95" fmla="*/ 2147483647 h 267"/>
                <a:gd name="T96" fmla="*/ 2147483647 w 444"/>
                <a:gd name="T97" fmla="*/ 2147483647 h 267"/>
                <a:gd name="T98" fmla="*/ 2147483647 w 444"/>
                <a:gd name="T99" fmla="*/ 2147483647 h 267"/>
                <a:gd name="T100" fmla="*/ 2147483647 w 444"/>
                <a:gd name="T101" fmla="*/ 2147483647 h 267"/>
                <a:gd name="T102" fmla="*/ 2147483647 w 444"/>
                <a:gd name="T103" fmla="*/ 2147483647 h 267"/>
                <a:gd name="T104" fmla="*/ 2147483647 w 444"/>
                <a:gd name="T105" fmla="*/ 2147483647 h 267"/>
                <a:gd name="T106" fmla="*/ 2147483647 w 444"/>
                <a:gd name="T107" fmla="*/ 0 h 2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4"/>
                <a:gd name="T163" fmla="*/ 0 h 267"/>
                <a:gd name="T164" fmla="*/ 444 w 444"/>
                <a:gd name="T165" fmla="*/ 267 h 2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4" h="267">
                  <a:moveTo>
                    <a:pt x="371" y="0"/>
                  </a:moveTo>
                  <a:lnTo>
                    <a:pt x="376" y="0"/>
                  </a:lnTo>
                  <a:lnTo>
                    <a:pt x="387" y="0"/>
                  </a:lnTo>
                  <a:lnTo>
                    <a:pt x="392" y="2"/>
                  </a:lnTo>
                  <a:lnTo>
                    <a:pt x="400" y="5"/>
                  </a:lnTo>
                  <a:lnTo>
                    <a:pt x="406" y="8"/>
                  </a:lnTo>
                  <a:lnTo>
                    <a:pt x="416" y="13"/>
                  </a:lnTo>
                  <a:lnTo>
                    <a:pt x="422" y="16"/>
                  </a:lnTo>
                  <a:lnTo>
                    <a:pt x="430" y="24"/>
                  </a:lnTo>
                  <a:lnTo>
                    <a:pt x="435" y="29"/>
                  </a:lnTo>
                  <a:lnTo>
                    <a:pt x="441" y="37"/>
                  </a:lnTo>
                  <a:lnTo>
                    <a:pt x="444" y="46"/>
                  </a:lnTo>
                  <a:lnTo>
                    <a:pt x="444" y="59"/>
                  </a:lnTo>
                  <a:lnTo>
                    <a:pt x="441" y="70"/>
                  </a:lnTo>
                  <a:lnTo>
                    <a:pt x="438" y="83"/>
                  </a:lnTo>
                  <a:lnTo>
                    <a:pt x="433" y="89"/>
                  </a:lnTo>
                  <a:lnTo>
                    <a:pt x="427" y="94"/>
                  </a:lnTo>
                  <a:lnTo>
                    <a:pt x="419" y="100"/>
                  </a:lnTo>
                  <a:lnTo>
                    <a:pt x="416" y="102"/>
                  </a:lnTo>
                  <a:lnTo>
                    <a:pt x="403" y="102"/>
                  </a:lnTo>
                  <a:lnTo>
                    <a:pt x="392" y="100"/>
                  </a:lnTo>
                  <a:lnTo>
                    <a:pt x="384" y="94"/>
                  </a:lnTo>
                  <a:lnTo>
                    <a:pt x="376" y="89"/>
                  </a:lnTo>
                  <a:lnTo>
                    <a:pt x="371" y="86"/>
                  </a:lnTo>
                  <a:lnTo>
                    <a:pt x="371" y="83"/>
                  </a:lnTo>
                  <a:lnTo>
                    <a:pt x="368" y="83"/>
                  </a:lnTo>
                  <a:lnTo>
                    <a:pt x="365" y="83"/>
                  </a:lnTo>
                  <a:lnTo>
                    <a:pt x="357" y="83"/>
                  </a:lnTo>
                  <a:lnTo>
                    <a:pt x="352" y="86"/>
                  </a:lnTo>
                  <a:lnTo>
                    <a:pt x="341" y="86"/>
                  </a:lnTo>
                  <a:lnTo>
                    <a:pt x="333" y="86"/>
                  </a:lnTo>
                  <a:lnTo>
                    <a:pt x="319" y="86"/>
                  </a:lnTo>
                  <a:lnTo>
                    <a:pt x="306" y="86"/>
                  </a:lnTo>
                  <a:lnTo>
                    <a:pt x="289" y="86"/>
                  </a:lnTo>
                  <a:lnTo>
                    <a:pt x="273" y="83"/>
                  </a:lnTo>
                  <a:lnTo>
                    <a:pt x="257" y="81"/>
                  </a:lnTo>
                  <a:lnTo>
                    <a:pt x="241" y="81"/>
                  </a:lnTo>
                  <a:lnTo>
                    <a:pt x="222" y="75"/>
                  </a:lnTo>
                  <a:lnTo>
                    <a:pt x="203" y="73"/>
                  </a:lnTo>
                  <a:lnTo>
                    <a:pt x="184" y="67"/>
                  </a:lnTo>
                  <a:lnTo>
                    <a:pt x="165" y="62"/>
                  </a:lnTo>
                  <a:lnTo>
                    <a:pt x="143" y="56"/>
                  </a:lnTo>
                  <a:lnTo>
                    <a:pt x="127" y="56"/>
                  </a:lnTo>
                  <a:lnTo>
                    <a:pt x="108" y="56"/>
                  </a:lnTo>
                  <a:lnTo>
                    <a:pt x="95" y="62"/>
                  </a:lnTo>
                  <a:lnTo>
                    <a:pt x="78" y="70"/>
                  </a:lnTo>
                  <a:lnTo>
                    <a:pt x="68" y="78"/>
                  </a:lnTo>
                  <a:lnTo>
                    <a:pt x="57" y="92"/>
                  </a:lnTo>
                  <a:lnTo>
                    <a:pt x="51" y="105"/>
                  </a:lnTo>
                  <a:lnTo>
                    <a:pt x="43" y="119"/>
                  </a:lnTo>
                  <a:lnTo>
                    <a:pt x="43" y="135"/>
                  </a:lnTo>
                  <a:lnTo>
                    <a:pt x="40" y="151"/>
                  </a:lnTo>
                  <a:lnTo>
                    <a:pt x="43" y="165"/>
                  </a:lnTo>
                  <a:lnTo>
                    <a:pt x="49" y="181"/>
                  </a:lnTo>
                  <a:lnTo>
                    <a:pt x="59" y="197"/>
                  </a:lnTo>
                  <a:lnTo>
                    <a:pt x="70" y="211"/>
                  </a:lnTo>
                  <a:lnTo>
                    <a:pt x="89" y="224"/>
                  </a:lnTo>
                  <a:lnTo>
                    <a:pt x="130" y="267"/>
                  </a:lnTo>
                  <a:lnTo>
                    <a:pt x="127" y="267"/>
                  </a:lnTo>
                  <a:lnTo>
                    <a:pt x="122" y="265"/>
                  </a:lnTo>
                  <a:lnTo>
                    <a:pt x="114" y="259"/>
                  </a:lnTo>
                  <a:lnTo>
                    <a:pt x="103" y="257"/>
                  </a:lnTo>
                  <a:lnTo>
                    <a:pt x="89" y="248"/>
                  </a:lnTo>
                  <a:lnTo>
                    <a:pt x="76" y="243"/>
                  </a:lnTo>
                  <a:lnTo>
                    <a:pt x="62" y="232"/>
                  </a:lnTo>
                  <a:lnTo>
                    <a:pt x="49" y="221"/>
                  </a:lnTo>
                  <a:lnTo>
                    <a:pt x="35" y="208"/>
                  </a:lnTo>
                  <a:lnTo>
                    <a:pt x="24" y="194"/>
                  </a:lnTo>
                  <a:lnTo>
                    <a:pt x="13" y="178"/>
                  </a:lnTo>
                  <a:lnTo>
                    <a:pt x="5" y="162"/>
                  </a:lnTo>
                  <a:lnTo>
                    <a:pt x="0" y="143"/>
                  </a:lnTo>
                  <a:lnTo>
                    <a:pt x="0" y="121"/>
                  </a:lnTo>
                  <a:lnTo>
                    <a:pt x="5" y="100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19" y="59"/>
                  </a:lnTo>
                  <a:lnTo>
                    <a:pt x="22" y="54"/>
                  </a:lnTo>
                  <a:lnTo>
                    <a:pt x="24" y="46"/>
                  </a:lnTo>
                  <a:lnTo>
                    <a:pt x="32" y="40"/>
                  </a:lnTo>
                  <a:lnTo>
                    <a:pt x="38" y="32"/>
                  </a:lnTo>
                  <a:lnTo>
                    <a:pt x="49" y="27"/>
                  </a:lnTo>
                  <a:lnTo>
                    <a:pt x="57" y="21"/>
                  </a:lnTo>
                  <a:lnTo>
                    <a:pt x="68" y="16"/>
                  </a:lnTo>
                  <a:lnTo>
                    <a:pt x="78" y="13"/>
                  </a:lnTo>
                  <a:lnTo>
                    <a:pt x="95" y="10"/>
                  </a:lnTo>
                  <a:lnTo>
                    <a:pt x="111" y="8"/>
                  </a:lnTo>
                  <a:lnTo>
                    <a:pt x="127" y="10"/>
                  </a:lnTo>
                  <a:lnTo>
                    <a:pt x="149" y="13"/>
                  </a:lnTo>
                  <a:lnTo>
                    <a:pt x="170" y="21"/>
                  </a:lnTo>
                  <a:lnTo>
                    <a:pt x="187" y="27"/>
                  </a:lnTo>
                  <a:lnTo>
                    <a:pt x="200" y="35"/>
                  </a:lnTo>
                  <a:lnTo>
                    <a:pt x="216" y="40"/>
                  </a:lnTo>
                  <a:lnTo>
                    <a:pt x="233" y="43"/>
                  </a:lnTo>
                  <a:lnTo>
                    <a:pt x="249" y="48"/>
                  </a:lnTo>
                  <a:lnTo>
                    <a:pt x="265" y="51"/>
                  </a:lnTo>
                  <a:lnTo>
                    <a:pt x="279" y="54"/>
                  </a:lnTo>
                  <a:lnTo>
                    <a:pt x="295" y="56"/>
                  </a:lnTo>
                  <a:lnTo>
                    <a:pt x="308" y="56"/>
                  </a:lnTo>
                  <a:lnTo>
                    <a:pt x="319" y="56"/>
                  </a:lnTo>
                  <a:lnTo>
                    <a:pt x="330" y="56"/>
                  </a:lnTo>
                  <a:lnTo>
                    <a:pt x="341" y="56"/>
                  </a:lnTo>
                  <a:lnTo>
                    <a:pt x="349" y="56"/>
                  </a:lnTo>
                  <a:lnTo>
                    <a:pt x="354" y="56"/>
                  </a:lnTo>
                  <a:lnTo>
                    <a:pt x="357" y="56"/>
                  </a:lnTo>
                  <a:lnTo>
                    <a:pt x="360" y="56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8A7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09" name="Freeform 127"/>
            <p:cNvSpPr>
              <a:spLocks/>
            </p:cNvSpPr>
            <p:nvPr/>
          </p:nvSpPr>
          <p:spPr bwMode="auto">
            <a:xfrm>
              <a:off x="6211888" y="1049338"/>
              <a:ext cx="709612" cy="430213"/>
            </a:xfrm>
            <a:custGeom>
              <a:avLst/>
              <a:gdLst>
                <a:gd name="T0" fmla="*/ 2147483647 w 447"/>
                <a:gd name="T1" fmla="*/ 2147483647 h 271"/>
                <a:gd name="T2" fmla="*/ 2147483647 w 447"/>
                <a:gd name="T3" fmla="*/ 2147483647 h 271"/>
                <a:gd name="T4" fmla="*/ 2147483647 w 447"/>
                <a:gd name="T5" fmla="*/ 2147483647 h 271"/>
                <a:gd name="T6" fmla="*/ 0 w 447"/>
                <a:gd name="T7" fmla="*/ 2147483647 h 271"/>
                <a:gd name="T8" fmla="*/ 2147483647 w 447"/>
                <a:gd name="T9" fmla="*/ 2147483647 h 271"/>
                <a:gd name="T10" fmla="*/ 2147483647 w 447"/>
                <a:gd name="T11" fmla="*/ 2147483647 h 271"/>
                <a:gd name="T12" fmla="*/ 2147483647 w 447"/>
                <a:gd name="T13" fmla="*/ 2147483647 h 271"/>
                <a:gd name="T14" fmla="*/ 2147483647 w 447"/>
                <a:gd name="T15" fmla="*/ 2147483647 h 271"/>
                <a:gd name="T16" fmla="*/ 2147483647 w 447"/>
                <a:gd name="T17" fmla="*/ 2147483647 h 271"/>
                <a:gd name="T18" fmla="*/ 2147483647 w 447"/>
                <a:gd name="T19" fmla="*/ 2147483647 h 271"/>
                <a:gd name="T20" fmla="*/ 2147483647 w 447"/>
                <a:gd name="T21" fmla="*/ 2147483647 h 271"/>
                <a:gd name="T22" fmla="*/ 2147483647 w 447"/>
                <a:gd name="T23" fmla="*/ 2147483647 h 271"/>
                <a:gd name="T24" fmla="*/ 2147483647 w 447"/>
                <a:gd name="T25" fmla="*/ 2147483647 h 271"/>
                <a:gd name="T26" fmla="*/ 2147483647 w 447"/>
                <a:gd name="T27" fmla="*/ 2147483647 h 271"/>
                <a:gd name="T28" fmla="*/ 2147483647 w 447"/>
                <a:gd name="T29" fmla="*/ 2147483647 h 271"/>
                <a:gd name="T30" fmla="*/ 2147483647 w 447"/>
                <a:gd name="T31" fmla="*/ 2147483647 h 271"/>
                <a:gd name="T32" fmla="*/ 2147483647 w 447"/>
                <a:gd name="T33" fmla="*/ 2147483647 h 271"/>
                <a:gd name="T34" fmla="*/ 2147483647 w 447"/>
                <a:gd name="T35" fmla="*/ 2147483647 h 271"/>
                <a:gd name="T36" fmla="*/ 2147483647 w 447"/>
                <a:gd name="T37" fmla="*/ 2147483647 h 271"/>
                <a:gd name="T38" fmla="*/ 2147483647 w 447"/>
                <a:gd name="T39" fmla="*/ 2147483647 h 271"/>
                <a:gd name="T40" fmla="*/ 2147483647 w 447"/>
                <a:gd name="T41" fmla="*/ 2147483647 h 271"/>
                <a:gd name="T42" fmla="*/ 2147483647 w 447"/>
                <a:gd name="T43" fmla="*/ 2147483647 h 271"/>
                <a:gd name="T44" fmla="*/ 2147483647 w 447"/>
                <a:gd name="T45" fmla="*/ 2147483647 h 271"/>
                <a:gd name="T46" fmla="*/ 2147483647 w 447"/>
                <a:gd name="T47" fmla="*/ 2147483647 h 271"/>
                <a:gd name="T48" fmla="*/ 2147483647 w 447"/>
                <a:gd name="T49" fmla="*/ 2147483647 h 271"/>
                <a:gd name="T50" fmla="*/ 2147483647 w 447"/>
                <a:gd name="T51" fmla="*/ 2147483647 h 271"/>
                <a:gd name="T52" fmla="*/ 2147483647 w 447"/>
                <a:gd name="T53" fmla="*/ 2147483647 h 271"/>
                <a:gd name="T54" fmla="*/ 2147483647 w 447"/>
                <a:gd name="T55" fmla="*/ 2147483647 h 271"/>
                <a:gd name="T56" fmla="*/ 2147483647 w 447"/>
                <a:gd name="T57" fmla="*/ 2147483647 h 271"/>
                <a:gd name="T58" fmla="*/ 2147483647 w 447"/>
                <a:gd name="T59" fmla="*/ 2147483647 h 271"/>
                <a:gd name="T60" fmla="*/ 2147483647 w 447"/>
                <a:gd name="T61" fmla="*/ 2147483647 h 271"/>
                <a:gd name="T62" fmla="*/ 2147483647 w 447"/>
                <a:gd name="T63" fmla="*/ 2147483647 h 271"/>
                <a:gd name="T64" fmla="*/ 2147483647 w 447"/>
                <a:gd name="T65" fmla="*/ 2147483647 h 271"/>
                <a:gd name="T66" fmla="*/ 2147483647 w 447"/>
                <a:gd name="T67" fmla="*/ 2147483647 h 271"/>
                <a:gd name="T68" fmla="*/ 2147483647 w 447"/>
                <a:gd name="T69" fmla="*/ 2147483647 h 271"/>
                <a:gd name="T70" fmla="*/ 2147483647 w 447"/>
                <a:gd name="T71" fmla="*/ 2147483647 h 271"/>
                <a:gd name="T72" fmla="*/ 2147483647 w 447"/>
                <a:gd name="T73" fmla="*/ 2147483647 h 271"/>
                <a:gd name="T74" fmla="*/ 2147483647 w 447"/>
                <a:gd name="T75" fmla="*/ 0 h 271"/>
                <a:gd name="T76" fmla="*/ 2147483647 w 447"/>
                <a:gd name="T77" fmla="*/ 0 h 271"/>
                <a:gd name="T78" fmla="*/ 2147483647 w 447"/>
                <a:gd name="T79" fmla="*/ 2147483647 h 271"/>
                <a:gd name="T80" fmla="*/ 2147483647 w 447"/>
                <a:gd name="T81" fmla="*/ 2147483647 h 271"/>
                <a:gd name="T82" fmla="*/ 2147483647 w 447"/>
                <a:gd name="T83" fmla="*/ 2147483647 h 271"/>
                <a:gd name="T84" fmla="*/ 2147483647 w 447"/>
                <a:gd name="T85" fmla="*/ 2147483647 h 271"/>
                <a:gd name="T86" fmla="*/ 2147483647 w 447"/>
                <a:gd name="T87" fmla="*/ 2147483647 h 271"/>
                <a:gd name="T88" fmla="*/ 2147483647 w 447"/>
                <a:gd name="T89" fmla="*/ 2147483647 h 271"/>
                <a:gd name="T90" fmla="*/ 2147483647 w 447"/>
                <a:gd name="T91" fmla="*/ 2147483647 h 271"/>
                <a:gd name="T92" fmla="*/ 2147483647 w 447"/>
                <a:gd name="T93" fmla="*/ 2147483647 h 271"/>
                <a:gd name="T94" fmla="*/ 2147483647 w 447"/>
                <a:gd name="T95" fmla="*/ 2147483647 h 271"/>
                <a:gd name="T96" fmla="*/ 2147483647 w 447"/>
                <a:gd name="T97" fmla="*/ 2147483647 h 271"/>
                <a:gd name="T98" fmla="*/ 2147483647 w 447"/>
                <a:gd name="T99" fmla="*/ 2147483647 h 2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7"/>
                <a:gd name="T151" fmla="*/ 0 h 271"/>
                <a:gd name="T152" fmla="*/ 447 w 447"/>
                <a:gd name="T153" fmla="*/ 271 h 2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7" h="271">
                  <a:moveTo>
                    <a:pt x="27" y="70"/>
                  </a:moveTo>
                  <a:lnTo>
                    <a:pt x="25" y="70"/>
                  </a:lnTo>
                  <a:lnTo>
                    <a:pt x="19" y="73"/>
                  </a:lnTo>
                  <a:lnTo>
                    <a:pt x="14" y="76"/>
                  </a:lnTo>
                  <a:lnTo>
                    <a:pt x="8" y="81"/>
                  </a:lnTo>
                  <a:lnTo>
                    <a:pt x="3" y="87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11" y="116"/>
                  </a:lnTo>
                  <a:lnTo>
                    <a:pt x="14" y="119"/>
                  </a:lnTo>
                  <a:lnTo>
                    <a:pt x="19" y="122"/>
                  </a:lnTo>
                  <a:lnTo>
                    <a:pt x="27" y="125"/>
                  </a:lnTo>
                  <a:lnTo>
                    <a:pt x="33" y="127"/>
                  </a:lnTo>
                  <a:lnTo>
                    <a:pt x="38" y="127"/>
                  </a:lnTo>
                  <a:lnTo>
                    <a:pt x="46" y="127"/>
                  </a:lnTo>
                  <a:lnTo>
                    <a:pt x="52" y="127"/>
                  </a:lnTo>
                  <a:lnTo>
                    <a:pt x="60" y="130"/>
                  </a:lnTo>
                  <a:lnTo>
                    <a:pt x="68" y="127"/>
                  </a:lnTo>
                  <a:lnTo>
                    <a:pt x="76" y="125"/>
                  </a:lnTo>
                  <a:lnTo>
                    <a:pt x="81" y="125"/>
                  </a:lnTo>
                  <a:lnTo>
                    <a:pt x="87" y="125"/>
                  </a:lnTo>
                  <a:lnTo>
                    <a:pt x="92" y="98"/>
                  </a:lnTo>
                  <a:lnTo>
                    <a:pt x="92" y="95"/>
                  </a:lnTo>
                  <a:lnTo>
                    <a:pt x="100" y="95"/>
                  </a:lnTo>
                  <a:lnTo>
                    <a:pt x="108" y="87"/>
                  </a:lnTo>
                  <a:lnTo>
                    <a:pt x="122" y="84"/>
                  </a:lnTo>
                  <a:lnTo>
                    <a:pt x="136" y="76"/>
                  </a:lnTo>
                  <a:lnTo>
                    <a:pt x="152" y="68"/>
                  </a:lnTo>
                  <a:lnTo>
                    <a:pt x="171" y="62"/>
                  </a:lnTo>
                  <a:lnTo>
                    <a:pt x="192" y="54"/>
                  </a:lnTo>
                  <a:lnTo>
                    <a:pt x="214" y="49"/>
                  </a:lnTo>
                  <a:lnTo>
                    <a:pt x="236" y="43"/>
                  </a:lnTo>
                  <a:lnTo>
                    <a:pt x="257" y="38"/>
                  </a:lnTo>
                  <a:lnTo>
                    <a:pt x="279" y="35"/>
                  </a:lnTo>
                  <a:lnTo>
                    <a:pt x="301" y="35"/>
                  </a:lnTo>
                  <a:lnTo>
                    <a:pt x="319" y="35"/>
                  </a:lnTo>
                  <a:lnTo>
                    <a:pt x="338" y="41"/>
                  </a:lnTo>
                  <a:lnTo>
                    <a:pt x="357" y="49"/>
                  </a:lnTo>
                  <a:lnTo>
                    <a:pt x="365" y="54"/>
                  </a:lnTo>
                  <a:lnTo>
                    <a:pt x="374" y="65"/>
                  </a:lnTo>
                  <a:lnTo>
                    <a:pt x="382" y="76"/>
                  </a:lnTo>
                  <a:lnTo>
                    <a:pt x="387" y="87"/>
                  </a:lnTo>
                  <a:lnTo>
                    <a:pt x="390" y="100"/>
                  </a:lnTo>
                  <a:lnTo>
                    <a:pt x="393" y="114"/>
                  </a:lnTo>
                  <a:lnTo>
                    <a:pt x="393" y="127"/>
                  </a:lnTo>
                  <a:lnTo>
                    <a:pt x="393" y="141"/>
                  </a:lnTo>
                  <a:lnTo>
                    <a:pt x="390" y="154"/>
                  </a:lnTo>
                  <a:lnTo>
                    <a:pt x="387" y="171"/>
                  </a:lnTo>
                  <a:lnTo>
                    <a:pt x="379" y="187"/>
                  </a:lnTo>
                  <a:lnTo>
                    <a:pt x="374" y="203"/>
                  </a:lnTo>
                  <a:lnTo>
                    <a:pt x="363" y="217"/>
                  </a:lnTo>
                  <a:lnTo>
                    <a:pt x="352" y="233"/>
                  </a:lnTo>
                  <a:lnTo>
                    <a:pt x="341" y="249"/>
                  </a:lnTo>
                  <a:lnTo>
                    <a:pt x="328" y="268"/>
                  </a:lnTo>
                  <a:lnTo>
                    <a:pt x="325" y="271"/>
                  </a:lnTo>
                  <a:lnTo>
                    <a:pt x="328" y="268"/>
                  </a:lnTo>
                  <a:lnTo>
                    <a:pt x="336" y="265"/>
                  </a:lnTo>
                  <a:lnTo>
                    <a:pt x="347" y="257"/>
                  </a:lnTo>
                  <a:lnTo>
                    <a:pt x="357" y="246"/>
                  </a:lnTo>
                  <a:lnTo>
                    <a:pt x="368" y="235"/>
                  </a:lnTo>
                  <a:lnTo>
                    <a:pt x="382" y="222"/>
                  </a:lnTo>
                  <a:lnTo>
                    <a:pt x="395" y="206"/>
                  </a:lnTo>
                  <a:lnTo>
                    <a:pt x="409" y="189"/>
                  </a:lnTo>
                  <a:lnTo>
                    <a:pt x="420" y="173"/>
                  </a:lnTo>
                  <a:lnTo>
                    <a:pt x="430" y="154"/>
                  </a:lnTo>
                  <a:lnTo>
                    <a:pt x="438" y="133"/>
                  </a:lnTo>
                  <a:lnTo>
                    <a:pt x="444" y="114"/>
                  </a:lnTo>
                  <a:lnTo>
                    <a:pt x="447" y="95"/>
                  </a:lnTo>
                  <a:lnTo>
                    <a:pt x="447" y="73"/>
                  </a:lnTo>
                  <a:lnTo>
                    <a:pt x="441" y="52"/>
                  </a:lnTo>
                  <a:lnTo>
                    <a:pt x="433" y="38"/>
                  </a:lnTo>
                  <a:lnTo>
                    <a:pt x="420" y="22"/>
                  </a:lnTo>
                  <a:lnTo>
                    <a:pt x="406" y="14"/>
                  </a:lnTo>
                  <a:lnTo>
                    <a:pt x="387" y="6"/>
                  </a:lnTo>
                  <a:lnTo>
                    <a:pt x="368" y="0"/>
                  </a:lnTo>
                  <a:lnTo>
                    <a:pt x="349" y="0"/>
                  </a:lnTo>
                  <a:lnTo>
                    <a:pt x="328" y="0"/>
                  </a:lnTo>
                  <a:lnTo>
                    <a:pt x="306" y="0"/>
                  </a:lnTo>
                  <a:lnTo>
                    <a:pt x="284" y="0"/>
                  </a:lnTo>
                  <a:lnTo>
                    <a:pt x="263" y="3"/>
                  </a:lnTo>
                  <a:lnTo>
                    <a:pt x="244" y="8"/>
                  </a:lnTo>
                  <a:lnTo>
                    <a:pt x="225" y="14"/>
                  </a:lnTo>
                  <a:lnTo>
                    <a:pt x="209" y="19"/>
                  </a:lnTo>
                  <a:lnTo>
                    <a:pt x="195" y="22"/>
                  </a:lnTo>
                  <a:lnTo>
                    <a:pt x="184" y="30"/>
                  </a:lnTo>
                  <a:lnTo>
                    <a:pt x="173" y="33"/>
                  </a:lnTo>
                  <a:lnTo>
                    <a:pt x="165" y="38"/>
                  </a:lnTo>
                  <a:lnTo>
                    <a:pt x="154" y="41"/>
                  </a:lnTo>
                  <a:lnTo>
                    <a:pt x="146" y="46"/>
                  </a:lnTo>
                  <a:lnTo>
                    <a:pt x="136" y="49"/>
                  </a:lnTo>
                  <a:lnTo>
                    <a:pt x="127" y="54"/>
                  </a:lnTo>
                  <a:lnTo>
                    <a:pt x="117" y="57"/>
                  </a:lnTo>
                  <a:lnTo>
                    <a:pt x="111" y="62"/>
                  </a:lnTo>
                  <a:lnTo>
                    <a:pt x="103" y="65"/>
                  </a:lnTo>
                  <a:lnTo>
                    <a:pt x="95" y="68"/>
                  </a:lnTo>
                  <a:lnTo>
                    <a:pt x="90" y="70"/>
                  </a:lnTo>
                  <a:lnTo>
                    <a:pt x="84" y="73"/>
                  </a:lnTo>
                  <a:lnTo>
                    <a:pt x="79" y="76"/>
                  </a:lnTo>
                  <a:lnTo>
                    <a:pt x="76" y="79"/>
                  </a:lnTo>
                  <a:lnTo>
                    <a:pt x="27" y="70"/>
                  </a:lnTo>
                  <a:close/>
                </a:path>
              </a:pathLst>
            </a:custGeom>
            <a:solidFill>
              <a:srgbClr val="B37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0" name="Freeform 128"/>
            <p:cNvSpPr>
              <a:spLocks/>
            </p:cNvSpPr>
            <p:nvPr/>
          </p:nvSpPr>
          <p:spPr bwMode="auto">
            <a:xfrm>
              <a:off x="5073650" y="1366838"/>
              <a:ext cx="1616075" cy="901700"/>
            </a:xfrm>
            <a:custGeom>
              <a:avLst/>
              <a:gdLst>
                <a:gd name="T0" fmla="*/ 2147483647 w 1018"/>
                <a:gd name="T1" fmla="*/ 2147483647 h 568"/>
                <a:gd name="T2" fmla="*/ 2147483647 w 1018"/>
                <a:gd name="T3" fmla="*/ 0 h 568"/>
                <a:gd name="T4" fmla="*/ 2147483647 w 1018"/>
                <a:gd name="T5" fmla="*/ 2147483647 h 568"/>
                <a:gd name="T6" fmla="*/ 2147483647 w 1018"/>
                <a:gd name="T7" fmla="*/ 2147483647 h 568"/>
                <a:gd name="T8" fmla="*/ 2147483647 w 1018"/>
                <a:gd name="T9" fmla="*/ 2147483647 h 568"/>
                <a:gd name="T10" fmla="*/ 2147483647 w 1018"/>
                <a:gd name="T11" fmla="*/ 2147483647 h 568"/>
                <a:gd name="T12" fmla="*/ 2147483647 w 1018"/>
                <a:gd name="T13" fmla="*/ 2147483647 h 568"/>
                <a:gd name="T14" fmla="*/ 0 w 1018"/>
                <a:gd name="T15" fmla="*/ 2147483647 h 568"/>
                <a:gd name="T16" fmla="*/ 2147483647 w 1018"/>
                <a:gd name="T17" fmla="*/ 2147483647 h 568"/>
                <a:gd name="T18" fmla="*/ 2147483647 w 1018"/>
                <a:gd name="T19" fmla="*/ 2147483647 h 568"/>
                <a:gd name="T20" fmla="*/ 2147483647 w 1018"/>
                <a:gd name="T21" fmla="*/ 2147483647 h 568"/>
                <a:gd name="T22" fmla="*/ 2147483647 w 1018"/>
                <a:gd name="T23" fmla="*/ 2147483647 h 568"/>
                <a:gd name="T24" fmla="*/ 2147483647 w 1018"/>
                <a:gd name="T25" fmla="*/ 2147483647 h 568"/>
                <a:gd name="T26" fmla="*/ 2147483647 w 1018"/>
                <a:gd name="T27" fmla="*/ 2147483647 h 568"/>
                <a:gd name="T28" fmla="*/ 2147483647 w 1018"/>
                <a:gd name="T29" fmla="*/ 2147483647 h 568"/>
                <a:gd name="T30" fmla="*/ 2147483647 w 1018"/>
                <a:gd name="T31" fmla="*/ 2147483647 h 568"/>
                <a:gd name="T32" fmla="*/ 2147483647 w 1018"/>
                <a:gd name="T33" fmla="*/ 2147483647 h 568"/>
                <a:gd name="T34" fmla="*/ 2147483647 w 1018"/>
                <a:gd name="T35" fmla="*/ 2147483647 h 568"/>
                <a:gd name="T36" fmla="*/ 2147483647 w 1018"/>
                <a:gd name="T37" fmla="*/ 2147483647 h 568"/>
                <a:gd name="T38" fmla="*/ 2147483647 w 1018"/>
                <a:gd name="T39" fmla="*/ 2147483647 h 568"/>
                <a:gd name="T40" fmla="*/ 2147483647 w 1018"/>
                <a:gd name="T41" fmla="*/ 2147483647 h 568"/>
                <a:gd name="T42" fmla="*/ 2147483647 w 1018"/>
                <a:gd name="T43" fmla="*/ 2147483647 h 568"/>
                <a:gd name="T44" fmla="*/ 2147483647 w 1018"/>
                <a:gd name="T45" fmla="*/ 2147483647 h 568"/>
                <a:gd name="T46" fmla="*/ 2147483647 w 1018"/>
                <a:gd name="T47" fmla="*/ 2147483647 h 568"/>
                <a:gd name="T48" fmla="*/ 2147483647 w 1018"/>
                <a:gd name="T49" fmla="*/ 2147483647 h 568"/>
                <a:gd name="T50" fmla="*/ 2147483647 w 1018"/>
                <a:gd name="T51" fmla="*/ 2147483647 h 568"/>
                <a:gd name="T52" fmla="*/ 2147483647 w 1018"/>
                <a:gd name="T53" fmla="*/ 2147483647 h 568"/>
                <a:gd name="T54" fmla="*/ 2147483647 w 1018"/>
                <a:gd name="T55" fmla="*/ 2147483647 h 568"/>
                <a:gd name="T56" fmla="*/ 2147483647 w 1018"/>
                <a:gd name="T57" fmla="*/ 2147483647 h 568"/>
                <a:gd name="T58" fmla="*/ 2147483647 w 1018"/>
                <a:gd name="T59" fmla="*/ 2147483647 h 568"/>
                <a:gd name="T60" fmla="*/ 2147483647 w 1018"/>
                <a:gd name="T61" fmla="*/ 2147483647 h 568"/>
                <a:gd name="T62" fmla="*/ 2147483647 w 1018"/>
                <a:gd name="T63" fmla="*/ 2147483647 h 568"/>
                <a:gd name="T64" fmla="*/ 2147483647 w 1018"/>
                <a:gd name="T65" fmla="*/ 2147483647 h 568"/>
                <a:gd name="T66" fmla="*/ 2147483647 w 1018"/>
                <a:gd name="T67" fmla="*/ 2147483647 h 568"/>
                <a:gd name="T68" fmla="*/ 2147483647 w 1018"/>
                <a:gd name="T69" fmla="*/ 2147483647 h 568"/>
                <a:gd name="T70" fmla="*/ 2147483647 w 1018"/>
                <a:gd name="T71" fmla="*/ 2147483647 h 568"/>
                <a:gd name="T72" fmla="*/ 2147483647 w 1018"/>
                <a:gd name="T73" fmla="*/ 2147483647 h 568"/>
                <a:gd name="T74" fmla="*/ 2147483647 w 1018"/>
                <a:gd name="T75" fmla="*/ 2147483647 h 568"/>
                <a:gd name="T76" fmla="*/ 2147483647 w 1018"/>
                <a:gd name="T77" fmla="*/ 2147483647 h 568"/>
                <a:gd name="T78" fmla="*/ 2147483647 w 1018"/>
                <a:gd name="T79" fmla="*/ 2147483647 h 568"/>
                <a:gd name="T80" fmla="*/ 2147483647 w 1018"/>
                <a:gd name="T81" fmla="*/ 2147483647 h 568"/>
                <a:gd name="T82" fmla="*/ 2147483647 w 1018"/>
                <a:gd name="T83" fmla="*/ 2147483647 h 5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18"/>
                <a:gd name="T127" fmla="*/ 0 h 568"/>
                <a:gd name="T128" fmla="*/ 1018 w 1018"/>
                <a:gd name="T129" fmla="*/ 568 h 5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18" h="568">
                  <a:moveTo>
                    <a:pt x="1018" y="60"/>
                  </a:moveTo>
                  <a:lnTo>
                    <a:pt x="999" y="27"/>
                  </a:lnTo>
                  <a:lnTo>
                    <a:pt x="963" y="14"/>
                  </a:lnTo>
                  <a:lnTo>
                    <a:pt x="931" y="6"/>
                  </a:lnTo>
                  <a:lnTo>
                    <a:pt x="893" y="3"/>
                  </a:lnTo>
                  <a:lnTo>
                    <a:pt x="850" y="0"/>
                  </a:lnTo>
                  <a:lnTo>
                    <a:pt x="798" y="0"/>
                  </a:lnTo>
                  <a:lnTo>
                    <a:pt x="742" y="0"/>
                  </a:lnTo>
                  <a:lnTo>
                    <a:pt x="679" y="3"/>
                  </a:lnTo>
                  <a:lnTo>
                    <a:pt x="614" y="8"/>
                  </a:lnTo>
                  <a:lnTo>
                    <a:pt x="547" y="17"/>
                  </a:lnTo>
                  <a:lnTo>
                    <a:pt x="479" y="30"/>
                  </a:lnTo>
                  <a:lnTo>
                    <a:pt x="412" y="46"/>
                  </a:lnTo>
                  <a:lnTo>
                    <a:pt x="341" y="68"/>
                  </a:lnTo>
                  <a:lnTo>
                    <a:pt x="276" y="95"/>
                  </a:lnTo>
                  <a:lnTo>
                    <a:pt x="217" y="127"/>
                  </a:lnTo>
                  <a:lnTo>
                    <a:pt x="160" y="168"/>
                  </a:lnTo>
                  <a:lnTo>
                    <a:pt x="109" y="211"/>
                  </a:lnTo>
                  <a:lnTo>
                    <a:pt x="71" y="252"/>
                  </a:lnTo>
                  <a:lnTo>
                    <a:pt x="41" y="290"/>
                  </a:lnTo>
                  <a:lnTo>
                    <a:pt x="19" y="330"/>
                  </a:lnTo>
                  <a:lnTo>
                    <a:pt x="6" y="365"/>
                  </a:lnTo>
                  <a:lnTo>
                    <a:pt x="0" y="398"/>
                  </a:lnTo>
                  <a:lnTo>
                    <a:pt x="0" y="430"/>
                  </a:lnTo>
                  <a:lnTo>
                    <a:pt x="9" y="460"/>
                  </a:lnTo>
                  <a:lnTo>
                    <a:pt x="22" y="484"/>
                  </a:lnTo>
                  <a:lnTo>
                    <a:pt x="41" y="506"/>
                  </a:lnTo>
                  <a:lnTo>
                    <a:pt x="63" y="525"/>
                  </a:lnTo>
                  <a:lnTo>
                    <a:pt x="90" y="541"/>
                  </a:lnTo>
                  <a:lnTo>
                    <a:pt x="119" y="555"/>
                  </a:lnTo>
                  <a:lnTo>
                    <a:pt x="155" y="563"/>
                  </a:lnTo>
                  <a:lnTo>
                    <a:pt x="187" y="566"/>
                  </a:lnTo>
                  <a:lnTo>
                    <a:pt x="225" y="568"/>
                  </a:lnTo>
                  <a:lnTo>
                    <a:pt x="263" y="563"/>
                  </a:lnTo>
                  <a:lnTo>
                    <a:pt x="301" y="557"/>
                  </a:lnTo>
                  <a:lnTo>
                    <a:pt x="339" y="547"/>
                  </a:lnTo>
                  <a:lnTo>
                    <a:pt x="376" y="539"/>
                  </a:lnTo>
                  <a:lnTo>
                    <a:pt x="414" y="525"/>
                  </a:lnTo>
                  <a:lnTo>
                    <a:pt x="452" y="514"/>
                  </a:lnTo>
                  <a:lnTo>
                    <a:pt x="487" y="501"/>
                  </a:lnTo>
                  <a:lnTo>
                    <a:pt x="523" y="487"/>
                  </a:lnTo>
                  <a:lnTo>
                    <a:pt x="552" y="474"/>
                  </a:lnTo>
                  <a:lnTo>
                    <a:pt x="582" y="460"/>
                  </a:lnTo>
                  <a:lnTo>
                    <a:pt x="606" y="447"/>
                  </a:lnTo>
                  <a:lnTo>
                    <a:pt x="674" y="417"/>
                  </a:lnTo>
                  <a:lnTo>
                    <a:pt x="666" y="417"/>
                  </a:lnTo>
                  <a:lnTo>
                    <a:pt x="593" y="441"/>
                  </a:lnTo>
                  <a:lnTo>
                    <a:pt x="552" y="452"/>
                  </a:lnTo>
                  <a:lnTo>
                    <a:pt x="509" y="466"/>
                  </a:lnTo>
                  <a:lnTo>
                    <a:pt x="460" y="476"/>
                  </a:lnTo>
                  <a:lnTo>
                    <a:pt x="412" y="490"/>
                  </a:lnTo>
                  <a:lnTo>
                    <a:pt x="360" y="501"/>
                  </a:lnTo>
                  <a:lnTo>
                    <a:pt x="312" y="506"/>
                  </a:lnTo>
                  <a:lnTo>
                    <a:pt x="263" y="511"/>
                  </a:lnTo>
                  <a:lnTo>
                    <a:pt x="220" y="511"/>
                  </a:lnTo>
                  <a:lnTo>
                    <a:pt x="179" y="506"/>
                  </a:lnTo>
                  <a:lnTo>
                    <a:pt x="146" y="498"/>
                  </a:lnTo>
                  <a:lnTo>
                    <a:pt x="119" y="479"/>
                  </a:lnTo>
                  <a:lnTo>
                    <a:pt x="103" y="457"/>
                  </a:lnTo>
                  <a:lnTo>
                    <a:pt x="92" y="430"/>
                  </a:lnTo>
                  <a:lnTo>
                    <a:pt x="90" y="403"/>
                  </a:lnTo>
                  <a:lnTo>
                    <a:pt x="92" y="374"/>
                  </a:lnTo>
                  <a:lnTo>
                    <a:pt x="103" y="347"/>
                  </a:lnTo>
                  <a:lnTo>
                    <a:pt x="114" y="319"/>
                  </a:lnTo>
                  <a:lnTo>
                    <a:pt x="133" y="292"/>
                  </a:lnTo>
                  <a:lnTo>
                    <a:pt x="157" y="265"/>
                  </a:lnTo>
                  <a:lnTo>
                    <a:pt x="184" y="241"/>
                  </a:lnTo>
                  <a:lnTo>
                    <a:pt x="217" y="214"/>
                  </a:lnTo>
                  <a:lnTo>
                    <a:pt x="249" y="190"/>
                  </a:lnTo>
                  <a:lnTo>
                    <a:pt x="287" y="168"/>
                  </a:lnTo>
                  <a:lnTo>
                    <a:pt x="328" y="146"/>
                  </a:lnTo>
                  <a:lnTo>
                    <a:pt x="368" y="127"/>
                  </a:lnTo>
                  <a:lnTo>
                    <a:pt x="414" y="111"/>
                  </a:lnTo>
                  <a:lnTo>
                    <a:pt x="460" y="95"/>
                  </a:lnTo>
                  <a:lnTo>
                    <a:pt x="509" y="81"/>
                  </a:lnTo>
                  <a:lnTo>
                    <a:pt x="552" y="71"/>
                  </a:lnTo>
                  <a:lnTo>
                    <a:pt x="598" y="63"/>
                  </a:lnTo>
                  <a:lnTo>
                    <a:pt x="639" y="54"/>
                  </a:lnTo>
                  <a:lnTo>
                    <a:pt x="677" y="49"/>
                  </a:lnTo>
                  <a:lnTo>
                    <a:pt x="712" y="44"/>
                  </a:lnTo>
                  <a:lnTo>
                    <a:pt x="747" y="41"/>
                  </a:lnTo>
                  <a:lnTo>
                    <a:pt x="777" y="41"/>
                  </a:lnTo>
                  <a:lnTo>
                    <a:pt x="807" y="41"/>
                  </a:lnTo>
                  <a:lnTo>
                    <a:pt x="831" y="41"/>
                  </a:lnTo>
                  <a:lnTo>
                    <a:pt x="855" y="41"/>
                  </a:lnTo>
                  <a:lnTo>
                    <a:pt x="874" y="44"/>
                  </a:lnTo>
                  <a:lnTo>
                    <a:pt x="893" y="46"/>
                  </a:lnTo>
                  <a:lnTo>
                    <a:pt x="907" y="52"/>
                  </a:lnTo>
                  <a:lnTo>
                    <a:pt x="920" y="54"/>
                  </a:lnTo>
                  <a:lnTo>
                    <a:pt x="928" y="60"/>
                  </a:lnTo>
                  <a:lnTo>
                    <a:pt x="936" y="63"/>
                  </a:lnTo>
                  <a:lnTo>
                    <a:pt x="944" y="73"/>
                  </a:lnTo>
                  <a:lnTo>
                    <a:pt x="953" y="84"/>
                  </a:lnTo>
                  <a:lnTo>
                    <a:pt x="955" y="90"/>
                  </a:lnTo>
                  <a:lnTo>
                    <a:pt x="958" y="95"/>
                  </a:lnTo>
                  <a:lnTo>
                    <a:pt x="961" y="103"/>
                  </a:lnTo>
                  <a:lnTo>
                    <a:pt x="963" y="111"/>
                  </a:lnTo>
                  <a:lnTo>
                    <a:pt x="963" y="117"/>
                  </a:lnTo>
                  <a:lnTo>
                    <a:pt x="963" y="125"/>
                  </a:lnTo>
                  <a:lnTo>
                    <a:pt x="963" y="130"/>
                  </a:lnTo>
                  <a:lnTo>
                    <a:pt x="963" y="138"/>
                  </a:lnTo>
                  <a:lnTo>
                    <a:pt x="961" y="144"/>
                  </a:lnTo>
                  <a:lnTo>
                    <a:pt x="958" y="149"/>
                  </a:lnTo>
                  <a:lnTo>
                    <a:pt x="955" y="154"/>
                  </a:lnTo>
                  <a:lnTo>
                    <a:pt x="955" y="163"/>
                  </a:lnTo>
                  <a:lnTo>
                    <a:pt x="950" y="168"/>
                  </a:lnTo>
                  <a:lnTo>
                    <a:pt x="947" y="173"/>
                  </a:lnTo>
                  <a:lnTo>
                    <a:pt x="942" y="179"/>
                  </a:lnTo>
                  <a:lnTo>
                    <a:pt x="936" y="187"/>
                  </a:lnTo>
                  <a:lnTo>
                    <a:pt x="934" y="192"/>
                  </a:lnTo>
                  <a:lnTo>
                    <a:pt x="928" y="200"/>
                  </a:lnTo>
                  <a:lnTo>
                    <a:pt x="923" y="209"/>
                  </a:lnTo>
                  <a:lnTo>
                    <a:pt x="917" y="214"/>
                  </a:lnTo>
                  <a:lnTo>
                    <a:pt x="912" y="222"/>
                  </a:lnTo>
                  <a:lnTo>
                    <a:pt x="909" y="230"/>
                  </a:lnTo>
                  <a:lnTo>
                    <a:pt x="896" y="249"/>
                  </a:lnTo>
                  <a:lnTo>
                    <a:pt x="926" y="230"/>
                  </a:lnTo>
                  <a:lnTo>
                    <a:pt x="934" y="225"/>
                  </a:lnTo>
                  <a:lnTo>
                    <a:pt x="942" y="214"/>
                  </a:lnTo>
                  <a:lnTo>
                    <a:pt x="953" y="203"/>
                  </a:lnTo>
                  <a:lnTo>
                    <a:pt x="961" y="195"/>
                  </a:lnTo>
                  <a:lnTo>
                    <a:pt x="969" y="184"/>
                  </a:lnTo>
                  <a:lnTo>
                    <a:pt x="977" y="173"/>
                  </a:lnTo>
                  <a:lnTo>
                    <a:pt x="988" y="160"/>
                  </a:lnTo>
                  <a:lnTo>
                    <a:pt x="996" y="149"/>
                  </a:lnTo>
                  <a:lnTo>
                    <a:pt x="1018" y="108"/>
                  </a:lnTo>
                  <a:lnTo>
                    <a:pt x="1018" y="60"/>
                  </a:lnTo>
                  <a:close/>
                </a:path>
              </a:pathLst>
            </a:custGeom>
            <a:solidFill>
              <a:srgbClr val="ED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1" name="Freeform 129"/>
            <p:cNvSpPr>
              <a:spLocks/>
            </p:cNvSpPr>
            <p:nvPr/>
          </p:nvSpPr>
          <p:spPr bwMode="auto">
            <a:xfrm>
              <a:off x="5713413" y="1693863"/>
              <a:ext cx="261937" cy="244475"/>
            </a:xfrm>
            <a:custGeom>
              <a:avLst/>
              <a:gdLst>
                <a:gd name="T0" fmla="*/ 0 w 165"/>
                <a:gd name="T1" fmla="*/ 2147483647 h 154"/>
                <a:gd name="T2" fmla="*/ 0 w 165"/>
                <a:gd name="T3" fmla="*/ 2147483647 h 154"/>
                <a:gd name="T4" fmla="*/ 2147483647 w 165"/>
                <a:gd name="T5" fmla="*/ 2147483647 h 154"/>
                <a:gd name="T6" fmla="*/ 2147483647 w 165"/>
                <a:gd name="T7" fmla="*/ 2147483647 h 154"/>
                <a:gd name="T8" fmla="*/ 2147483647 w 165"/>
                <a:gd name="T9" fmla="*/ 2147483647 h 154"/>
                <a:gd name="T10" fmla="*/ 2147483647 w 165"/>
                <a:gd name="T11" fmla="*/ 2147483647 h 154"/>
                <a:gd name="T12" fmla="*/ 2147483647 w 165"/>
                <a:gd name="T13" fmla="*/ 2147483647 h 154"/>
                <a:gd name="T14" fmla="*/ 2147483647 w 165"/>
                <a:gd name="T15" fmla="*/ 2147483647 h 154"/>
                <a:gd name="T16" fmla="*/ 2147483647 w 165"/>
                <a:gd name="T17" fmla="*/ 2147483647 h 154"/>
                <a:gd name="T18" fmla="*/ 2147483647 w 165"/>
                <a:gd name="T19" fmla="*/ 2147483647 h 154"/>
                <a:gd name="T20" fmla="*/ 2147483647 w 165"/>
                <a:gd name="T21" fmla="*/ 2147483647 h 154"/>
                <a:gd name="T22" fmla="*/ 2147483647 w 165"/>
                <a:gd name="T23" fmla="*/ 2147483647 h 154"/>
                <a:gd name="T24" fmla="*/ 2147483647 w 165"/>
                <a:gd name="T25" fmla="*/ 2147483647 h 154"/>
                <a:gd name="T26" fmla="*/ 2147483647 w 165"/>
                <a:gd name="T27" fmla="*/ 2147483647 h 154"/>
                <a:gd name="T28" fmla="*/ 2147483647 w 165"/>
                <a:gd name="T29" fmla="*/ 2147483647 h 154"/>
                <a:gd name="T30" fmla="*/ 2147483647 w 165"/>
                <a:gd name="T31" fmla="*/ 2147483647 h 154"/>
                <a:gd name="T32" fmla="*/ 2147483647 w 165"/>
                <a:gd name="T33" fmla="*/ 2147483647 h 154"/>
                <a:gd name="T34" fmla="*/ 2147483647 w 165"/>
                <a:gd name="T35" fmla="*/ 2147483647 h 154"/>
                <a:gd name="T36" fmla="*/ 2147483647 w 165"/>
                <a:gd name="T37" fmla="*/ 2147483647 h 154"/>
                <a:gd name="T38" fmla="*/ 2147483647 w 165"/>
                <a:gd name="T39" fmla="*/ 2147483647 h 154"/>
                <a:gd name="T40" fmla="*/ 2147483647 w 165"/>
                <a:gd name="T41" fmla="*/ 2147483647 h 154"/>
                <a:gd name="T42" fmla="*/ 2147483647 w 165"/>
                <a:gd name="T43" fmla="*/ 2147483647 h 154"/>
                <a:gd name="T44" fmla="*/ 2147483647 w 165"/>
                <a:gd name="T45" fmla="*/ 2147483647 h 154"/>
                <a:gd name="T46" fmla="*/ 2147483647 w 165"/>
                <a:gd name="T47" fmla="*/ 2147483647 h 154"/>
                <a:gd name="T48" fmla="*/ 2147483647 w 165"/>
                <a:gd name="T49" fmla="*/ 2147483647 h 154"/>
                <a:gd name="T50" fmla="*/ 2147483647 w 165"/>
                <a:gd name="T51" fmla="*/ 2147483647 h 154"/>
                <a:gd name="T52" fmla="*/ 2147483647 w 165"/>
                <a:gd name="T53" fmla="*/ 2147483647 h 154"/>
                <a:gd name="T54" fmla="*/ 2147483647 w 165"/>
                <a:gd name="T55" fmla="*/ 2147483647 h 154"/>
                <a:gd name="T56" fmla="*/ 2147483647 w 165"/>
                <a:gd name="T57" fmla="*/ 2147483647 h 154"/>
                <a:gd name="T58" fmla="*/ 2147483647 w 165"/>
                <a:gd name="T59" fmla="*/ 2147483647 h 154"/>
                <a:gd name="T60" fmla="*/ 2147483647 w 165"/>
                <a:gd name="T61" fmla="*/ 0 h 154"/>
                <a:gd name="T62" fmla="*/ 2147483647 w 165"/>
                <a:gd name="T63" fmla="*/ 2147483647 h 154"/>
                <a:gd name="T64" fmla="*/ 0 w 165"/>
                <a:gd name="T65" fmla="*/ 2147483647 h 154"/>
                <a:gd name="T66" fmla="*/ 0 w 165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5"/>
                <a:gd name="T103" fmla="*/ 0 h 154"/>
                <a:gd name="T104" fmla="*/ 165 w 165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5" h="154">
                  <a:moveTo>
                    <a:pt x="0" y="73"/>
                  </a:moveTo>
                  <a:lnTo>
                    <a:pt x="0" y="76"/>
                  </a:lnTo>
                  <a:lnTo>
                    <a:pt x="3" y="84"/>
                  </a:lnTo>
                  <a:lnTo>
                    <a:pt x="3" y="89"/>
                  </a:lnTo>
                  <a:lnTo>
                    <a:pt x="9" y="97"/>
                  </a:lnTo>
                  <a:lnTo>
                    <a:pt x="11" y="105"/>
                  </a:lnTo>
                  <a:lnTo>
                    <a:pt x="17" y="113"/>
                  </a:lnTo>
                  <a:lnTo>
                    <a:pt x="19" y="119"/>
                  </a:lnTo>
                  <a:lnTo>
                    <a:pt x="25" y="127"/>
                  </a:lnTo>
                  <a:lnTo>
                    <a:pt x="33" y="132"/>
                  </a:lnTo>
                  <a:lnTo>
                    <a:pt x="41" y="141"/>
                  </a:lnTo>
                  <a:lnTo>
                    <a:pt x="49" y="143"/>
                  </a:lnTo>
                  <a:lnTo>
                    <a:pt x="60" y="149"/>
                  </a:lnTo>
                  <a:lnTo>
                    <a:pt x="74" y="151"/>
                  </a:lnTo>
                  <a:lnTo>
                    <a:pt x="87" y="154"/>
                  </a:lnTo>
                  <a:lnTo>
                    <a:pt x="103" y="149"/>
                  </a:lnTo>
                  <a:lnTo>
                    <a:pt x="117" y="143"/>
                  </a:lnTo>
                  <a:lnTo>
                    <a:pt x="130" y="135"/>
                  </a:lnTo>
                  <a:lnTo>
                    <a:pt x="141" y="124"/>
                  </a:lnTo>
                  <a:lnTo>
                    <a:pt x="147" y="113"/>
                  </a:lnTo>
                  <a:lnTo>
                    <a:pt x="155" y="100"/>
                  </a:lnTo>
                  <a:lnTo>
                    <a:pt x="157" y="86"/>
                  </a:lnTo>
                  <a:lnTo>
                    <a:pt x="163" y="73"/>
                  </a:lnTo>
                  <a:lnTo>
                    <a:pt x="163" y="59"/>
                  </a:lnTo>
                  <a:lnTo>
                    <a:pt x="165" y="46"/>
                  </a:lnTo>
                  <a:lnTo>
                    <a:pt x="165" y="32"/>
                  </a:lnTo>
                  <a:lnTo>
                    <a:pt x="165" y="22"/>
                  </a:lnTo>
                  <a:lnTo>
                    <a:pt x="163" y="11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84" y="2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2" name="Freeform 130"/>
            <p:cNvSpPr>
              <a:spLocks/>
            </p:cNvSpPr>
            <p:nvPr/>
          </p:nvSpPr>
          <p:spPr bwMode="auto">
            <a:xfrm>
              <a:off x="5611813" y="1646238"/>
              <a:ext cx="458787" cy="292100"/>
            </a:xfrm>
            <a:custGeom>
              <a:avLst/>
              <a:gdLst>
                <a:gd name="T0" fmla="*/ 2147483647 w 289"/>
                <a:gd name="T1" fmla="*/ 2147483647 h 184"/>
                <a:gd name="T2" fmla="*/ 2147483647 w 289"/>
                <a:gd name="T3" fmla="*/ 2147483647 h 184"/>
                <a:gd name="T4" fmla="*/ 2147483647 w 289"/>
                <a:gd name="T5" fmla="*/ 2147483647 h 184"/>
                <a:gd name="T6" fmla="*/ 2147483647 w 289"/>
                <a:gd name="T7" fmla="*/ 2147483647 h 184"/>
                <a:gd name="T8" fmla="*/ 2147483647 w 289"/>
                <a:gd name="T9" fmla="*/ 2147483647 h 184"/>
                <a:gd name="T10" fmla="*/ 2147483647 w 289"/>
                <a:gd name="T11" fmla="*/ 2147483647 h 184"/>
                <a:gd name="T12" fmla="*/ 2147483647 w 289"/>
                <a:gd name="T13" fmla="*/ 2147483647 h 184"/>
                <a:gd name="T14" fmla="*/ 2147483647 w 289"/>
                <a:gd name="T15" fmla="*/ 2147483647 h 184"/>
                <a:gd name="T16" fmla="*/ 2147483647 w 289"/>
                <a:gd name="T17" fmla="*/ 2147483647 h 184"/>
                <a:gd name="T18" fmla="*/ 2147483647 w 289"/>
                <a:gd name="T19" fmla="*/ 2147483647 h 184"/>
                <a:gd name="T20" fmla="*/ 2147483647 w 289"/>
                <a:gd name="T21" fmla="*/ 2147483647 h 184"/>
                <a:gd name="T22" fmla="*/ 2147483647 w 289"/>
                <a:gd name="T23" fmla="*/ 2147483647 h 184"/>
                <a:gd name="T24" fmla="*/ 2147483647 w 289"/>
                <a:gd name="T25" fmla="*/ 2147483647 h 184"/>
                <a:gd name="T26" fmla="*/ 2147483647 w 289"/>
                <a:gd name="T27" fmla="*/ 2147483647 h 184"/>
                <a:gd name="T28" fmla="*/ 2147483647 w 289"/>
                <a:gd name="T29" fmla="*/ 2147483647 h 184"/>
                <a:gd name="T30" fmla="*/ 2147483647 w 289"/>
                <a:gd name="T31" fmla="*/ 2147483647 h 184"/>
                <a:gd name="T32" fmla="*/ 2147483647 w 289"/>
                <a:gd name="T33" fmla="*/ 2147483647 h 184"/>
                <a:gd name="T34" fmla="*/ 2147483647 w 289"/>
                <a:gd name="T35" fmla="*/ 2147483647 h 184"/>
                <a:gd name="T36" fmla="*/ 2147483647 w 289"/>
                <a:gd name="T37" fmla="*/ 2147483647 h 184"/>
                <a:gd name="T38" fmla="*/ 2147483647 w 289"/>
                <a:gd name="T39" fmla="*/ 2147483647 h 184"/>
                <a:gd name="T40" fmla="*/ 2147483647 w 289"/>
                <a:gd name="T41" fmla="*/ 2147483647 h 184"/>
                <a:gd name="T42" fmla="*/ 0 w 289"/>
                <a:gd name="T43" fmla="*/ 2147483647 h 184"/>
                <a:gd name="T44" fmla="*/ 2147483647 w 289"/>
                <a:gd name="T45" fmla="*/ 2147483647 h 184"/>
                <a:gd name="T46" fmla="*/ 2147483647 w 289"/>
                <a:gd name="T47" fmla="*/ 2147483647 h 184"/>
                <a:gd name="T48" fmla="*/ 2147483647 w 289"/>
                <a:gd name="T49" fmla="*/ 2147483647 h 184"/>
                <a:gd name="T50" fmla="*/ 2147483647 w 289"/>
                <a:gd name="T51" fmla="*/ 2147483647 h 184"/>
                <a:gd name="T52" fmla="*/ 2147483647 w 289"/>
                <a:gd name="T53" fmla="*/ 2147483647 h 184"/>
                <a:gd name="T54" fmla="*/ 2147483647 w 289"/>
                <a:gd name="T55" fmla="*/ 2147483647 h 184"/>
                <a:gd name="T56" fmla="*/ 2147483647 w 289"/>
                <a:gd name="T57" fmla="*/ 2147483647 h 184"/>
                <a:gd name="T58" fmla="*/ 2147483647 w 289"/>
                <a:gd name="T59" fmla="*/ 0 h 184"/>
                <a:gd name="T60" fmla="*/ 2147483647 w 289"/>
                <a:gd name="T61" fmla="*/ 0 h 184"/>
                <a:gd name="T62" fmla="*/ 2147483647 w 289"/>
                <a:gd name="T63" fmla="*/ 0 h 184"/>
                <a:gd name="T64" fmla="*/ 2147483647 w 289"/>
                <a:gd name="T65" fmla="*/ 0 h 184"/>
                <a:gd name="T66" fmla="*/ 2147483647 w 289"/>
                <a:gd name="T67" fmla="*/ 2147483647 h 184"/>
                <a:gd name="T68" fmla="*/ 2147483647 w 289"/>
                <a:gd name="T69" fmla="*/ 2147483647 h 184"/>
                <a:gd name="T70" fmla="*/ 2147483647 w 289"/>
                <a:gd name="T71" fmla="*/ 2147483647 h 184"/>
                <a:gd name="T72" fmla="*/ 2147483647 w 289"/>
                <a:gd name="T73" fmla="*/ 2147483647 h 184"/>
                <a:gd name="T74" fmla="*/ 2147483647 w 289"/>
                <a:gd name="T75" fmla="*/ 2147483647 h 184"/>
                <a:gd name="T76" fmla="*/ 2147483647 w 289"/>
                <a:gd name="T77" fmla="*/ 2147483647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9"/>
                <a:gd name="T118" fmla="*/ 0 h 184"/>
                <a:gd name="T119" fmla="*/ 289 w 289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9" h="184">
                  <a:moveTo>
                    <a:pt x="275" y="70"/>
                  </a:moveTo>
                  <a:lnTo>
                    <a:pt x="273" y="68"/>
                  </a:lnTo>
                  <a:lnTo>
                    <a:pt x="273" y="65"/>
                  </a:lnTo>
                  <a:lnTo>
                    <a:pt x="267" y="62"/>
                  </a:lnTo>
                  <a:lnTo>
                    <a:pt x="259" y="60"/>
                  </a:lnTo>
                  <a:lnTo>
                    <a:pt x="251" y="54"/>
                  </a:lnTo>
                  <a:lnTo>
                    <a:pt x="240" y="52"/>
                  </a:lnTo>
                  <a:lnTo>
                    <a:pt x="229" y="49"/>
                  </a:lnTo>
                  <a:lnTo>
                    <a:pt x="216" y="46"/>
                  </a:lnTo>
                  <a:lnTo>
                    <a:pt x="200" y="46"/>
                  </a:lnTo>
                  <a:lnTo>
                    <a:pt x="184" y="49"/>
                  </a:lnTo>
                  <a:lnTo>
                    <a:pt x="165" y="52"/>
                  </a:lnTo>
                  <a:lnTo>
                    <a:pt x="146" y="60"/>
                  </a:lnTo>
                  <a:lnTo>
                    <a:pt x="124" y="70"/>
                  </a:lnTo>
                  <a:lnTo>
                    <a:pt x="102" y="87"/>
                  </a:lnTo>
                  <a:lnTo>
                    <a:pt x="78" y="103"/>
                  </a:lnTo>
                  <a:lnTo>
                    <a:pt x="54" y="127"/>
                  </a:lnTo>
                  <a:lnTo>
                    <a:pt x="48" y="135"/>
                  </a:lnTo>
                  <a:lnTo>
                    <a:pt x="46" y="143"/>
                  </a:lnTo>
                  <a:lnTo>
                    <a:pt x="46" y="149"/>
                  </a:lnTo>
                  <a:lnTo>
                    <a:pt x="51" y="154"/>
                  </a:lnTo>
                  <a:lnTo>
                    <a:pt x="56" y="157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8" y="162"/>
                  </a:lnTo>
                  <a:lnTo>
                    <a:pt x="83" y="162"/>
                  </a:lnTo>
                  <a:lnTo>
                    <a:pt x="92" y="165"/>
                  </a:lnTo>
                  <a:lnTo>
                    <a:pt x="89" y="165"/>
                  </a:lnTo>
                  <a:lnTo>
                    <a:pt x="86" y="168"/>
                  </a:lnTo>
                  <a:lnTo>
                    <a:pt x="81" y="171"/>
                  </a:lnTo>
                  <a:lnTo>
                    <a:pt x="73" y="176"/>
                  </a:lnTo>
                  <a:lnTo>
                    <a:pt x="67" y="179"/>
                  </a:lnTo>
                  <a:lnTo>
                    <a:pt x="62" y="179"/>
                  </a:lnTo>
                  <a:lnTo>
                    <a:pt x="56" y="181"/>
                  </a:lnTo>
                  <a:lnTo>
                    <a:pt x="51" y="184"/>
                  </a:lnTo>
                  <a:lnTo>
                    <a:pt x="43" y="184"/>
                  </a:lnTo>
                  <a:lnTo>
                    <a:pt x="37" y="184"/>
                  </a:lnTo>
                  <a:lnTo>
                    <a:pt x="29" y="184"/>
                  </a:lnTo>
                  <a:lnTo>
                    <a:pt x="21" y="184"/>
                  </a:lnTo>
                  <a:lnTo>
                    <a:pt x="10" y="179"/>
                  </a:lnTo>
                  <a:lnTo>
                    <a:pt x="5" y="173"/>
                  </a:lnTo>
                  <a:lnTo>
                    <a:pt x="2" y="168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2" y="138"/>
                  </a:lnTo>
                  <a:lnTo>
                    <a:pt x="8" y="127"/>
                  </a:lnTo>
                  <a:lnTo>
                    <a:pt x="16" y="116"/>
                  </a:lnTo>
                  <a:lnTo>
                    <a:pt x="21" y="103"/>
                  </a:lnTo>
                  <a:lnTo>
                    <a:pt x="32" y="89"/>
                  </a:lnTo>
                  <a:lnTo>
                    <a:pt x="46" y="79"/>
                  </a:lnTo>
                  <a:lnTo>
                    <a:pt x="59" y="65"/>
                  </a:lnTo>
                  <a:lnTo>
                    <a:pt x="73" y="54"/>
                  </a:lnTo>
                  <a:lnTo>
                    <a:pt x="92" y="43"/>
                  </a:lnTo>
                  <a:lnTo>
                    <a:pt x="110" y="33"/>
                  </a:lnTo>
                  <a:lnTo>
                    <a:pt x="132" y="27"/>
                  </a:lnTo>
                  <a:lnTo>
                    <a:pt x="151" y="19"/>
                  </a:lnTo>
                  <a:lnTo>
                    <a:pt x="173" y="14"/>
                  </a:lnTo>
                  <a:lnTo>
                    <a:pt x="189" y="8"/>
                  </a:lnTo>
                  <a:lnTo>
                    <a:pt x="202" y="6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8" y="0"/>
                  </a:lnTo>
                  <a:lnTo>
                    <a:pt x="257" y="0"/>
                  </a:lnTo>
                  <a:lnTo>
                    <a:pt x="265" y="0"/>
                  </a:lnTo>
                  <a:lnTo>
                    <a:pt x="270" y="0"/>
                  </a:lnTo>
                  <a:lnTo>
                    <a:pt x="275" y="3"/>
                  </a:lnTo>
                  <a:lnTo>
                    <a:pt x="281" y="8"/>
                  </a:lnTo>
                  <a:lnTo>
                    <a:pt x="286" y="14"/>
                  </a:lnTo>
                  <a:lnTo>
                    <a:pt x="286" y="19"/>
                  </a:lnTo>
                  <a:lnTo>
                    <a:pt x="289" y="30"/>
                  </a:lnTo>
                  <a:lnTo>
                    <a:pt x="286" y="38"/>
                  </a:lnTo>
                  <a:lnTo>
                    <a:pt x="284" y="49"/>
                  </a:lnTo>
                  <a:lnTo>
                    <a:pt x="281" y="54"/>
                  </a:lnTo>
                  <a:lnTo>
                    <a:pt x="278" y="62"/>
                  </a:lnTo>
                  <a:lnTo>
                    <a:pt x="275" y="68"/>
                  </a:lnTo>
                  <a:lnTo>
                    <a:pt x="275" y="7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3" name="Freeform 131"/>
            <p:cNvSpPr>
              <a:spLocks/>
            </p:cNvSpPr>
            <p:nvPr/>
          </p:nvSpPr>
          <p:spPr bwMode="auto">
            <a:xfrm>
              <a:off x="5581650" y="1323976"/>
              <a:ext cx="76200" cy="103188"/>
            </a:xfrm>
            <a:custGeom>
              <a:avLst/>
              <a:gdLst>
                <a:gd name="T0" fmla="*/ 2147483647 w 48"/>
                <a:gd name="T1" fmla="*/ 2147483647 h 65"/>
                <a:gd name="T2" fmla="*/ 2147483647 w 48"/>
                <a:gd name="T3" fmla="*/ 2147483647 h 65"/>
                <a:gd name="T4" fmla="*/ 2147483647 w 48"/>
                <a:gd name="T5" fmla="*/ 2147483647 h 65"/>
                <a:gd name="T6" fmla="*/ 2147483647 w 48"/>
                <a:gd name="T7" fmla="*/ 2147483647 h 65"/>
                <a:gd name="T8" fmla="*/ 2147483647 w 48"/>
                <a:gd name="T9" fmla="*/ 2147483647 h 65"/>
                <a:gd name="T10" fmla="*/ 0 w 48"/>
                <a:gd name="T11" fmla="*/ 2147483647 h 65"/>
                <a:gd name="T12" fmla="*/ 2147483647 w 48"/>
                <a:gd name="T13" fmla="*/ 2147483647 h 65"/>
                <a:gd name="T14" fmla="*/ 2147483647 w 48"/>
                <a:gd name="T15" fmla="*/ 2147483647 h 65"/>
                <a:gd name="T16" fmla="*/ 2147483647 w 48"/>
                <a:gd name="T17" fmla="*/ 2147483647 h 65"/>
                <a:gd name="T18" fmla="*/ 2147483647 w 48"/>
                <a:gd name="T19" fmla="*/ 2147483647 h 65"/>
                <a:gd name="T20" fmla="*/ 2147483647 w 48"/>
                <a:gd name="T21" fmla="*/ 2147483647 h 65"/>
                <a:gd name="T22" fmla="*/ 2147483647 w 48"/>
                <a:gd name="T23" fmla="*/ 2147483647 h 65"/>
                <a:gd name="T24" fmla="*/ 2147483647 w 48"/>
                <a:gd name="T25" fmla="*/ 2147483647 h 65"/>
                <a:gd name="T26" fmla="*/ 2147483647 w 48"/>
                <a:gd name="T27" fmla="*/ 2147483647 h 65"/>
                <a:gd name="T28" fmla="*/ 2147483647 w 48"/>
                <a:gd name="T29" fmla="*/ 2147483647 h 65"/>
                <a:gd name="T30" fmla="*/ 2147483647 w 48"/>
                <a:gd name="T31" fmla="*/ 2147483647 h 65"/>
                <a:gd name="T32" fmla="*/ 2147483647 w 48"/>
                <a:gd name="T33" fmla="*/ 2147483647 h 65"/>
                <a:gd name="T34" fmla="*/ 2147483647 w 48"/>
                <a:gd name="T35" fmla="*/ 2147483647 h 65"/>
                <a:gd name="T36" fmla="*/ 2147483647 w 48"/>
                <a:gd name="T37" fmla="*/ 2147483647 h 65"/>
                <a:gd name="T38" fmla="*/ 2147483647 w 48"/>
                <a:gd name="T39" fmla="*/ 2147483647 h 65"/>
                <a:gd name="T40" fmla="*/ 2147483647 w 48"/>
                <a:gd name="T41" fmla="*/ 2147483647 h 65"/>
                <a:gd name="T42" fmla="*/ 2147483647 w 48"/>
                <a:gd name="T43" fmla="*/ 0 h 65"/>
                <a:gd name="T44" fmla="*/ 2147483647 w 48"/>
                <a:gd name="T45" fmla="*/ 2147483647 h 65"/>
                <a:gd name="T46" fmla="*/ 2147483647 w 48"/>
                <a:gd name="T47" fmla="*/ 2147483647 h 65"/>
                <a:gd name="T48" fmla="*/ 2147483647 w 48"/>
                <a:gd name="T49" fmla="*/ 2147483647 h 65"/>
                <a:gd name="T50" fmla="*/ 2147483647 w 48"/>
                <a:gd name="T51" fmla="*/ 2147483647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65"/>
                <a:gd name="T80" fmla="*/ 48 w 48"/>
                <a:gd name="T81" fmla="*/ 65 h 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65">
                  <a:moveTo>
                    <a:pt x="8" y="6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0" y="57"/>
                  </a:lnTo>
                  <a:lnTo>
                    <a:pt x="16" y="62"/>
                  </a:lnTo>
                  <a:lnTo>
                    <a:pt x="21" y="65"/>
                  </a:lnTo>
                  <a:lnTo>
                    <a:pt x="29" y="65"/>
                  </a:lnTo>
                  <a:lnTo>
                    <a:pt x="35" y="62"/>
                  </a:lnTo>
                  <a:lnTo>
                    <a:pt x="40" y="57"/>
                  </a:lnTo>
                  <a:lnTo>
                    <a:pt x="43" y="52"/>
                  </a:lnTo>
                  <a:lnTo>
                    <a:pt x="46" y="46"/>
                  </a:lnTo>
                  <a:lnTo>
                    <a:pt x="48" y="38"/>
                  </a:lnTo>
                  <a:lnTo>
                    <a:pt x="46" y="30"/>
                  </a:lnTo>
                  <a:lnTo>
                    <a:pt x="40" y="19"/>
                  </a:lnTo>
                  <a:lnTo>
                    <a:pt x="35" y="8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9C6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4" name="Freeform 132"/>
            <p:cNvSpPr>
              <a:spLocks/>
            </p:cNvSpPr>
            <p:nvPr/>
          </p:nvSpPr>
          <p:spPr bwMode="auto">
            <a:xfrm>
              <a:off x="5761038" y="1255713"/>
              <a:ext cx="112712" cy="123825"/>
            </a:xfrm>
            <a:custGeom>
              <a:avLst/>
              <a:gdLst>
                <a:gd name="T0" fmla="*/ 2147483647 w 71"/>
                <a:gd name="T1" fmla="*/ 2147483647 h 78"/>
                <a:gd name="T2" fmla="*/ 2147483647 w 71"/>
                <a:gd name="T3" fmla="*/ 2147483647 h 78"/>
                <a:gd name="T4" fmla="*/ 2147483647 w 71"/>
                <a:gd name="T5" fmla="*/ 2147483647 h 78"/>
                <a:gd name="T6" fmla="*/ 2147483647 w 71"/>
                <a:gd name="T7" fmla="*/ 2147483647 h 78"/>
                <a:gd name="T8" fmla="*/ 2147483647 w 71"/>
                <a:gd name="T9" fmla="*/ 0 h 78"/>
                <a:gd name="T10" fmla="*/ 2147483647 w 71"/>
                <a:gd name="T11" fmla="*/ 0 h 78"/>
                <a:gd name="T12" fmla="*/ 2147483647 w 71"/>
                <a:gd name="T13" fmla="*/ 2147483647 h 78"/>
                <a:gd name="T14" fmla="*/ 2147483647 w 71"/>
                <a:gd name="T15" fmla="*/ 2147483647 h 78"/>
                <a:gd name="T16" fmla="*/ 2147483647 w 71"/>
                <a:gd name="T17" fmla="*/ 2147483647 h 78"/>
                <a:gd name="T18" fmla="*/ 2147483647 w 71"/>
                <a:gd name="T19" fmla="*/ 2147483647 h 78"/>
                <a:gd name="T20" fmla="*/ 2147483647 w 71"/>
                <a:gd name="T21" fmla="*/ 2147483647 h 78"/>
                <a:gd name="T22" fmla="*/ 2147483647 w 71"/>
                <a:gd name="T23" fmla="*/ 2147483647 h 78"/>
                <a:gd name="T24" fmla="*/ 0 w 71"/>
                <a:gd name="T25" fmla="*/ 2147483647 h 78"/>
                <a:gd name="T26" fmla="*/ 0 w 71"/>
                <a:gd name="T27" fmla="*/ 2147483647 h 78"/>
                <a:gd name="T28" fmla="*/ 0 w 71"/>
                <a:gd name="T29" fmla="*/ 2147483647 h 78"/>
                <a:gd name="T30" fmla="*/ 2147483647 w 71"/>
                <a:gd name="T31" fmla="*/ 2147483647 h 78"/>
                <a:gd name="T32" fmla="*/ 2147483647 w 71"/>
                <a:gd name="T33" fmla="*/ 2147483647 h 78"/>
                <a:gd name="T34" fmla="*/ 2147483647 w 71"/>
                <a:gd name="T35" fmla="*/ 2147483647 h 78"/>
                <a:gd name="T36" fmla="*/ 2147483647 w 71"/>
                <a:gd name="T37" fmla="*/ 2147483647 h 78"/>
                <a:gd name="T38" fmla="*/ 2147483647 w 71"/>
                <a:gd name="T39" fmla="*/ 2147483647 h 78"/>
                <a:gd name="T40" fmla="*/ 2147483647 w 71"/>
                <a:gd name="T41" fmla="*/ 2147483647 h 78"/>
                <a:gd name="T42" fmla="*/ 2147483647 w 71"/>
                <a:gd name="T43" fmla="*/ 2147483647 h 78"/>
                <a:gd name="T44" fmla="*/ 2147483647 w 71"/>
                <a:gd name="T45" fmla="*/ 2147483647 h 78"/>
                <a:gd name="T46" fmla="*/ 2147483647 w 71"/>
                <a:gd name="T47" fmla="*/ 2147483647 h 78"/>
                <a:gd name="T48" fmla="*/ 2147483647 w 71"/>
                <a:gd name="T49" fmla="*/ 2147483647 h 78"/>
                <a:gd name="T50" fmla="*/ 2147483647 w 71"/>
                <a:gd name="T51" fmla="*/ 2147483647 h 78"/>
                <a:gd name="T52" fmla="*/ 2147483647 w 71"/>
                <a:gd name="T53" fmla="*/ 2147483647 h 78"/>
                <a:gd name="T54" fmla="*/ 2147483647 w 71"/>
                <a:gd name="T55" fmla="*/ 2147483647 h 78"/>
                <a:gd name="T56" fmla="*/ 2147483647 w 71"/>
                <a:gd name="T57" fmla="*/ 2147483647 h 78"/>
                <a:gd name="T58" fmla="*/ 2147483647 w 71"/>
                <a:gd name="T59" fmla="*/ 2147483647 h 78"/>
                <a:gd name="T60" fmla="*/ 2147483647 w 71"/>
                <a:gd name="T61" fmla="*/ 2147483647 h 78"/>
                <a:gd name="T62" fmla="*/ 2147483647 w 71"/>
                <a:gd name="T63" fmla="*/ 2147483647 h 78"/>
                <a:gd name="T64" fmla="*/ 2147483647 w 71"/>
                <a:gd name="T65" fmla="*/ 2147483647 h 78"/>
                <a:gd name="T66" fmla="*/ 2147483647 w 71"/>
                <a:gd name="T67" fmla="*/ 2147483647 h 78"/>
                <a:gd name="T68" fmla="*/ 2147483647 w 71"/>
                <a:gd name="T69" fmla="*/ 2147483647 h 78"/>
                <a:gd name="T70" fmla="*/ 2147483647 w 71"/>
                <a:gd name="T71" fmla="*/ 2147483647 h 78"/>
                <a:gd name="T72" fmla="*/ 2147483647 w 71"/>
                <a:gd name="T73" fmla="*/ 2147483647 h 78"/>
                <a:gd name="T74" fmla="*/ 2147483647 w 71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78"/>
                <a:gd name="T116" fmla="*/ 71 w 71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78">
                  <a:moveTo>
                    <a:pt x="71" y="27"/>
                  </a:moveTo>
                  <a:lnTo>
                    <a:pt x="71" y="22"/>
                  </a:lnTo>
                  <a:lnTo>
                    <a:pt x="65" y="11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38" y="5"/>
                  </a:lnTo>
                  <a:lnTo>
                    <a:pt x="27" y="11"/>
                  </a:lnTo>
                  <a:lnTo>
                    <a:pt x="16" y="16"/>
                  </a:lnTo>
                  <a:lnTo>
                    <a:pt x="8" y="27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4" y="76"/>
                  </a:lnTo>
                  <a:lnTo>
                    <a:pt x="22" y="78"/>
                  </a:lnTo>
                  <a:lnTo>
                    <a:pt x="30" y="76"/>
                  </a:lnTo>
                  <a:lnTo>
                    <a:pt x="35" y="76"/>
                  </a:lnTo>
                  <a:lnTo>
                    <a:pt x="41" y="76"/>
                  </a:lnTo>
                  <a:lnTo>
                    <a:pt x="44" y="76"/>
                  </a:lnTo>
                  <a:lnTo>
                    <a:pt x="38" y="73"/>
                  </a:lnTo>
                  <a:lnTo>
                    <a:pt x="33" y="68"/>
                  </a:lnTo>
                  <a:lnTo>
                    <a:pt x="30" y="65"/>
                  </a:lnTo>
                  <a:lnTo>
                    <a:pt x="27" y="59"/>
                  </a:lnTo>
                  <a:lnTo>
                    <a:pt x="25" y="51"/>
                  </a:lnTo>
                  <a:lnTo>
                    <a:pt x="30" y="46"/>
                  </a:lnTo>
                  <a:lnTo>
                    <a:pt x="30" y="35"/>
                  </a:lnTo>
                  <a:lnTo>
                    <a:pt x="38" y="30"/>
                  </a:lnTo>
                  <a:lnTo>
                    <a:pt x="44" y="27"/>
                  </a:lnTo>
                  <a:lnTo>
                    <a:pt x="52" y="27"/>
                  </a:lnTo>
                  <a:lnTo>
                    <a:pt x="57" y="24"/>
                  </a:lnTo>
                  <a:lnTo>
                    <a:pt x="65" y="24"/>
                  </a:lnTo>
                  <a:lnTo>
                    <a:pt x="71" y="24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878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5" name="Freeform 133"/>
            <p:cNvSpPr>
              <a:spLocks/>
            </p:cNvSpPr>
            <p:nvPr/>
          </p:nvSpPr>
          <p:spPr bwMode="auto">
            <a:xfrm>
              <a:off x="6242050" y="1187451"/>
              <a:ext cx="85725" cy="46038"/>
            </a:xfrm>
            <a:custGeom>
              <a:avLst/>
              <a:gdLst>
                <a:gd name="T0" fmla="*/ 2147483647 w 54"/>
                <a:gd name="T1" fmla="*/ 0 h 29"/>
                <a:gd name="T2" fmla="*/ 2147483647 w 54"/>
                <a:gd name="T3" fmla="*/ 0 h 29"/>
                <a:gd name="T4" fmla="*/ 2147483647 w 54"/>
                <a:gd name="T5" fmla="*/ 0 h 29"/>
                <a:gd name="T6" fmla="*/ 2147483647 w 54"/>
                <a:gd name="T7" fmla="*/ 0 h 29"/>
                <a:gd name="T8" fmla="*/ 2147483647 w 54"/>
                <a:gd name="T9" fmla="*/ 0 h 29"/>
                <a:gd name="T10" fmla="*/ 2147483647 w 54"/>
                <a:gd name="T11" fmla="*/ 0 h 29"/>
                <a:gd name="T12" fmla="*/ 2147483647 w 54"/>
                <a:gd name="T13" fmla="*/ 2147483647 h 29"/>
                <a:gd name="T14" fmla="*/ 0 w 54"/>
                <a:gd name="T15" fmla="*/ 2147483647 h 29"/>
                <a:gd name="T16" fmla="*/ 0 w 54"/>
                <a:gd name="T17" fmla="*/ 2147483647 h 29"/>
                <a:gd name="T18" fmla="*/ 2147483647 w 54"/>
                <a:gd name="T19" fmla="*/ 2147483647 h 29"/>
                <a:gd name="T20" fmla="*/ 2147483647 w 54"/>
                <a:gd name="T21" fmla="*/ 2147483647 h 29"/>
                <a:gd name="T22" fmla="*/ 2147483647 w 54"/>
                <a:gd name="T23" fmla="*/ 2147483647 h 29"/>
                <a:gd name="T24" fmla="*/ 2147483647 w 54"/>
                <a:gd name="T25" fmla="*/ 2147483647 h 29"/>
                <a:gd name="T26" fmla="*/ 2147483647 w 54"/>
                <a:gd name="T27" fmla="*/ 2147483647 h 29"/>
                <a:gd name="T28" fmla="*/ 2147483647 w 54"/>
                <a:gd name="T29" fmla="*/ 2147483647 h 29"/>
                <a:gd name="T30" fmla="*/ 2147483647 w 54"/>
                <a:gd name="T31" fmla="*/ 2147483647 h 29"/>
                <a:gd name="T32" fmla="*/ 2147483647 w 54"/>
                <a:gd name="T33" fmla="*/ 2147483647 h 29"/>
                <a:gd name="T34" fmla="*/ 2147483647 w 54"/>
                <a:gd name="T35" fmla="*/ 2147483647 h 29"/>
                <a:gd name="T36" fmla="*/ 2147483647 w 54"/>
                <a:gd name="T37" fmla="*/ 2147483647 h 29"/>
                <a:gd name="T38" fmla="*/ 2147483647 w 54"/>
                <a:gd name="T39" fmla="*/ 2147483647 h 29"/>
                <a:gd name="T40" fmla="*/ 2147483647 w 54"/>
                <a:gd name="T41" fmla="*/ 2147483647 h 29"/>
                <a:gd name="T42" fmla="*/ 2147483647 w 54"/>
                <a:gd name="T43" fmla="*/ 2147483647 h 29"/>
                <a:gd name="T44" fmla="*/ 2147483647 w 54"/>
                <a:gd name="T45" fmla="*/ 2147483647 h 29"/>
                <a:gd name="T46" fmla="*/ 2147483647 w 54"/>
                <a:gd name="T47" fmla="*/ 2147483647 h 29"/>
                <a:gd name="T48" fmla="*/ 2147483647 w 54"/>
                <a:gd name="T49" fmla="*/ 2147483647 h 29"/>
                <a:gd name="T50" fmla="*/ 2147483647 w 54"/>
                <a:gd name="T51" fmla="*/ 0 h 29"/>
                <a:gd name="T52" fmla="*/ 2147483647 w 54"/>
                <a:gd name="T53" fmla="*/ 0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"/>
                <a:gd name="T82" fmla="*/ 0 h 29"/>
                <a:gd name="T83" fmla="*/ 54 w 54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" h="29">
                  <a:moveTo>
                    <a:pt x="46" y="0"/>
                  </a:moveTo>
                  <a:lnTo>
                    <a:pt x="43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8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27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38" y="29"/>
                  </a:lnTo>
                  <a:lnTo>
                    <a:pt x="46" y="29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41" y="27"/>
                  </a:lnTo>
                  <a:lnTo>
                    <a:pt x="33" y="21"/>
                  </a:lnTo>
                  <a:lnTo>
                    <a:pt x="30" y="16"/>
                  </a:lnTo>
                  <a:lnTo>
                    <a:pt x="33" y="11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39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6" name="Freeform 134"/>
            <p:cNvSpPr>
              <a:spLocks/>
            </p:cNvSpPr>
            <p:nvPr/>
          </p:nvSpPr>
          <p:spPr bwMode="auto">
            <a:xfrm>
              <a:off x="6881813" y="2384426"/>
              <a:ext cx="138112" cy="271463"/>
            </a:xfrm>
            <a:custGeom>
              <a:avLst/>
              <a:gdLst>
                <a:gd name="T0" fmla="*/ 0 w 87"/>
                <a:gd name="T1" fmla="*/ 0 h 171"/>
                <a:gd name="T2" fmla="*/ 2147483647 w 87"/>
                <a:gd name="T3" fmla="*/ 0 h 171"/>
                <a:gd name="T4" fmla="*/ 2147483647 w 87"/>
                <a:gd name="T5" fmla="*/ 2147483647 h 171"/>
                <a:gd name="T6" fmla="*/ 2147483647 w 87"/>
                <a:gd name="T7" fmla="*/ 2147483647 h 171"/>
                <a:gd name="T8" fmla="*/ 2147483647 w 87"/>
                <a:gd name="T9" fmla="*/ 2147483647 h 171"/>
                <a:gd name="T10" fmla="*/ 2147483647 w 87"/>
                <a:gd name="T11" fmla="*/ 2147483647 h 171"/>
                <a:gd name="T12" fmla="*/ 2147483647 w 87"/>
                <a:gd name="T13" fmla="*/ 2147483647 h 171"/>
                <a:gd name="T14" fmla="*/ 2147483647 w 87"/>
                <a:gd name="T15" fmla="*/ 2147483647 h 171"/>
                <a:gd name="T16" fmla="*/ 2147483647 w 87"/>
                <a:gd name="T17" fmla="*/ 2147483647 h 171"/>
                <a:gd name="T18" fmla="*/ 2147483647 w 87"/>
                <a:gd name="T19" fmla="*/ 2147483647 h 171"/>
                <a:gd name="T20" fmla="*/ 2147483647 w 87"/>
                <a:gd name="T21" fmla="*/ 2147483647 h 171"/>
                <a:gd name="T22" fmla="*/ 2147483647 w 87"/>
                <a:gd name="T23" fmla="*/ 2147483647 h 171"/>
                <a:gd name="T24" fmla="*/ 2147483647 w 87"/>
                <a:gd name="T25" fmla="*/ 2147483647 h 171"/>
                <a:gd name="T26" fmla="*/ 2147483647 w 87"/>
                <a:gd name="T27" fmla="*/ 2147483647 h 171"/>
                <a:gd name="T28" fmla="*/ 2147483647 w 87"/>
                <a:gd name="T29" fmla="*/ 2147483647 h 171"/>
                <a:gd name="T30" fmla="*/ 2147483647 w 87"/>
                <a:gd name="T31" fmla="*/ 2147483647 h 171"/>
                <a:gd name="T32" fmla="*/ 2147483647 w 87"/>
                <a:gd name="T33" fmla="*/ 2147483647 h 171"/>
                <a:gd name="T34" fmla="*/ 2147483647 w 87"/>
                <a:gd name="T35" fmla="*/ 2147483647 h 171"/>
                <a:gd name="T36" fmla="*/ 2147483647 w 87"/>
                <a:gd name="T37" fmla="*/ 2147483647 h 171"/>
                <a:gd name="T38" fmla="*/ 2147483647 w 87"/>
                <a:gd name="T39" fmla="*/ 2147483647 h 171"/>
                <a:gd name="T40" fmla="*/ 2147483647 w 87"/>
                <a:gd name="T41" fmla="*/ 2147483647 h 171"/>
                <a:gd name="T42" fmla="*/ 2147483647 w 87"/>
                <a:gd name="T43" fmla="*/ 2147483647 h 171"/>
                <a:gd name="T44" fmla="*/ 2147483647 w 87"/>
                <a:gd name="T45" fmla="*/ 2147483647 h 171"/>
                <a:gd name="T46" fmla="*/ 2147483647 w 87"/>
                <a:gd name="T47" fmla="*/ 2147483647 h 171"/>
                <a:gd name="T48" fmla="*/ 2147483647 w 87"/>
                <a:gd name="T49" fmla="*/ 2147483647 h 171"/>
                <a:gd name="T50" fmla="*/ 2147483647 w 87"/>
                <a:gd name="T51" fmla="*/ 2147483647 h 171"/>
                <a:gd name="T52" fmla="*/ 2147483647 w 87"/>
                <a:gd name="T53" fmla="*/ 2147483647 h 171"/>
                <a:gd name="T54" fmla="*/ 2147483647 w 87"/>
                <a:gd name="T55" fmla="*/ 2147483647 h 171"/>
                <a:gd name="T56" fmla="*/ 2147483647 w 87"/>
                <a:gd name="T57" fmla="*/ 2147483647 h 171"/>
                <a:gd name="T58" fmla="*/ 2147483647 w 87"/>
                <a:gd name="T59" fmla="*/ 2147483647 h 171"/>
                <a:gd name="T60" fmla="*/ 2147483647 w 87"/>
                <a:gd name="T61" fmla="*/ 2147483647 h 171"/>
                <a:gd name="T62" fmla="*/ 2147483647 w 87"/>
                <a:gd name="T63" fmla="*/ 2147483647 h 171"/>
                <a:gd name="T64" fmla="*/ 2147483647 w 87"/>
                <a:gd name="T65" fmla="*/ 2147483647 h 171"/>
                <a:gd name="T66" fmla="*/ 2147483647 w 87"/>
                <a:gd name="T67" fmla="*/ 2147483647 h 171"/>
                <a:gd name="T68" fmla="*/ 2147483647 w 87"/>
                <a:gd name="T69" fmla="*/ 2147483647 h 171"/>
                <a:gd name="T70" fmla="*/ 2147483647 w 87"/>
                <a:gd name="T71" fmla="*/ 2147483647 h 171"/>
                <a:gd name="T72" fmla="*/ 2147483647 w 87"/>
                <a:gd name="T73" fmla="*/ 2147483647 h 171"/>
                <a:gd name="T74" fmla="*/ 2147483647 w 87"/>
                <a:gd name="T75" fmla="*/ 2147483647 h 171"/>
                <a:gd name="T76" fmla="*/ 2147483647 w 87"/>
                <a:gd name="T77" fmla="*/ 2147483647 h 171"/>
                <a:gd name="T78" fmla="*/ 2147483647 w 87"/>
                <a:gd name="T79" fmla="*/ 2147483647 h 171"/>
                <a:gd name="T80" fmla="*/ 2147483647 w 87"/>
                <a:gd name="T81" fmla="*/ 2147483647 h 171"/>
                <a:gd name="T82" fmla="*/ 2147483647 w 87"/>
                <a:gd name="T83" fmla="*/ 2147483647 h 171"/>
                <a:gd name="T84" fmla="*/ 2147483647 w 87"/>
                <a:gd name="T85" fmla="*/ 2147483647 h 171"/>
                <a:gd name="T86" fmla="*/ 0 w 87"/>
                <a:gd name="T87" fmla="*/ 0 h 171"/>
                <a:gd name="T88" fmla="*/ 0 w 87"/>
                <a:gd name="T89" fmla="*/ 0 h 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"/>
                <a:gd name="T136" fmla="*/ 0 h 171"/>
                <a:gd name="T137" fmla="*/ 87 w 87"/>
                <a:gd name="T138" fmla="*/ 171 h 1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" h="171">
                  <a:moveTo>
                    <a:pt x="0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87" y="8"/>
                  </a:lnTo>
                  <a:lnTo>
                    <a:pt x="87" y="17"/>
                  </a:lnTo>
                  <a:lnTo>
                    <a:pt x="84" y="27"/>
                  </a:lnTo>
                  <a:lnTo>
                    <a:pt x="81" y="38"/>
                  </a:lnTo>
                  <a:lnTo>
                    <a:pt x="81" y="52"/>
                  </a:lnTo>
                  <a:lnTo>
                    <a:pt x="79" y="68"/>
                  </a:lnTo>
                  <a:lnTo>
                    <a:pt x="79" y="84"/>
                  </a:lnTo>
                  <a:lnTo>
                    <a:pt x="73" y="98"/>
                  </a:lnTo>
                  <a:lnTo>
                    <a:pt x="73" y="114"/>
                  </a:lnTo>
                  <a:lnTo>
                    <a:pt x="68" y="127"/>
                  </a:lnTo>
                  <a:lnTo>
                    <a:pt x="65" y="141"/>
                  </a:lnTo>
                  <a:lnTo>
                    <a:pt x="62" y="152"/>
                  </a:lnTo>
                  <a:lnTo>
                    <a:pt x="60" y="160"/>
                  </a:lnTo>
                  <a:lnTo>
                    <a:pt x="57" y="168"/>
                  </a:lnTo>
                  <a:lnTo>
                    <a:pt x="54" y="171"/>
                  </a:lnTo>
                  <a:lnTo>
                    <a:pt x="46" y="168"/>
                  </a:lnTo>
                  <a:lnTo>
                    <a:pt x="41" y="160"/>
                  </a:lnTo>
                  <a:lnTo>
                    <a:pt x="35" y="152"/>
                  </a:lnTo>
                  <a:lnTo>
                    <a:pt x="33" y="146"/>
                  </a:lnTo>
                  <a:lnTo>
                    <a:pt x="30" y="138"/>
                  </a:lnTo>
                  <a:lnTo>
                    <a:pt x="25" y="133"/>
                  </a:lnTo>
                  <a:lnTo>
                    <a:pt x="22" y="125"/>
                  </a:lnTo>
                  <a:lnTo>
                    <a:pt x="19" y="117"/>
                  </a:lnTo>
                  <a:lnTo>
                    <a:pt x="16" y="111"/>
                  </a:lnTo>
                  <a:lnTo>
                    <a:pt x="14" y="106"/>
                  </a:lnTo>
                  <a:lnTo>
                    <a:pt x="11" y="95"/>
                  </a:lnTo>
                  <a:lnTo>
                    <a:pt x="11" y="92"/>
                  </a:lnTo>
                  <a:lnTo>
                    <a:pt x="14" y="90"/>
                  </a:lnTo>
                  <a:lnTo>
                    <a:pt x="25" y="87"/>
                  </a:lnTo>
                  <a:lnTo>
                    <a:pt x="30" y="81"/>
                  </a:lnTo>
                  <a:lnTo>
                    <a:pt x="35" y="76"/>
                  </a:lnTo>
                  <a:lnTo>
                    <a:pt x="41" y="68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6" y="44"/>
                  </a:lnTo>
                  <a:lnTo>
                    <a:pt x="46" y="33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7" name="Freeform 135"/>
            <p:cNvSpPr>
              <a:spLocks/>
            </p:cNvSpPr>
            <p:nvPr/>
          </p:nvSpPr>
          <p:spPr bwMode="auto">
            <a:xfrm>
              <a:off x="6770688" y="2308226"/>
              <a:ext cx="330200" cy="523875"/>
            </a:xfrm>
            <a:custGeom>
              <a:avLst/>
              <a:gdLst>
                <a:gd name="T0" fmla="*/ 2147483647 w 208"/>
                <a:gd name="T1" fmla="*/ 2147483647 h 330"/>
                <a:gd name="T2" fmla="*/ 0 w 208"/>
                <a:gd name="T3" fmla="*/ 2147483647 h 330"/>
                <a:gd name="T4" fmla="*/ 2147483647 w 208"/>
                <a:gd name="T5" fmla="*/ 2147483647 h 330"/>
                <a:gd name="T6" fmla="*/ 2147483647 w 208"/>
                <a:gd name="T7" fmla="*/ 2147483647 h 330"/>
                <a:gd name="T8" fmla="*/ 2147483647 w 208"/>
                <a:gd name="T9" fmla="*/ 2147483647 h 330"/>
                <a:gd name="T10" fmla="*/ 2147483647 w 208"/>
                <a:gd name="T11" fmla="*/ 2147483647 h 330"/>
                <a:gd name="T12" fmla="*/ 2147483647 w 208"/>
                <a:gd name="T13" fmla="*/ 2147483647 h 330"/>
                <a:gd name="T14" fmla="*/ 2147483647 w 208"/>
                <a:gd name="T15" fmla="*/ 2147483647 h 330"/>
                <a:gd name="T16" fmla="*/ 2147483647 w 208"/>
                <a:gd name="T17" fmla="*/ 0 h 330"/>
                <a:gd name="T18" fmla="*/ 2147483647 w 208"/>
                <a:gd name="T19" fmla="*/ 2147483647 h 330"/>
                <a:gd name="T20" fmla="*/ 2147483647 w 208"/>
                <a:gd name="T21" fmla="*/ 2147483647 h 330"/>
                <a:gd name="T22" fmla="*/ 2147483647 w 208"/>
                <a:gd name="T23" fmla="*/ 2147483647 h 330"/>
                <a:gd name="T24" fmla="*/ 2147483647 w 208"/>
                <a:gd name="T25" fmla="*/ 2147483647 h 330"/>
                <a:gd name="T26" fmla="*/ 2147483647 w 208"/>
                <a:gd name="T27" fmla="*/ 2147483647 h 330"/>
                <a:gd name="T28" fmla="*/ 2147483647 w 208"/>
                <a:gd name="T29" fmla="*/ 2147483647 h 330"/>
                <a:gd name="T30" fmla="*/ 2147483647 w 208"/>
                <a:gd name="T31" fmla="*/ 2147483647 h 330"/>
                <a:gd name="T32" fmla="*/ 2147483647 w 208"/>
                <a:gd name="T33" fmla="*/ 2147483647 h 330"/>
                <a:gd name="T34" fmla="*/ 2147483647 w 208"/>
                <a:gd name="T35" fmla="*/ 2147483647 h 330"/>
                <a:gd name="T36" fmla="*/ 2147483647 w 208"/>
                <a:gd name="T37" fmla="*/ 2147483647 h 330"/>
                <a:gd name="T38" fmla="*/ 2147483647 w 208"/>
                <a:gd name="T39" fmla="*/ 2147483647 h 330"/>
                <a:gd name="T40" fmla="*/ 2147483647 w 208"/>
                <a:gd name="T41" fmla="*/ 2147483647 h 330"/>
                <a:gd name="T42" fmla="*/ 2147483647 w 208"/>
                <a:gd name="T43" fmla="*/ 2147483647 h 330"/>
                <a:gd name="T44" fmla="*/ 2147483647 w 208"/>
                <a:gd name="T45" fmla="*/ 2147483647 h 330"/>
                <a:gd name="T46" fmla="*/ 2147483647 w 208"/>
                <a:gd name="T47" fmla="*/ 2147483647 h 330"/>
                <a:gd name="T48" fmla="*/ 2147483647 w 208"/>
                <a:gd name="T49" fmla="*/ 2147483647 h 330"/>
                <a:gd name="T50" fmla="*/ 2147483647 w 208"/>
                <a:gd name="T51" fmla="*/ 2147483647 h 330"/>
                <a:gd name="T52" fmla="*/ 2147483647 w 208"/>
                <a:gd name="T53" fmla="*/ 2147483647 h 330"/>
                <a:gd name="T54" fmla="*/ 2147483647 w 208"/>
                <a:gd name="T55" fmla="*/ 2147483647 h 330"/>
                <a:gd name="T56" fmla="*/ 2147483647 w 208"/>
                <a:gd name="T57" fmla="*/ 2147483647 h 330"/>
                <a:gd name="T58" fmla="*/ 2147483647 w 208"/>
                <a:gd name="T59" fmla="*/ 2147483647 h 330"/>
                <a:gd name="T60" fmla="*/ 2147483647 w 208"/>
                <a:gd name="T61" fmla="*/ 2147483647 h 330"/>
                <a:gd name="T62" fmla="*/ 2147483647 w 208"/>
                <a:gd name="T63" fmla="*/ 2147483647 h 330"/>
                <a:gd name="T64" fmla="*/ 2147483647 w 208"/>
                <a:gd name="T65" fmla="*/ 2147483647 h 330"/>
                <a:gd name="T66" fmla="*/ 2147483647 w 208"/>
                <a:gd name="T67" fmla="*/ 2147483647 h 330"/>
                <a:gd name="T68" fmla="*/ 2147483647 w 208"/>
                <a:gd name="T69" fmla="*/ 2147483647 h 330"/>
                <a:gd name="T70" fmla="*/ 2147483647 w 208"/>
                <a:gd name="T71" fmla="*/ 2147483647 h 330"/>
                <a:gd name="T72" fmla="*/ 2147483647 w 208"/>
                <a:gd name="T73" fmla="*/ 2147483647 h 330"/>
                <a:gd name="T74" fmla="*/ 2147483647 w 208"/>
                <a:gd name="T75" fmla="*/ 2147483647 h 330"/>
                <a:gd name="T76" fmla="*/ 2147483647 w 208"/>
                <a:gd name="T77" fmla="*/ 2147483647 h 330"/>
                <a:gd name="T78" fmla="*/ 2147483647 w 208"/>
                <a:gd name="T79" fmla="*/ 2147483647 h 330"/>
                <a:gd name="T80" fmla="*/ 2147483647 w 208"/>
                <a:gd name="T81" fmla="*/ 2147483647 h 330"/>
                <a:gd name="T82" fmla="*/ 2147483647 w 208"/>
                <a:gd name="T83" fmla="*/ 2147483647 h 330"/>
                <a:gd name="T84" fmla="*/ 2147483647 w 208"/>
                <a:gd name="T85" fmla="*/ 2147483647 h 330"/>
                <a:gd name="T86" fmla="*/ 2147483647 w 208"/>
                <a:gd name="T87" fmla="*/ 2147483647 h 330"/>
                <a:gd name="T88" fmla="*/ 2147483647 w 208"/>
                <a:gd name="T89" fmla="*/ 2147483647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330"/>
                <a:gd name="T137" fmla="*/ 208 w 208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330">
                  <a:moveTo>
                    <a:pt x="84" y="59"/>
                  </a:moveTo>
                  <a:lnTo>
                    <a:pt x="86" y="86"/>
                  </a:lnTo>
                  <a:lnTo>
                    <a:pt x="16" y="100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13" y="29"/>
                  </a:lnTo>
                  <a:lnTo>
                    <a:pt x="27" y="27"/>
                  </a:lnTo>
                  <a:lnTo>
                    <a:pt x="38" y="24"/>
                  </a:lnTo>
                  <a:lnTo>
                    <a:pt x="54" y="21"/>
                  </a:lnTo>
                  <a:lnTo>
                    <a:pt x="73" y="16"/>
                  </a:lnTo>
                  <a:lnTo>
                    <a:pt x="89" y="13"/>
                  </a:lnTo>
                  <a:lnTo>
                    <a:pt x="108" y="10"/>
                  </a:lnTo>
                  <a:lnTo>
                    <a:pt x="124" y="8"/>
                  </a:lnTo>
                  <a:lnTo>
                    <a:pt x="141" y="2"/>
                  </a:lnTo>
                  <a:lnTo>
                    <a:pt x="157" y="2"/>
                  </a:lnTo>
                  <a:lnTo>
                    <a:pt x="170" y="0"/>
                  </a:lnTo>
                  <a:lnTo>
                    <a:pt x="184" y="0"/>
                  </a:lnTo>
                  <a:lnTo>
                    <a:pt x="192" y="2"/>
                  </a:lnTo>
                  <a:lnTo>
                    <a:pt x="200" y="5"/>
                  </a:lnTo>
                  <a:lnTo>
                    <a:pt x="203" y="8"/>
                  </a:lnTo>
                  <a:lnTo>
                    <a:pt x="206" y="13"/>
                  </a:lnTo>
                  <a:lnTo>
                    <a:pt x="206" y="19"/>
                  </a:lnTo>
                  <a:lnTo>
                    <a:pt x="208" y="27"/>
                  </a:lnTo>
                  <a:lnTo>
                    <a:pt x="206" y="32"/>
                  </a:lnTo>
                  <a:lnTo>
                    <a:pt x="203" y="43"/>
                  </a:lnTo>
                  <a:lnTo>
                    <a:pt x="200" y="48"/>
                  </a:lnTo>
                  <a:lnTo>
                    <a:pt x="200" y="59"/>
                  </a:lnTo>
                  <a:lnTo>
                    <a:pt x="195" y="67"/>
                  </a:lnTo>
                  <a:lnTo>
                    <a:pt x="192" y="75"/>
                  </a:lnTo>
                  <a:lnTo>
                    <a:pt x="189" y="83"/>
                  </a:lnTo>
                  <a:lnTo>
                    <a:pt x="187" y="92"/>
                  </a:lnTo>
                  <a:lnTo>
                    <a:pt x="181" y="100"/>
                  </a:lnTo>
                  <a:lnTo>
                    <a:pt x="178" y="105"/>
                  </a:lnTo>
                  <a:lnTo>
                    <a:pt x="178" y="111"/>
                  </a:lnTo>
                  <a:lnTo>
                    <a:pt x="178" y="121"/>
                  </a:lnTo>
                  <a:lnTo>
                    <a:pt x="178" y="132"/>
                  </a:lnTo>
                  <a:lnTo>
                    <a:pt x="176" y="146"/>
                  </a:lnTo>
                  <a:lnTo>
                    <a:pt x="173" y="162"/>
                  </a:lnTo>
                  <a:lnTo>
                    <a:pt x="173" y="181"/>
                  </a:lnTo>
                  <a:lnTo>
                    <a:pt x="173" y="197"/>
                  </a:lnTo>
                  <a:lnTo>
                    <a:pt x="170" y="216"/>
                  </a:lnTo>
                  <a:lnTo>
                    <a:pt x="168" y="232"/>
                  </a:lnTo>
                  <a:lnTo>
                    <a:pt x="165" y="248"/>
                  </a:lnTo>
                  <a:lnTo>
                    <a:pt x="162" y="267"/>
                  </a:lnTo>
                  <a:lnTo>
                    <a:pt x="157" y="278"/>
                  </a:lnTo>
                  <a:lnTo>
                    <a:pt x="154" y="292"/>
                  </a:lnTo>
                  <a:lnTo>
                    <a:pt x="151" y="300"/>
                  </a:lnTo>
                  <a:lnTo>
                    <a:pt x="146" y="305"/>
                  </a:lnTo>
                  <a:lnTo>
                    <a:pt x="135" y="311"/>
                  </a:lnTo>
                  <a:lnTo>
                    <a:pt x="127" y="316"/>
                  </a:lnTo>
                  <a:lnTo>
                    <a:pt x="119" y="319"/>
                  </a:lnTo>
                  <a:lnTo>
                    <a:pt x="111" y="321"/>
                  </a:lnTo>
                  <a:lnTo>
                    <a:pt x="103" y="324"/>
                  </a:lnTo>
                  <a:lnTo>
                    <a:pt x="100" y="327"/>
                  </a:lnTo>
                  <a:lnTo>
                    <a:pt x="95" y="327"/>
                  </a:lnTo>
                  <a:lnTo>
                    <a:pt x="95" y="330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9" y="235"/>
                  </a:lnTo>
                  <a:lnTo>
                    <a:pt x="97" y="240"/>
                  </a:lnTo>
                  <a:lnTo>
                    <a:pt x="105" y="246"/>
                  </a:lnTo>
                  <a:lnTo>
                    <a:pt x="114" y="248"/>
                  </a:lnTo>
                  <a:lnTo>
                    <a:pt x="122" y="246"/>
                  </a:lnTo>
                  <a:lnTo>
                    <a:pt x="127" y="243"/>
                  </a:lnTo>
                  <a:lnTo>
                    <a:pt x="130" y="240"/>
                  </a:lnTo>
                  <a:lnTo>
                    <a:pt x="132" y="235"/>
                  </a:lnTo>
                  <a:lnTo>
                    <a:pt x="135" y="230"/>
                  </a:lnTo>
                  <a:lnTo>
                    <a:pt x="138" y="216"/>
                  </a:lnTo>
                  <a:lnTo>
                    <a:pt x="141" y="208"/>
                  </a:lnTo>
                  <a:lnTo>
                    <a:pt x="143" y="194"/>
                  </a:lnTo>
                  <a:lnTo>
                    <a:pt x="146" y="181"/>
                  </a:lnTo>
                  <a:lnTo>
                    <a:pt x="149" y="167"/>
                  </a:lnTo>
                  <a:lnTo>
                    <a:pt x="151" y="156"/>
                  </a:lnTo>
                  <a:lnTo>
                    <a:pt x="154" y="143"/>
                  </a:lnTo>
                  <a:lnTo>
                    <a:pt x="157" y="129"/>
                  </a:lnTo>
                  <a:lnTo>
                    <a:pt x="157" y="116"/>
                  </a:lnTo>
                  <a:lnTo>
                    <a:pt x="160" y="102"/>
                  </a:lnTo>
                  <a:lnTo>
                    <a:pt x="162" y="94"/>
                  </a:lnTo>
                  <a:lnTo>
                    <a:pt x="165" y="83"/>
                  </a:lnTo>
                  <a:lnTo>
                    <a:pt x="165" y="75"/>
                  </a:lnTo>
                  <a:lnTo>
                    <a:pt x="165" y="70"/>
                  </a:lnTo>
                  <a:lnTo>
                    <a:pt x="165" y="65"/>
                  </a:lnTo>
                  <a:lnTo>
                    <a:pt x="168" y="65"/>
                  </a:lnTo>
                  <a:lnTo>
                    <a:pt x="178" y="29"/>
                  </a:lnTo>
                  <a:lnTo>
                    <a:pt x="32" y="48"/>
                  </a:lnTo>
                  <a:lnTo>
                    <a:pt x="32" y="65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8CC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8" name="Freeform 136"/>
            <p:cNvSpPr>
              <a:spLocks/>
            </p:cNvSpPr>
            <p:nvPr/>
          </p:nvSpPr>
          <p:spPr bwMode="auto">
            <a:xfrm>
              <a:off x="5830888" y="2384426"/>
              <a:ext cx="484187" cy="417513"/>
            </a:xfrm>
            <a:custGeom>
              <a:avLst/>
              <a:gdLst>
                <a:gd name="T0" fmla="*/ 2147483647 w 305"/>
                <a:gd name="T1" fmla="*/ 2147483647 h 263"/>
                <a:gd name="T2" fmla="*/ 2147483647 w 305"/>
                <a:gd name="T3" fmla="*/ 2147483647 h 263"/>
                <a:gd name="T4" fmla="*/ 2147483647 w 305"/>
                <a:gd name="T5" fmla="*/ 2147483647 h 263"/>
                <a:gd name="T6" fmla="*/ 2147483647 w 305"/>
                <a:gd name="T7" fmla="*/ 2147483647 h 263"/>
                <a:gd name="T8" fmla="*/ 2147483647 w 305"/>
                <a:gd name="T9" fmla="*/ 2147483647 h 263"/>
                <a:gd name="T10" fmla="*/ 2147483647 w 305"/>
                <a:gd name="T11" fmla="*/ 2147483647 h 263"/>
                <a:gd name="T12" fmla="*/ 2147483647 w 305"/>
                <a:gd name="T13" fmla="*/ 2147483647 h 263"/>
                <a:gd name="T14" fmla="*/ 2147483647 w 305"/>
                <a:gd name="T15" fmla="*/ 2147483647 h 263"/>
                <a:gd name="T16" fmla="*/ 2147483647 w 305"/>
                <a:gd name="T17" fmla="*/ 2147483647 h 263"/>
                <a:gd name="T18" fmla="*/ 2147483647 w 305"/>
                <a:gd name="T19" fmla="*/ 2147483647 h 263"/>
                <a:gd name="T20" fmla="*/ 2147483647 w 305"/>
                <a:gd name="T21" fmla="*/ 2147483647 h 263"/>
                <a:gd name="T22" fmla="*/ 2147483647 w 305"/>
                <a:gd name="T23" fmla="*/ 2147483647 h 263"/>
                <a:gd name="T24" fmla="*/ 2147483647 w 305"/>
                <a:gd name="T25" fmla="*/ 2147483647 h 263"/>
                <a:gd name="T26" fmla="*/ 2147483647 w 305"/>
                <a:gd name="T27" fmla="*/ 2147483647 h 263"/>
                <a:gd name="T28" fmla="*/ 2147483647 w 305"/>
                <a:gd name="T29" fmla="*/ 2147483647 h 263"/>
                <a:gd name="T30" fmla="*/ 2147483647 w 305"/>
                <a:gd name="T31" fmla="*/ 2147483647 h 263"/>
                <a:gd name="T32" fmla="*/ 2147483647 w 305"/>
                <a:gd name="T33" fmla="*/ 2147483647 h 263"/>
                <a:gd name="T34" fmla="*/ 2147483647 w 305"/>
                <a:gd name="T35" fmla="*/ 2147483647 h 263"/>
                <a:gd name="T36" fmla="*/ 2147483647 w 305"/>
                <a:gd name="T37" fmla="*/ 0 h 263"/>
                <a:gd name="T38" fmla="*/ 2147483647 w 305"/>
                <a:gd name="T39" fmla="*/ 0 h 263"/>
                <a:gd name="T40" fmla="*/ 2147483647 w 305"/>
                <a:gd name="T41" fmla="*/ 0 h 263"/>
                <a:gd name="T42" fmla="*/ 2147483647 w 305"/>
                <a:gd name="T43" fmla="*/ 2147483647 h 263"/>
                <a:gd name="T44" fmla="*/ 2147483647 w 305"/>
                <a:gd name="T45" fmla="*/ 2147483647 h 263"/>
                <a:gd name="T46" fmla="*/ 2147483647 w 305"/>
                <a:gd name="T47" fmla="*/ 2147483647 h 263"/>
                <a:gd name="T48" fmla="*/ 2147483647 w 305"/>
                <a:gd name="T49" fmla="*/ 2147483647 h 263"/>
                <a:gd name="T50" fmla="*/ 2147483647 w 305"/>
                <a:gd name="T51" fmla="*/ 2147483647 h 263"/>
                <a:gd name="T52" fmla="*/ 2147483647 w 305"/>
                <a:gd name="T53" fmla="*/ 2147483647 h 263"/>
                <a:gd name="T54" fmla="*/ 2147483647 w 305"/>
                <a:gd name="T55" fmla="*/ 2147483647 h 263"/>
                <a:gd name="T56" fmla="*/ 2147483647 w 305"/>
                <a:gd name="T57" fmla="*/ 2147483647 h 263"/>
                <a:gd name="T58" fmla="*/ 2147483647 w 305"/>
                <a:gd name="T59" fmla="*/ 2147483647 h 263"/>
                <a:gd name="T60" fmla="*/ 2147483647 w 305"/>
                <a:gd name="T61" fmla="*/ 2147483647 h 263"/>
                <a:gd name="T62" fmla="*/ 2147483647 w 305"/>
                <a:gd name="T63" fmla="*/ 2147483647 h 263"/>
                <a:gd name="T64" fmla="*/ 2147483647 w 305"/>
                <a:gd name="T65" fmla="*/ 2147483647 h 263"/>
                <a:gd name="T66" fmla="*/ 2147483647 w 305"/>
                <a:gd name="T67" fmla="*/ 2147483647 h 263"/>
                <a:gd name="T68" fmla="*/ 2147483647 w 305"/>
                <a:gd name="T69" fmla="*/ 2147483647 h 263"/>
                <a:gd name="T70" fmla="*/ 2147483647 w 305"/>
                <a:gd name="T71" fmla="*/ 2147483647 h 263"/>
                <a:gd name="T72" fmla="*/ 2147483647 w 305"/>
                <a:gd name="T73" fmla="*/ 2147483647 h 263"/>
                <a:gd name="T74" fmla="*/ 2147483647 w 305"/>
                <a:gd name="T75" fmla="*/ 2147483647 h 263"/>
                <a:gd name="T76" fmla="*/ 2147483647 w 305"/>
                <a:gd name="T77" fmla="*/ 2147483647 h 263"/>
                <a:gd name="T78" fmla="*/ 2147483647 w 305"/>
                <a:gd name="T79" fmla="*/ 2147483647 h 263"/>
                <a:gd name="T80" fmla="*/ 2147483647 w 305"/>
                <a:gd name="T81" fmla="*/ 2147483647 h 263"/>
                <a:gd name="T82" fmla="*/ 2147483647 w 305"/>
                <a:gd name="T83" fmla="*/ 2147483647 h 263"/>
                <a:gd name="T84" fmla="*/ 2147483647 w 305"/>
                <a:gd name="T85" fmla="*/ 2147483647 h 263"/>
                <a:gd name="T86" fmla="*/ 2147483647 w 305"/>
                <a:gd name="T87" fmla="*/ 2147483647 h 263"/>
                <a:gd name="T88" fmla="*/ 2147483647 w 305"/>
                <a:gd name="T89" fmla="*/ 2147483647 h 263"/>
                <a:gd name="T90" fmla="*/ 2147483647 w 305"/>
                <a:gd name="T91" fmla="*/ 2147483647 h 263"/>
                <a:gd name="T92" fmla="*/ 2147483647 w 305"/>
                <a:gd name="T93" fmla="*/ 2147483647 h 263"/>
                <a:gd name="T94" fmla="*/ 2147483647 w 305"/>
                <a:gd name="T95" fmla="*/ 2147483647 h 263"/>
                <a:gd name="T96" fmla="*/ 2147483647 w 305"/>
                <a:gd name="T97" fmla="*/ 2147483647 h 263"/>
                <a:gd name="T98" fmla="*/ 2147483647 w 305"/>
                <a:gd name="T99" fmla="*/ 2147483647 h 263"/>
                <a:gd name="T100" fmla="*/ 2147483647 w 305"/>
                <a:gd name="T101" fmla="*/ 2147483647 h 263"/>
                <a:gd name="T102" fmla="*/ 2147483647 w 305"/>
                <a:gd name="T103" fmla="*/ 2147483647 h 263"/>
                <a:gd name="T104" fmla="*/ 2147483647 w 305"/>
                <a:gd name="T105" fmla="*/ 2147483647 h 263"/>
                <a:gd name="T106" fmla="*/ 2147483647 w 305"/>
                <a:gd name="T107" fmla="*/ 2147483647 h 263"/>
                <a:gd name="T108" fmla="*/ 2147483647 w 305"/>
                <a:gd name="T109" fmla="*/ 2147483647 h 263"/>
                <a:gd name="T110" fmla="*/ 2147483647 w 305"/>
                <a:gd name="T111" fmla="*/ 2147483647 h 2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5"/>
                <a:gd name="T169" fmla="*/ 0 h 263"/>
                <a:gd name="T170" fmla="*/ 305 w 305"/>
                <a:gd name="T171" fmla="*/ 263 h 2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5" h="263">
                  <a:moveTo>
                    <a:pt x="270" y="246"/>
                  </a:moveTo>
                  <a:lnTo>
                    <a:pt x="270" y="246"/>
                  </a:lnTo>
                  <a:lnTo>
                    <a:pt x="267" y="246"/>
                  </a:lnTo>
                  <a:lnTo>
                    <a:pt x="262" y="244"/>
                  </a:lnTo>
                  <a:lnTo>
                    <a:pt x="256" y="241"/>
                  </a:lnTo>
                  <a:lnTo>
                    <a:pt x="246" y="238"/>
                  </a:lnTo>
                  <a:lnTo>
                    <a:pt x="238" y="238"/>
                  </a:lnTo>
                  <a:lnTo>
                    <a:pt x="227" y="236"/>
                  </a:lnTo>
                  <a:lnTo>
                    <a:pt x="216" y="233"/>
                  </a:lnTo>
                  <a:lnTo>
                    <a:pt x="202" y="230"/>
                  </a:lnTo>
                  <a:lnTo>
                    <a:pt x="192" y="230"/>
                  </a:lnTo>
                  <a:lnTo>
                    <a:pt x="178" y="227"/>
                  </a:lnTo>
                  <a:lnTo>
                    <a:pt x="165" y="227"/>
                  </a:lnTo>
                  <a:lnTo>
                    <a:pt x="151" y="227"/>
                  </a:lnTo>
                  <a:lnTo>
                    <a:pt x="137" y="227"/>
                  </a:lnTo>
                  <a:lnTo>
                    <a:pt x="127" y="230"/>
                  </a:lnTo>
                  <a:lnTo>
                    <a:pt x="113" y="233"/>
                  </a:lnTo>
                  <a:lnTo>
                    <a:pt x="110" y="233"/>
                  </a:lnTo>
                  <a:lnTo>
                    <a:pt x="105" y="233"/>
                  </a:lnTo>
                  <a:lnTo>
                    <a:pt x="100" y="233"/>
                  </a:lnTo>
                  <a:lnTo>
                    <a:pt x="100" y="236"/>
                  </a:lnTo>
                  <a:lnTo>
                    <a:pt x="97" y="263"/>
                  </a:lnTo>
                  <a:lnTo>
                    <a:pt x="94" y="263"/>
                  </a:lnTo>
                  <a:lnTo>
                    <a:pt x="91" y="260"/>
                  </a:lnTo>
                  <a:lnTo>
                    <a:pt x="86" y="255"/>
                  </a:lnTo>
                  <a:lnTo>
                    <a:pt x="81" y="252"/>
                  </a:lnTo>
                  <a:lnTo>
                    <a:pt x="73" y="246"/>
                  </a:lnTo>
                  <a:lnTo>
                    <a:pt x="64" y="238"/>
                  </a:lnTo>
                  <a:lnTo>
                    <a:pt x="56" y="233"/>
                  </a:lnTo>
                  <a:lnTo>
                    <a:pt x="48" y="225"/>
                  </a:lnTo>
                  <a:lnTo>
                    <a:pt x="37" y="217"/>
                  </a:lnTo>
                  <a:lnTo>
                    <a:pt x="29" y="206"/>
                  </a:lnTo>
                  <a:lnTo>
                    <a:pt x="21" y="198"/>
                  </a:lnTo>
                  <a:lnTo>
                    <a:pt x="16" y="187"/>
                  </a:lnTo>
                  <a:lnTo>
                    <a:pt x="8" y="176"/>
                  </a:lnTo>
                  <a:lnTo>
                    <a:pt x="5" y="165"/>
                  </a:lnTo>
                  <a:lnTo>
                    <a:pt x="0" y="154"/>
                  </a:lnTo>
                  <a:lnTo>
                    <a:pt x="2" y="146"/>
                  </a:lnTo>
                  <a:lnTo>
                    <a:pt x="2" y="133"/>
                  </a:lnTo>
                  <a:lnTo>
                    <a:pt x="5" y="122"/>
                  </a:lnTo>
                  <a:lnTo>
                    <a:pt x="10" y="111"/>
                  </a:lnTo>
                  <a:lnTo>
                    <a:pt x="18" y="100"/>
                  </a:lnTo>
                  <a:lnTo>
                    <a:pt x="24" y="87"/>
                  </a:lnTo>
                  <a:lnTo>
                    <a:pt x="35" y="76"/>
                  </a:lnTo>
                  <a:lnTo>
                    <a:pt x="43" y="65"/>
                  </a:lnTo>
                  <a:lnTo>
                    <a:pt x="54" y="54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6" y="27"/>
                  </a:lnTo>
                  <a:lnTo>
                    <a:pt x="100" y="19"/>
                  </a:lnTo>
                  <a:lnTo>
                    <a:pt x="110" y="14"/>
                  </a:lnTo>
                  <a:lnTo>
                    <a:pt x="121" y="8"/>
                  </a:lnTo>
                  <a:lnTo>
                    <a:pt x="132" y="6"/>
                  </a:lnTo>
                  <a:lnTo>
                    <a:pt x="143" y="3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8" y="3"/>
                  </a:lnTo>
                  <a:lnTo>
                    <a:pt x="211" y="3"/>
                  </a:lnTo>
                  <a:lnTo>
                    <a:pt x="213" y="6"/>
                  </a:lnTo>
                  <a:lnTo>
                    <a:pt x="211" y="6"/>
                  </a:lnTo>
                  <a:lnTo>
                    <a:pt x="208" y="6"/>
                  </a:lnTo>
                  <a:lnTo>
                    <a:pt x="200" y="6"/>
                  </a:lnTo>
                  <a:lnTo>
                    <a:pt x="194" y="8"/>
                  </a:lnTo>
                  <a:lnTo>
                    <a:pt x="183" y="8"/>
                  </a:lnTo>
                  <a:lnTo>
                    <a:pt x="170" y="11"/>
                  </a:lnTo>
                  <a:lnTo>
                    <a:pt x="159" y="17"/>
                  </a:lnTo>
                  <a:lnTo>
                    <a:pt x="148" y="19"/>
                  </a:lnTo>
                  <a:lnTo>
                    <a:pt x="135" y="25"/>
                  </a:lnTo>
                  <a:lnTo>
                    <a:pt x="121" y="30"/>
                  </a:lnTo>
                  <a:lnTo>
                    <a:pt x="108" y="38"/>
                  </a:lnTo>
                  <a:lnTo>
                    <a:pt x="97" y="46"/>
                  </a:lnTo>
                  <a:lnTo>
                    <a:pt x="83" y="54"/>
                  </a:lnTo>
                  <a:lnTo>
                    <a:pt x="73" y="65"/>
                  </a:lnTo>
                  <a:lnTo>
                    <a:pt x="64" y="76"/>
                  </a:lnTo>
                  <a:lnTo>
                    <a:pt x="59" y="90"/>
                  </a:lnTo>
                  <a:lnTo>
                    <a:pt x="51" y="98"/>
                  </a:lnTo>
                  <a:lnTo>
                    <a:pt x="48" y="106"/>
                  </a:lnTo>
                  <a:lnTo>
                    <a:pt x="43" y="114"/>
                  </a:lnTo>
                  <a:lnTo>
                    <a:pt x="40" y="125"/>
                  </a:lnTo>
                  <a:lnTo>
                    <a:pt x="37" y="130"/>
                  </a:lnTo>
                  <a:lnTo>
                    <a:pt x="35" y="138"/>
                  </a:lnTo>
                  <a:lnTo>
                    <a:pt x="35" y="144"/>
                  </a:lnTo>
                  <a:lnTo>
                    <a:pt x="35" y="152"/>
                  </a:lnTo>
                  <a:lnTo>
                    <a:pt x="32" y="160"/>
                  </a:lnTo>
                  <a:lnTo>
                    <a:pt x="35" y="173"/>
                  </a:lnTo>
                  <a:lnTo>
                    <a:pt x="37" y="182"/>
                  </a:lnTo>
                  <a:lnTo>
                    <a:pt x="46" y="192"/>
                  </a:lnTo>
                  <a:lnTo>
                    <a:pt x="51" y="200"/>
                  </a:lnTo>
                  <a:lnTo>
                    <a:pt x="56" y="206"/>
                  </a:lnTo>
                  <a:lnTo>
                    <a:pt x="62" y="211"/>
                  </a:lnTo>
                  <a:lnTo>
                    <a:pt x="67" y="217"/>
                  </a:lnTo>
                  <a:lnTo>
                    <a:pt x="78" y="219"/>
                  </a:lnTo>
                  <a:lnTo>
                    <a:pt x="81" y="219"/>
                  </a:lnTo>
                  <a:lnTo>
                    <a:pt x="81" y="214"/>
                  </a:lnTo>
                  <a:lnTo>
                    <a:pt x="81" y="209"/>
                  </a:lnTo>
                  <a:lnTo>
                    <a:pt x="81" y="203"/>
                  </a:lnTo>
                  <a:lnTo>
                    <a:pt x="81" y="195"/>
                  </a:lnTo>
                  <a:lnTo>
                    <a:pt x="81" y="184"/>
                  </a:lnTo>
                  <a:lnTo>
                    <a:pt x="83" y="173"/>
                  </a:lnTo>
                  <a:lnTo>
                    <a:pt x="86" y="163"/>
                  </a:lnTo>
                  <a:lnTo>
                    <a:pt x="89" y="152"/>
                  </a:lnTo>
                  <a:lnTo>
                    <a:pt x="91" y="138"/>
                  </a:lnTo>
                  <a:lnTo>
                    <a:pt x="97" y="127"/>
                  </a:lnTo>
                  <a:lnTo>
                    <a:pt x="105" y="117"/>
                  </a:lnTo>
                  <a:lnTo>
                    <a:pt x="110" y="103"/>
                  </a:lnTo>
                  <a:lnTo>
                    <a:pt x="121" y="95"/>
                  </a:lnTo>
                  <a:lnTo>
                    <a:pt x="132" y="87"/>
                  </a:lnTo>
                  <a:lnTo>
                    <a:pt x="146" y="79"/>
                  </a:lnTo>
                  <a:lnTo>
                    <a:pt x="173" y="63"/>
                  </a:lnTo>
                  <a:lnTo>
                    <a:pt x="170" y="65"/>
                  </a:lnTo>
                  <a:lnTo>
                    <a:pt x="162" y="73"/>
                  </a:lnTo>
                  <a:lnTo>
                    <a:pt x="156" y="76"/>
                  </a:lnTo>
                  <a:lnTo>
                    <a:pt x="151" y="81"/>
                  </a:lnTo>
                  <a:lnTo>
                    <a:pt x="146" y="90"/>
                  </a:lnTo>
                  <a:lnTo>
                    <a:pt x="140" y="98"/>
                  </a:lnTo>
                  <a:lnTo>
                    <a:pt x="135" y="106"/>
                  </a:lnTo>
                  <a:lnTo>
                    <a:pt x="129" y="117"/>
                  </a:lnTo>
                  <a:lnTo>
                    <a:pt x="121" y="125"/>
                  </a:lnTo>
                  <a:lnTo>
                    <a:pt x="119" y="136"/>
                  </a:lnTo>
                  <a:lnTo>
                    <a:pt x="113" y="146"/>
                  </a:lnTo>
                  <a:lnTo>
                    <a:pt x="113" y="157"/>
                  </a:lnTo>
                  <a:lnTo>
                    <a:pt x="110" y="168"/>
                  </a:lnTo>
                  <a:lnTo>
                    <a:pt x="113" y="182"/>
                  </a:lnTo>
                  <a:lnTo>
                    <a:pt x="116" y="190"/>
                  </a:lnTo>
                  <a:lnTo>
                    <a:pt x="124" y="195"/>
                  </a:lnTo>
                  <a:lnTo>
                    <a:pt x="132" y="198"/>
                  </a:lnTo>
                  <a:lnTo>
                    <a:pt x="135" y="200"/>
                  </a:lnTo>
                  <a:lnTo>
                    <a:pt x="137" y="200"/>
                  </a:lnTo>
                  <a:lnTo>
                    <a:pt x="148" y="203"/>
                  </a:lnTo>
                  <a:lnTo>
                    <a:pt x="154" y="203"/>
                  </a:lnTo>
                  <a:lnTo>
                    <a:pt x="162" y="206"/>
                  </a:lnTo>
                  <a:lnTo>
                    <a:pt x="170" y="209"/>
                  </a:lnTo>
                  <a:lnTo>
                    <a:pt x="178" y="211"/>
                  </a:lnTo>
                  <a:lnTo>
                    <a:pt x="186" y="211"/>
                  </a:lnTo>
                  <a:lnTo>
                    <a:pt x="197" y="211"/>
                  </a:lnTo>
                  <a:lnTo>
                    <a:pt x="208" y="211"/>
                  </a:lnTo>
                  <a:lnTo>
                    <a:pt x="216" y="211"/>
                  </a:lnTo>
                  <a:lnTo>
                    <a:pt x="224" y="211"/>
                  </a:lnTo>
                  <a:lnTo>
                    <a:pt x="232" y="209"/>
                  </a:lnTo>
                  <a:lnTo>
                    <a:pt x="240" y="206"/>
                  </a:lnTo>
                  <a:lnTo>
                    <a:pt x="246" y="203"/>
                  </a:lnTo>
                  <a:lnTo>
                    <a:pt x="251" y="198"/>
                  </a:lnTo>
                  <a:lnTo>
                    <a:pt x="256" y="192"/>
                  </a:lnTo>
                  <a:lnTo>
                    <a:pt x="259" y="184"/>
                  </a:lnTo>
                  <a:lnTo>
                    <a:pt x="265" y="179"/>
                  </a:lnTo>
                  <a:lnTo>
                    <a:pt x="270" y="173"/>
                  </a:lnTo>
                  <a:lnTo>
                    <a:pt x="275" y="165"/>
                  </a:lnTo>
                  <a:lnTo>
                    <a:pt x="278" y="160"/>
                  </a:lnTo>
                  <a:lnTo>
                    <a:pt x="284" y="152"/>
                  </a:lnTo>
                  <a:lnTo>
                    <a:pt x="289" y="144"/>
                  </a:lnTo>
                  <a:lnTo>
                    <a:pt x="292" y="138"/>
                  </a:lnTo>
                  <a:lnTo>
                    <a:pt x="294" y="133"/>
                  </a:lnTo>
                  <a:lnTo>
                    <a:pt x="300" y="127"/>
                  </a:lnTo>
                  <a:lnTo>
                    <a:pt x="302" y="119"/>
                  </a:lnTo>
                  <a:lnTo>
                    <a:pt x="305" y="117"/>
                  </a:lnTo>
                  <a:lnTo>
                    <a:pt x="284" y="200"/>
                  </a:lnTo>
                  <a:lnTo>
                    <a:pt x="273" y="225"/>
                  </a:lnTo>
                  <a:lnTo>
                    <a:pt x="300" y="252"/>
                  </a:lnTo>
                  <a:lnTo>
                    <a:pt x="292" y="260"/>
                  </a:lnTo>
                  <a:lnTo>
                    <a:pt x="270" y="246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19" name="Freeform 137"/>
            <p:cNvSpPr>
              <a:spLocks/>
            </p:cNvSpPr>
            <p:nvPr/>
          </p:nvSpPr>
          <p:spPr bwMode="auto">
            <a:xfrm>
              <a:off x="5846763" y="2457451"/>
              <a:ext cx="654050" cy="884238"/>
            </a:xfrm>
            <a:custGeom>
              <a:avLst/>
              <a:gdLst>
                <a:gd name="T0" fmla="*/ 2147483647 w 412"/>
                <a:gd name="T1" fmla="*/ 2147483647 h 557"/>
                <a:gd name="T2" fmla="*/ 2147483647 w 412"/>
                <a:gd name="T3" fmla="*/ 2147483647 h 557"/>
                <a:gd name="T4" fmla="*/ 2147483647 w 412"/>
                <a:gd name="T5" fmla="*/ 2147483647 h 557"/>
                <a:gd name="T6" fmla="*/ 2147483647 w 412"/>
                <a:gd name="T7" fmla="*/ 2147483647 h 557"/>
                <a:gd name="T8" fmla="*/ 2147483647 w 412"/>
                <a:gd name="T9" fmla="*/ 2147483647 h 557"/>
                <a:gd name="T10" fmla="*/ 2147483647 w 412"/>
                <a:gd name="T11" fmla="*/ 2147483647 h 557"/>
                <a:gd name="T12" fmla="*/ 2147483647 w 412"/>
                <a:gd name="T13" fmla="*/ 2147483647 h 557"/>
                <a:gd name="T14" fmla="*/ 2147483647 w 412"/>
                <a:gd name="T15" fmla="*/ 2147483647 h 557"/>
                <a:gd name="T16" fmla="*/ 2147483647 w 412"/>
                <a:gd name="T17" fmla="*/ 2147483647 h 557"/>
                <a:gd name="T18" fmla="*/ 2147483647 w 412"/>
                <a:gd name="T19" fmla="*/ 2147483647 h 557"/>
                <a:gd name="T20" fmla="*/ 2147483647 w 412"/>
                <a:gd name="T21" fmla="*/ 2147483647 h 557"/>
                <a:gd name="T22" fmla="*/ 2147483647 w 412"/>
                <a:gd name="T23" fmla="*/ 2147483647 h 557"/>
                <a:gd name="T24" fmla="*/ 2147483647 w 412"/>
                <a:gd name="T25" fmla="*/ 2147483647 h 557"/>
                <a:gd name="T26" fmla="*/ 2147483647 w 412"/>
                <a:gd name="T27" fmla="*/ 2147483647 h 557"/>
                <a:gd name="T28" fmla="*/ 2147483647 w 412"/>
                <a:gd name="T29" fmla="*/ 2147483647 h 557"/>
                <a:gd name="T30" fmla="*/ 2147483647 w 412"/>
                <a:gd name="T31" fmla="*/ 2147483647 h 557"/>
                <a:gd name="T32" fmla="*/ 2147483647 w 412"/>
                <a:gd name="T33" fmla="*/ 2147483647 h 557"/>
                <a:gd name="T34" fmla="*/ 2147483647 w 412"/>
                <a:gd name="T35" fmla="*/ 2147483647 h 557"/>
                <a:gd name="T36" fmla="*/ 2147483647 w 412"/>
                <a:gd name="T37" fmla="*/ 2147483647 h 557"/>
                <a:gd name="T38" fmla="*/ 2147483647 w 412"/>
                <a:gd name="T39" fmla="*/ 2147483647 h 557"/>
                <a:gd name="T40" fmla="*/ 2147483647 w 412"/>
                <a:gd name="T41" fmla="*/ 2147483647 h 557"/>
                <a:gd name="T42" fmla="*/ 2147483647 w 412"/>
                <a:gd name="T43" fmla="*/ 2147483647 h 557"/>
                <a:gd name="T44" fmla="*/ 2147483647 w 412"/>
                <a:gd name="T45" fmla="*/ 2147483647 h 557"/>
                <a:gd name="T46" fmla="*/ 2147483647 w 412"/>
                <a:gd name="T47" fmla="*/ 2147483647 h 557"/>
                <a:gd name="T48" fmla="*/ 2147483647 w 412"/>
                <a:gd name="T49" fmla="*/ 2147483647 h 557"/>
                <a:gd name="T50" fmla="*/ 2147483647 w 412"/>
                <a:gd name="T51" fmla="*/ 2147483647 h 557"/>
                <a:gd name="T52" fmla="*/ 2147483647 w 412"/>
                <a:gd name="T53" fmla="*/ 2147483647 h 557"/>
                <a:gd name="T54" fmla="*/ 2147483647 w 412"/>
                <a:gd name="T55" fmla="*/ 2147483647 h 557"/>
                <a:gd name="T56" fmla="*/ 2147483647 w 412"/>
                <a:gd name="T57" fmla="*/ 2147483647 h 557"/>
                <a:gd name="T58" fmla="*/ 2147483647 w 412"/>
                <a:gd name="T59" fmla="*/ 2147483647 h 557"/>
                <a:gd name="T60" fmla="*/ 2147483647 w 412"/>
                <a:gd name="T61" fmla="*/ 2147483647 h 557"/>
                <a:gd name="T62" fmla="*/ 2147483647 w 412"/>
                <a:gd name="T63" fmla="*/ 2147483647 h 557"/>
                <a:gd name="T64" fmla="*/ 2147483647 w 412"/>
                <a:gd name="T65" fmla="*/ 2147483647 h 557"/>
                <a:gd name="T66" fmla="*/ 2147483647 w 412"/>
                <a:gd name="T67" fmla="*/ 2147483647 h 557"/>
                <a:gd name="T68" fmla="*/ 0 w 412"/>
                <a:gd name="T69" fmla="*/ 2147483647 h 557"/>
                <a:gd name="T70" fmla="*/ 0 w 412"/>
                <a:gd name="T71" fmla="*/ 2147483647 h 557"/>
                <a:gd name="T72" fmla="*/ 2147483647 w 412"/>
                <a:gd name="T73" fmla="*/ 2147483647 h 557"/>
                <a:gd name="T74" fmla="*/ 2147483647 w 412"/>
                <a:gd name="T75" fmla="*/ 2147483647 h 557"/>
                <a:gd name="T76" fmla="*/ 2147483647 w 412"/>
                <a:gd name="T77" fmla="*/ 2147483647 h 557"/>
                <a:gd name="T78" fmla="*/ 2147483647 w 412"/>
                <a:gd name="T79" fmla="*/ 2147483647 h 557"/>
                <a:gd name="T80" fmla="*/ 2147483647 w 412"/>
                <a:gd name="T81" fmla="*/ 2147483647 h 557"/>
                <a:gd name="T82" fmla="*/ 2147483647 w 412"/>
                <a:gd name="T83" fmla="*/ 2147483647 h 557"/>
                <a:gd name="T84" fmla="*/ 2147483647 w 412"/>
                <a:gd name="T85" fmla="*/ 2147483647 h 557"/>
                <a:gd name="T86" fmla="*/ 2147483647 w 412"/>
                <a:gd name="T87" fmla="*/ 2147483647 h 557"/>
                <a:gd name="T88" fmla="*/ 2147483647 w 412"/>
                <a:gd name="T89" fmla="*/ 2147483647 h 557"/>
                <a:gd name="T90" fmla="*/ 2147483647 w 412"/>
                <a:gd name="T91" fmla="*/ 2147483647 h 557"/>
                <a:gd name="T92" fmla="*/ 2147483647 w 412"/>
                <a:gd name="T93" fmla="*/ 2147483647 h 557"/>
                <a:gd name="T94" fmla="*/ 2147483647 w 412"/>
                <a:gd name="T95" fmla="*/ 2147483647 h 5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2"/>
                <a:gd name="T145" fmla="*/ 0 h 557"/>
                <a:gd name="T146" fmla="*/ 412 w 412"/>
                <a:gd name="T147" fmla="*/ 557 h 5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2" h="557">
                  <a:moveTo>
                    <a:pt x="322" y="11"/>
                  </a:moveTo>
                  <a:lnTo>
                    <a:pt x="393" y="0"/>
                  </a:lnTo>
                  <a:lnTo>
                    <a:pt x="393" y="6"/>
                  </a:lnTo>
                  <a:lnTo>
                    <a:pt x="390" y="14"/>
                  </a:lnTo>
                  <a:lnTo>
                    <a:pt x="387" y="27"/>
                  </a:lnTo>
                  <a:lnTo>
                    <a:pt x="382" y="41"/>
                  </a:lnTo>
                  <a:lnTo>
                    <a:pt x="379" y="57"/>
                  </a:lnTo>
                  <a:lnTo>
                    <a:pt x="371" y="79"/>
                  </a:lnTo>
                  <a:lnTo>
                    <a:pt x="366" y="100"/>
                  </a:lnTo>
                  <a:lnTo>
                    <a:pt x="352" y="122"/>
                  </a:lnTo>
                  <a:lnTo>
                    <a:pt x="341" y="149"/>
                  </a:lnTo>
                  <a:lnTo>
                    <a:pt x="328" y="176"/>
                  </a:lnTo>
                  <a:lnTo>
                    <a:pt x="311" y="206"/>
                  </a:lnTo>
                  <a:lnTo>
                    <a:pt x="292" y="236"/>
                  </a:lnTo>
                  <a:lnTo>
                    <a:pt x="271" y="268"/>
                  </a:lnTo>
                  <a:lnTo>
                    <a:pt x="246" y="300"/>
                  </a:lnTo>
                  <a:lnTo>
                    <a:pt x="219" y="333"/>
                  </a:lnTo>
                  <a:lnTo>
                    <a:pt x="217" y="338"/>
                  </a:lnTo>
                  <a:lnTo>
                    <a:pt x="214" y="349"/>
                  </a:lnTo>
                  <a:lnTo>
                    <a:pt x="211" y="355"/>
                  </a:lnTo>
                  <a:lnTo>
                    <a:pt x="211" y="363"/>
                  </a:lnTo>
                  <a:lnTo>
                    <a:pt x="209" y="371"/>
                  </a:lnTo>
                  <a:lnTo>
                    <a:pt x="209" y="379"/>
                  </a:lnTo>
                  <a:lnTo>
                    <a:pt x="206" y="387"/>
                  </a:lnTo>
                  <a:lnTo>
                    <a:pt x="206" y="395"/>
                  </a:lnTo>
                  <a:lnTo>
                    <a:pt x="203" y="401"/>
                  </a:lnTo>
                  <a:lnTo>
                    <a:pt x="203" y="409"/>
                  </a:lnTo>
                  <a:lnTo>
                    <a:pt x="203" y="417"/>
                  </a:lnTo>
                  <a:lnTo>
                    <a:pt x="203" y="422"/>
                  </a:lnTo>
                  <a:lnTo>
                    <a:pt x="236" y="449"/>
                  </a:lnTo>
                  <a:lnTo>
                    <a:pt x="233" y="487"/>
                  </a:lnTo>
                  <a:lnTo>
                    <a:pt x="412" y="436"/>
                  </a:lnTo>
                  <a:lnTo>
                    <a:pt x="384" y="455"/>
                  </a:lnTo>
                  <a:lnTo>
                    <a:pt x="368" y="463"/>
                  </a:lnTo>
                  <a:lnTo>
                    <a:pt x="355" y="474"/>
                  </a:lnTo>
                  <a:lnTo>
                    <a:pt x="336" y="484"/>
                  </a:lnTo>
                  <a:lnTo>
                    <a:pt x="320" y="498"/>
                  </a:lnTo>
                  <a:lnTo>
                    <a:pt x="295" y="506"/>
                  </a:lnTo>
                  <a:lnTo>
                    <a:pt x="276" y="517"/>
                  </a:lnTo>
                  <a:lnTo>
                    <a:pt x="255" y="528"/>
                  </a:lnTo>
                  <a:lnTo>
                    <a:pt x="233" y="539"/>
                  </a:lnTo>
                  <a:lnTo>
                    <a:pt x="214" y="544"/>
                  </a:lnTo>
                  <a:lnTo>
                    <a:pt x="192" y="552"/>
                  </a:lnTo>
                  <a:lnTo>
                    <a:pt x="173" y="555"/>
                  </a:lnTo>
                  <a:lnTo>
                    <a:pt x="157" y="557"/>
                  </a:lnTo>
                  <a:lnTo>
                    <a:pt x="146" y="555"/>
                  </a:lnTo>
                  <a:lnTo>
                    <a:pt x="136" y="552"/>
                  </a:lnTo>
                  <a:lnTo>
                    <a:pt x="125" y="549"/>
                  </a:lnTo>
                  <a:lnTo>
                    <a:pt x="117" y="547"/>
                  </a:lnTo>
                  <a:lnTo>
                    <a:pt x="106" y="544"/>
                  </a:lnTo>
                  <a:lnTo>
                    <a:pt x="98" y="539"/>
                  </a:lnTo>
                  <a:lnTo>
                    <a:pt x="87" y="533"/>
                  </a:lnTo>
                  <a:lnTo>
                    <a:pt x="79" y="530"/>
                  </a:lnTo>
                  <a:lnTo>
                    <a:pt x="68" y="525"/>
                  </a:lnTo>
                  <a:lnTo>
                    <a:pt x="60" y="520"/>
                  </a:lnTo>
                  <a:lnTo>
                    <a:pt x="38" y="503"/>
                  </a:lnTo>
                  <a:lnTo>
                    <a:pt x="60" y="509"/>
                  </a:lnTo>
                  <a:lnTo>
                    <a:pt x="68" y="509"/>
                  </a:lnTo>
                  <a:lnTo>
                    <a:pt x="73" y="509"/>
                  </a:lnTo>
                  <a:lnTo>
                    <a:pt x="84" y="511"/>
                  </a:lnTo>
                  <a:lnTo>
                    <a:pt x="92" y="511"/>
                  </a:lnTo>
                  <a:lnTo>
                    <a:pt x="100" y="511"/>
                  </a:lnTo>
                  <a:lnTo>
                    <a:pt x="109" y="511"/>
                  </a:lnTo>
                  <a:lnTo>
                    <a:pt x="119" y="511"/>
                  </a:lnTo>
                  <a:lnTo>
                    <a:pt x="127" y="511"/>
                  </a:lnTo>
                  <a:lnTo>
                    <a:pt x="138" y="514"/>
                  </a:lnTo>
                  <a:lnTo>
                    <a:pt x="144" y="511"/>
                  </a:lnTo>
                  <a:lnTo>
                    <a:pt x="152" y="511"/>
                  </a:lnTo>
                  <a:lnTo>
                    <a:pt x="160" y="511"/>
                  </a:lnTo>
                  <a:lnTo>
                    <a:pt x="165" y="511"/>
                  </a:lnTo>
                  <a:lnTo>
                    <a:pt x="176" y="509"/>
                  </a:lnTo>
                  <a:lnTo>
                    <a:pt x="187" y="506"/>
                  </a:lnTo>
                  <a:lnTo>
                    <a:pt x="192" y="503"/>
                  </a:lnTo>
                  <a:lnTo>
                    <a:pt x="198" y="501"/>
                  </a:lnTo>
                  <a:lnTo>
                    <a:pt x="201" y="498"/>
                  </a:lnTo>
                  <a:lnTo>
                    <a:pt x="201" y="490"/>
                  </a:lnTo>
                  <a:lnTo>
                    <a:pt x="198" y="482"/>
                  </a:lnTo>
                  <a:lnTo>
                    <a:pt x="198" y="474"/>
                  </a:lnTo>
                  <a:lnTo>
                    <a:pt x="198" y="463"/>
                  </a:lnTo>
                  <a:lnTo>
                    <a:pt x="195" y="455"/>
                  </a:lnTo>
                  <a:lnTo>
                    <a:pt x="192" y="447"/>
                  </a:lnTo>
                  <a:lnTo>
                    <a:pt x="190" y="441"/>
                  </a:lnTo>
                  <a:lnTo>
                    <a:pt x="187" y="438"/>
                  </a:lnTo>
                  <a:lnTo>
                    <a:pt x="187" y="433"/>
                  </a:lnTo>
                  <a:lnTo>
                    <a:pt x="184" y="428"/>
                  </a:lnTo>
                  <a:lnTo>
                    <a:pt x="184" y="422"/>
                  </a:lnTo>
                  <a:lnTo>
                    <a:pt x="182" y="411"/>
                  </a:lnTo>
                  <a:lnTo>
                    <a:pt x="182" y="403"/>
                  </a:lnTo>
                  <a:lnTo>
                    <a:pt x="179" y="395"/>
                  </a:lnTo>
                  <a:lnTo>
                    <a:pt x="179" y="387"/>
                  </a:lnTo>
                  <a:lnTo>
                    <a:pt x="179" y="376"/>
                  </a:lnTo>
                  <a:lnTo>
                    <a:pt x="176" y="368"/>
                  </a:lnTo>
                  <a:lnTo>
                    <a:pt x="176" y="360"/>
                  </a:lnTo>
                  <a:lnTo>
                    <a:pt x="176" y="352"/>
                  </a:lnTo>
                  <a:lnTo>
                    <a:pt x="176" y="344"/>
                  </a:lnTo>
                  <a:lnTo>
                    <a:pt x="176" y="338"/>
                  </a:lnTo>
                  <a:lnTo>
                    <a:pt x="173" y="338"/>
                  </a:lnTo>
                  <a:lnTo>
                    <a:pt x="163" y="341"/>
                  </a:lnTo>
                  <a:lnTo>
                    <a:pt x="157" y="341"/>
                  </a:lnTo>
                  <a:lnTo>
                    <a:pt x="149" y="344"/>
                  </a:lnTo>
                  <a:lnTo>
                    <a:pt x="141" y="344"/>
                  </a:lnTo>
                  <a:lnTo>
                    <a:pt x="133" y="346"/>
                  </a:lnTo>
                  <a:lnTo>
                    <a:pt x="125" y="346"/>
                  </a:lnTo>
                  <a:lnTo>
                    <a:pt x="114" y="346"/>
                  </a:lnTo>
                  <a:lnTo>
                    <a:pt x="103" y="346"/>
                  </a:lnTo>
                  <a:lnTo>
                    <a:pt x="92" y="346"/>
                  </a:lnTo>
                  <a:lnTo>
                    <a:pt x="81" y="344"/>
                  </a:lnTo>
                  <a:lnTo>
                    <a:pt x="71" y="344"/>
                  </a:lnTo>
                  <a:lnTo>
                    <a:pt x="60" y="341"/>
                  </a:lnTo>
                  <a:lnTo>
                    <a:pt x="49" y="338"/>
                  </a:lnTo>
                  <a:lnTo>
                    <a:pt x="38" y="336"/>
                  </a:lnTo>
                  <a:lnTo>
                    <a:pt x="30" y="336"/>
                  </a:lnTo>
                  <a:lnTo>
                    <a:pt x="22" y="336"/>
                  </a:lnTo>
                  <a:lnTo>
                    <a:pt x="19" y="341"/>
                  </a:lnTo>
                  <a:lnTo>
                    <a:pt x="14" y="344"/>
                  </a:lnTo>
                  <a:lnTo>
                    <a:pt x="11" y="352"/>
                  </a:lnTo>
                  <a:lnTo>
                    <a:pt x="11" y="357"/>
                  </a:lnTo>
                  <a:lnTo>
                    <a:pt x="11" y="365"/>
                  </a:lnTo>
                  <a:lnTo>
                    <a:pt x="11" y="374"/>
                  </a:lnTo>
                  <a:lnTo>
                    <a:pt x="11" y="382"/>
                  </a:lnTo>
                  <a:lnTo>
                    <a:pt x="11" y="387"/>
                  </a:lnTo>
                  <a:lnTo>
                    <a:pt x="14" y="395"/>
                  </a:lnTo>
                  <a:lnTo>
                    <a:pt x="17" y="401"/>
                  </a:lnTo>
                  <a:lnTo>
                    <a:pt x="17" y="403"/>
                  </a:lnTo>
                  <a:lnTo>
                    <a:pt x="17" y="406"/>
                  </a:lnTo>
                  <a:lnTo>
                    <a:pt x="19" y="409"/>
                  </a:lnTo>
                  <a:lnTo>
                    <a:pt x="127" y="436"/>
                  </a:lnTo>
                  <a:lnTo>
                    <a:pt x="19" y="447"/>
                  </a:lnTo>
                  <a:lnTo>
                    <a:pt x="14" y="436"/>
                  </a:lnTo>
                  <a:lnTo>
                    <a:pt x="11" y="428"/>
                  </a:lnTo>
                  <a:lnTo>
                    <a:pt x="6" y="420"/>
                  </a:lnTo>
                  <a:lnTo>
                    <a:pt x="3" y="411"/>
                  </a:lnTo>
                  <a:lnTo>
                    <a:pt x="3" y="403"/>
                  </a:lnTo>
                  <a:lnTo>
                    <a:pt x="0" y="395"/>
                  </a:lnTo>
                  <a:lnTo>
                    <a:pt x="0" y="387"/>
                  </a:lnTo>
                  <a:lnTo>
                    <a:pt x="0" y="382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3" y="336"/>
                  </a:lnTo>
                  <a:lnTo>
                    <a:pt x="3" y="328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17" y="319"/>
                  </a:lnTo>
                  <a:lnTo>
                    <a:pt x="25" y="319"/>
                  </a:lnTo>
                  <a:lnTo>
                    <a:pt x="33" y="319"/>
                  </a:lnTo>
                  <a:lnTo>
                    <a:pt x="44" y="319"/>
                  </a:lnTo>
                  <a:lnTo>
                    <a:pt x="54" y="319"/>
                  </a:lnTo>
                  <a:lnTo>
                    <a:pt x="65" y="317"/>
                  </a:lnTo>
                  <a:lnTo>
                    <a:pt x="76" y="317"/>
                  </a:lnTo>
                  <a:lnTo>
                    <a:pt x="90" y="317"/>
                  </a:lnTo>
                  <a:lnTo>
                    <a:pt x="103" y="317"/>
                  </a:lnTo>
                  <a:lnTo>
                    <a:pt x="119" y="314"/>
                  </a:lnTo>
                  <a:lnTo>
                    <a:pt x="133" y="311"/>
                  </a:lnTo>
                  <a:lnTo>
                    <a:pt x="146" y="309"/>
                  </a:lnTo>
                  <a:lnTo>
                    <a:pt x="163" y="309"/>
                  </a:lnTo>
                  <a:lnTo>
                    <a:pt x="165" y="306"/>
                  </a:lnTo>
                  <a:lnTo>
                    <a:pt x="173" y="303"/>
                  </a:lnTo>
                  <a:lnTo>
                    <a:pt x="179" y="298"/>
                  </a:lnTo>
                  <a:lnTo>
                    <a:pt x="190" y="292"/>
                  </a:lnTo>
                  <a:lnTo>
                    <a:pt x="198" y="284"/>
                  </a:lnTo>
                  <a:lnTo>
                    <a:pt x="206" y="276"/>
                  </a:lnTo>
                  <a:lnTo>
                    <a:pt x="217" y="265"/>
                  </a:lnTo>
                  <a:lnTo>
                    <a:pt x="228" y="257"/>
                  </a:lnTo>
                  <a:lnTo>
                    <a:pt x="236" y="246"/>
                  </a:lnTo>
                  <a:lnTo>
                    <a:pt x="246" y="236"/>
                  </a:lnTo>
                  <a:lnTo>
                    <a:pt x="255" y="225"/>
                  </a:lnTo>
                  <a:lnTo>
                    <a:pt x="265" y="214"/>
                  </a:lnTo>
                  <a:lnTo>
                    <a:pt x="274" y="203"/>
                  </a:lnTo>
                  <a:lnTo>
                    <a:pt x="282" y="192"/>
                  </a:lnTo>
                  <a:lnTo>
                    <a:pt x="290" y="181"/>
                  </a:lnTo>
                  <a:lnTo>
                    <a:pt x="295" y="173"/>
                  </a:lnTo>
                  <a:lnTo>
                    <a:pt x="303" y="163"/>
                  </a:lnTo>
                  <a:lnTo>
                    <a:pt x="309" y="152"/>
                  </a:lnTo>
                  <a:lnTo>
                    <a:pt x="314" y="138"/>
                  </a:lnTo>
                  <a:lnTo>
                    <a:pt x="320" y="127"/>
                  </a:lnTo>
                  <a:lnTo>
                    <a:pt x="325" y="114"/>
                  </a:lnTo>
                  <a:lnTo>
                    <a:pt x="328" y="100"/>
                  </a:lnTo>
                  <a:lnTo>
                    <a:pt x="333" y="87"/>
                  </a:lnTo>
                  <a:lnTo>
                    <a:pt x="338" y="76"/>
                  </a:lnTo>
                  <a:lnTo>
                    <a:pt x="341" y="62"/>
                  </a:lnTo>
                  <a:lnTo>
                    <a:pt x="347" y="52"/>
                  </a:lnTo>
                  <a:lnTo>
                    <a:pt x="349" y="41"/>
                  </a:lnTo>
                  <a:lnTo>
                    <a:pt x="352" y="35"/>
                  </a:lnTo>
                  <a:lnTo>
                    <a:pt x="352" y="27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22" y="11"/>
                  </a:lnTo>
                  <a:close/>
                </a:path>
              </a:pathLst>
            </a:custGeom>
            <a:solidFill>
              <a:srgbClr val="54C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0" name="Freeform 138"/>
            <p:cNvSpPr>
              <a:spLocks/>
            </p:cNvSpPr>
            <p:nvPr/>
          </p:nvSpPr>
          <p:spPr bwMode="auto">
            <a:xfrm>
              <a:off x="5911850" y="3033713"/>
              <a:ext cx="227012" cy="201613"/>
            </a:xfrm>
            <a:custGeom>
              <a:avLst/>
              <a:gdLst>
                <a:gd name="T0" fmla="*/ 2147483647 w 143"/>
                <a:gd name="T1" fmla="*/ 2147483647 h 127"/>
                <a:gd name="T2" fmla="*/ 2147483647 w 143"/>
                <a:gd name="T3" fmla="*/ 2147483647 h 127"/>
                <a:gd name="T4" fmla="*/ 2147483647 w 143"/>
                <a:gd name="T5" fmla="*/ 2147483647 h 127"/>
                <a:gd name="T6" fmla="*/ 2147483647 w 143"/>
                <a:gd name="T7" fmla="*/ 2147483647 h 127"/>
                <a:gd name="T8" fmla="*/ 2147483647 w 143"/>
                <a:gd name="T9" fmla="*/ 2147483647 h 127"/>
                <a:gd name="T10" fmla="*/ 2147483647 w 143"/>
                <a:gd name="T11" fmla="*/ 2147483647 h 127"/>
                <a:gd name="T12" fmla="*/ 2147483647 w 143"/>
                <a:gd name="T13" fmla="*/ 2147483647 h 127"/>
                <a:gd name="T14" fmla="*/ 2147483647 w 143"/>
                <a:gd name="T15" fmla="*/ 2147483647 h 127"/>
                <a:gd name="T16" fmla="*/ 2147483647 w 143"/>
                <a:gd name="T17" fmla="*/ 2147483647 h 127"/>
                <a:gd name="T18" fmla="*/ 2147483647 w 143"/>
                <a:gd name="T19" fmla="*/ 2147483647 h 127"/>
                <a:gd name="T20" fmla="*/ 2147483647 w 143"/>
                <a:gd name="T21" fmla="*/ 2147483647 h 127"/>
                <a:gd name="T22" fmla="*/ 2147483647 w 143"/>
                <a:gd name="T23" fmla="*/ 2147483647 h 127"/>
                <a:gd name="T24" fmla="*/ 2147483647 w 143"/>
                <a:gd name="T25" fmla="*/ 2147483647 h 127"/>
                <a:gd name="T26" fmla="*/ 2147483647 w 143"/>
                <a:gd name="T27" fmla="*/ 2147483647 h 127"/>
                <a:gd name="T28" fmla="*/ 2147483647 w 143"/>
                <a:gd name="T29" fmla="*/ 2147483647 h 127"/>
                <a:gd name="T30" fmla="*/ 2147483647 w 143"/>
                <a:gd name="T31" fmla="*/ 2147483647 h 127"/>
                <a:gd name="T32" fmla="*/ 2147483647 w 143"/>
                <a:gd name="T33" fmla="*/ 2147483647 h 127"/>
                <a:gd name="T34" fmla="*/ 2147483647 w 143"/>
                <a:gd name="T35" fmla="*/ 2147483647 h 127"/>
                <a:gd name="T36" fmla="*/ 2147483647 w 143"/>
                <a:gd name="T37" fmla="*/ 2147483647 h 127"/>
                <a:gd name="T38" fmla="*/ 2147483647 w 143"/>
                <a:gd name="T39" fmla="*/ 2147483647 h 127"/>
                <a:gd name="T40" fmla="*/ 2147483647 w 143"/>
                <a:gd name="T41" fmla="*/ 2147483647 h 127"/>
                <a:gd name="T42" fmla="*/ 2147483647 w 143"/>
                <a:gd name="T43" fmla="*/ 2147483647 h 127"/>
                <a:gd name="T44" fmla="*/ 2147483647 w 143"/>
                <a:gd name="T45" fmla="*/ 2147483647 h 127"/>
                <a:gd name="T46" fmla="*/ 2147483647 w 143"/>
                <a:gd name="T47" fmla="*/ 2147483647 h 127"/>
                <a:gd name="T48" fmla="*/ 2147483647 w 143"/>
                <a:gd name="T49" fmla="*/ 2147483647 h 127"/>
                <a:gd name="T50" fmla="*/ 2147483647 w 143"/>
                <a:gd name="T51" fmla="*/ 2147483647 h 127"/>
                <a:gd name="T52" fmla="*/ 2147483647 w 143"/>
                <a:gd name="T53" fmla="*/ 2147483647 h 127"/>
                <a:gd name="T54" fmla="*/ 2147483647 w 143"/>
                <a:gd name="T55" fmla="*/ 2147483647 h 127"/>
                <a:gd name="T56" fmla="*/ 2147483647 w 143"/>
                <a:gd name="T57" fmla="*/ 2147483647 h 127"/>
                <a:gd name="T58" fmla="*/ 2147483647 w 143"/>
                <a:gd name="T59" fmla="*/ 2147483647 h 127"/>
                <a:gd name="T60" fmla="*/ 2147483647 w 143"/>
                <a:gd name="T61" fmla="*/ 2147483647 h 127"/>
                <a:gd name="T62" fmla="*/ 2147483647 w 143"/>
                <a:gd name="T63" fmla="*/ 2147483647 h 127"/>
                <a:gd name="T64" fmla="*/ 2147483647 w 143"/>
                <a:gd name="T65" fmla="*/ 2147483647 h 127"/>
                <a:gd name="T66" fmla="*/ 2147483647 w 143"/>
                <a:gd name="T67" fmla="*/ 2147483647 h 127"/>
                <a:gd name="T68" fmla="*/ 2147483647 w 143"/>
                <a:gd name="T69" fmla="*/ 2147483647 h 127"/>
                <a:gd name="T70" fmla="*/ 2147483647 w 143"/>
                <a:gd name="T71" fmla="*/ 2147483647 h 127"/>
                <a:gd name="T72" fmla="*/ 2147483647 w 143"/>
                <a:gd name="T73" fmla="*/ 2147483647 h 127"/>
                <a:gd name="T74" fmla="*/ 2147483647 w 143"/>
                <a:gd name="T75" fmla="*/ 2147483647 h 127"/>
                <a:gd name="T76" fmla="*/ 2147483647 w 143"/>
                <a:gd name="T77" fmla="*/ 2147483647 h 127"/>
                <a:gd name="T78" fmla="*/ 2147483647 w 143"/>
                <a:gd name="T79" fmla="*/ 2147483647 h 127"/>
                <a:gd name="T80" fmla="*/ 2147483647 w 143"/>
                <a:gd name="T81" fmla="*/ 2147483647 h 127"/>
                <a:gd name="T82" fmla="*/ 2147483647 w 143"/>
                <a:gd name="T83" fmla="*/ 2147483647 h 127"/>
                <a:gd name="T84" fmla="*/ 2147483647 w 143"/>
                <a:gd name="T85" fmla="*/ 2147483647 h 127"/>
                <a:gd name="T86" fmla="*/ 2147483647 w 143"/>
                <a:gd name="T87" fmla="*/ 2147483647 h 127"/>
                <a:gd name="T88" fmla="*/ 2147483647 w 143"/>
                <a:gd name="T89" fmla="*/ 2147483647 h 127"/>
                <a:gd name="T90" fmla="*/ 2147483647 w 143"/>
                <a:gd name="T91" fmla="*/ 2147483647 h 127"/>
                <a:gd name="T92" fmla="*/ 2147483647 w 143"/>
                <a:gd name="T93" fmla="*/ 2147483647 h 127"/>
                <a:gd name="T94" fmla="*/ 2147483647 w 143"/>
                <a:gd name="T95" fmla="*/ 2147483647 h 127"/>
                <a:gd name="T96" fmla="*/ 2147483647 w 143"/>
                <a:gd name="T97" fmla="*/ 2147483647 h 127"/>
                <a:gd name="T98" fmla="*/ 2147483647 w 143"/>
                <a:gd name="T99" fmla="*/ 2147483647 h 127"/>
                <a:gd name="T100" fmla="*/ 2147483647 w 143"/>
                <a:gd name="T101" fmla="*/ 2147483647 h 127"/>
                <a:gd name="T102" fmla="*/ 0 w 143"/>
                <a:gd name="T103" fmla="*/ 2147483647 h 127"/>
                <a:gd name="T104" fmla="*/ 2147483647 w 143"/>
                <a:gd name="T105" fmla="*/ 0 h 127"/>
                <a:gd name="T106" fmla="*/ 2147483647 w 143"/>
                <a:gd name="T107" fmla="*/ 2147483647 h 127"/>
                <a:gd name="T108" fmla="*/ 2147483647 w 143"/>
                <a:gd name="T109" fmla="*/ 2147483647 h 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3"/>
                <a:gd name="T166" fmla="*/ 0 h 127"/>
                <a:gd name="T167" fmla="*/ 143 w 143"/>
                <a:gd name="T168" fmla="*/ 127 h 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3" h="127">
                  <a:moveTo>
                    <a:pt x="65" y="16"/>
                  </a:moveTo>
                  <a:lnTo>
                    <a:pt x="78" y="21"/>
                  </a:lnTo>
                  <a:lnTo>
                    <a:pt x="81" y="24"/>
                  </a:lnTo>
                  <a:lnTo>
                    <a:pt x="89" y="32"/>
                  </a:lnTo>
                  <a:lnTo>
                    <a:pt x="95" y="38"/>
                  </a:lnTo>
                  <a:lnTo>
                    <a:pt x="103" y="43"/>
                  </a:lnTo>
                  <a:lnTo>
                    <a:pt x="108" y="48"/>
                  </a:lnTo>
                  <a:lnTo>
                    <a:pt x="116" y="57"/>
                  </a:lnTo>
                  <a:lnTo>
                    <a:pt x="122" y="62"/>
                  </a:lnTo>
                  <a:lnTo>
                    <a:pt x="127" y="70"/>
                  </a:lnTo>
                  <a:lnTo>
                    <a:pt x="132" y="75"/>
                  </a:lnTo>
                  <a:lnTo>
                    <a:pt x="138" y="84"/>
                  </a:lnTo>
                  <a:lnTo>
                    <a:pt x="141" y="89"/>
                  </a:lnTo>
                  <a:lnTo>
                    <a:pt x="143" y="97"/>
                  </a:lnTo>
                  <a:lnTo>
                    <a:pt x="143" y="102"/>
                  </a:lnTo>
                  <a:lnTo>
                    <a:pt x="138" y="108"/>
                  </a:lnTo>
                  <a:lnTo>
                    <a:pt x="132" y="111"/>
                  </a:lnTo>
                  <a:lnTo>
                    <a:pt x="127" y="116"/>
                  </a:lnTo>
                  <a:lnTo>
                    <a:pt x="116" y="119"/>
                  </a:lnTo>
                  <a:lnTo>
                    <a:pt x="108" y="121"/>
                  </a:lnTo>
                  <a:lnTo>
                    <a:pt x="97" y="121"/>
                  </a:lnTo>
                  <a:lnTo>
                    <a:pt x="86" y="124"/>
                  </a:lnTo>
                  <a:lnTo>
                    <a:pt x="76" y="124"/>
                  </a:lnTo>
                  <a:lnTo>
                    <a:pt x="62" y="127"/>
                  </a:lnTo>
                  <a:lnTo>
                    <a:pt x="54" y="127"/>
                  </a:lnTo>
                  <a:lnTo>
                    <a:pt x="46" y="127"/>
                  </a:lnTo>
                  <a:lnTo>
                    <a:pt x="38" y="127"/>
                  </a:lnTo>
                  <a:lnTo>
                    <a:pt x="27" y="127"/>
                  </a:lnTo>
                  <a:lnTo>
                    <a:pt x="35" y="124"/>
                  </a:lnTo>
                  <a:lnTo>
                    <a:pt x="46" y="119"/>
                  </a:lnTo>
                  <a:lnTo>
                    <a:pt x="59" y="116"/>
                  </a:lnTo>
                  <a:lnTo>
                    <a:pt x="70" y="108"/>
                  </a:lnTo>
                  <a:lnTo>
                    <a:pt x="81" y="102"/>
                  </a:lnTo>
                  <a:lnTo>
                    <a:pt x="86" y="94"/>
                  </a:lnTo>
                  <a:lnTo>
                    <a:pt x="92" y="86"/>
                  </a:lnTo>
                  <a:lnTo>
                    <a:pt x="86" y="75"/>
                  </a:lnTo>
                  <a:lnTo>
                    <a:pt x="78" y="67"/>
                  </a:lnTo>
                  <a:lnTo>
                    <a:pt x="73" y="62"/>
                  </a:lnTo>
                  <a:lnTo>
                    <a:pt x="68" y="59"/>
                  </a:lnTo>
                  <a:lnTo>
                    <a:pt x="59" y="57"/>
                  </a:lnTo>
                  <a:lnTo>
                    <a:pt x="54" y="54"/>
                  </a:lnTo>
                  <a:lnTo>
                    <a:pt x="49" y="48"/>
                  </a:lnTo>
                  <a:lnTo>
                    <a:pt x="40" y="46"/>
                  </a:lnTo>
                  <a:lnTo>
                    <a:pt x="32" y="43"/>
                  </a:lnTo>
                  <a:lnTo>
                    <a:pt x="27" y="40"/>
                  </a:lnTo>
                  <a:lnTo>
                    <a:pt x="19" y="38"/>
                  </a:lnTo>
                  <a:lnTo>
                    <a:pt x="11" y="38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21D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1" name="Freeform 139"/>
            <p:cNvSpPr>
              <a:spLocks/>
            </p:cNvSpPr>
            <p:nvPr/>
          </p:nvSpPr>
          <p:spPr bwMode="auto">
            <a:xfrm>
              <a:off x="6100763" y="3351213"/>
              <a:ext cx="420687" cy="55563"/>
            </a:xfrm>
            <a:custGeom>
              <a:avLst/>
              <a:gdLst>
                <a:gd name="T0" fmla="*/ 0 w 265"/>
                <a:gd name="T1" fmla="*/ 2147483647 h 35"/>
                <a:gd name="T2" fmla="*/ 2147483647 w 265"/>
                <a:gd name="T3" fmla="*/ 0 h 35"/>
                <a:gd name="T4" fmla="*/ 2147483647 w 265"/>
                <a:gd name="T5" fmla="*/ 0 h 35"/>
                <a:gd name="T6" fmla="*/ 2147483647 w 265"/>
                <a:gd name="T7" fmla="*/ 2147483647 h 35"/>
                <a:gd name="T8" fmla="*/ 2147483647 w 265"/>
                <a:gd name="T9" fmla="*/ 2147483647 h 35"/>
                <a:gd name="T10" fmla="*/ 2147483647 w 265"/>
                <a:gd name="T11" fmla="*/ 2147483647 h 35"/>
                <a:gd name="T12" fmla="*/ 2147483647 w 265"/>
                <a:gd name="T13" fmla="*/ 2147483647 h 35"/>
                <a:gd name="T14" fmla="*/ 2147483647 w 265"/>
                <a:gd name="T15" fmla="*/ 2147483647 h 35"/>
                <a:gd name="T16" fmla="*/ 2147483647 w 265"/>
                <a:gd name="T17" fmla="*/ 2147483647 h 35"/>
                <a:gd name="T18" fmla="*/ 2147483647 w 265"/>
                <a:gd name="T19" fmla="*/ 2147483647 h 35"/>
                <a:gd name="T20" fmla="*/ 2147483647 w 265"/>
                <a:gd name="T21" fmla="*/ 2147483647 h 35"/>
                <a:gd name="T22" fmla="*/ 2147483647 w 265"/>
                <a:gd name="T23" fmla="*/ 2147483647 h 35"/>
                <a:gd name="T24" fmla="*/ 2147483647 w 265"/>
                <a:gd name="T25" fmla="*/ 2147483647 h 35"/>
                <a:gd name="T26" fmla="*/ 2147483647 w 265"/>
                <a:gd name="T27" fmla="*/ 2147483647 h 35"/>
                <a:gd name="T28" fmla="*/ 2147483647 w 265"/>
                <a:gd name="T29" fmla="*/ 2147483647 h 35"/>
                <a:gd name="T30" fmla="*/ 2147483647 w 265"/>
                <a:gd name="T31" fmla="*/ 2147483647 h 35"/>
                <a:gd name="T32" fmla="*/ 2147483647 w 265"/>
                <a:gd name="T33" fmla="*/ 2147483647 h 35"/>
                <a:gd name="T34" fmla="*/ 2147483647 w 265"/>
                <a:gd name="T35" fmla="*/ 2147483647 h 35"/>
                <a:gd name="T36" fmla="*/ 2147483647 w 265"/>
                <a:gd name="T37" fmla="*/ 2147483647 h 35"/>
                <a:gd name="T38" fmla="*/ 2147483647 w 265"/>
                <a:gd name="T39" fmla="*/ 2147483647 h 35"/>
                <a:gd name="T40" fmla="*/ 2147483647 w 265"/>
                <a:gd name="T41" fmla="*/ 2147483647 h 35"/>
                <a:gd name="T42" fmla="*/ 2147483647 w 265"/>
                <a:gd name="T43" fmla="*/ 2147483647 h 35"/>
                <a:gd name="T44" fmla="*/ 2147483647 w 265"/>
                <a:gd name="T45" fmla="*/ 2147483647 h 35"/>
                <a:gd name="T46" fmla="*/ 2147483647 w 265"/>
                <a:gd name="T47" fmla="*/ 2147483647 h 35"/>
                <a:gd name="T48" fmla="*/ 2147483647 w 265"/>
                <a:gd name="T49" fmla="*/ 2147483647 h 35"/>
                <a:gd name="T50" fmla="*/ 2147483647 w 265"/>
                <a:gd name="T51" fmla="*/ 2147483647 h 35"/>
                <a:gd name="T52" fmla="*/ 2147483647 w 265"/>
                <a:gd name="T53" fmla="*/ 2147483647 h 35"/>
                <a:gd name="T54" fmla="*/ 2147483647 w 265"/>
                <a:gd name="T55" fmla="*/ 2147483647 h 35"/>
                <a:gd name="T56" fmla="*/ 0 w 265"/>
                <a:gd name="T57" fmla="*/ 2147483647 h 35"/>
                <a:gd name="T58" fmla="*/ 0 w 265"/>
                <a:gd name="T59" fmla="*/ 2147483647 h 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5"/>
                <a:gd name="T91" fmla="*/ 0 h 35"/>
                <a:gd name="T92" fmla="*/ 265 w 265"/>
                <a:gd name="T93" fmla="*/ 35 h 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5" h="35">
                  <a:moveTo>
                    <a:pt x="0" y="16"/>
                  </a:moveTo>
                  <a:lnTo>
                    <a:pt x="265" y="0"/>
                  </a:lnTo>
                  <a:lnTo>
                    <a:pt x="262" y="0"/>
                  </a:lnTo>
                  <a:lnTo>
                    <a:pt x="257" y="5"/>
                  </a:lnTo>
                  <a:lnTo>
                    <a:pt x="246" y="11"/>
                  </a:lnTo>
                  <a:lnTo>
                    <a:pt x="238" y="19"/>
                  </a:lnTo>
                  <a:lnTo>
                    <a:pt x="230" y="21"/>
                  </a:lnTo>
                  <a:lnTo>
                    <a:pt x="222" y="24"/>
                  </a:lnTo>
                  <a:lnTo>
                    <a:pt x="214" y="27"/>
                  </a:lnTo>
                  <a:lnTo>
                    <a:pt x="208" y="30"/>
                  </a:lnTo>
                  <a:lnTo>
                    <a:pt x="197" y="32"/>
                  </a:lnTo>
                  <a:lnTo>
                    <a:pt x="189" y="35"/>
                  </a:lnTo>
                  <a:lnTo>
                    <a:pt x="178" y="35"/>
                  </a:lnTo>
                  <a:lnTo>
                    <a:pt x="170" y="35"/>
                  </a:lnTo>
                  <a:lnTo>
                    <a:pt x="160" y="35"/>
                  </a:lnTo>
                  <a:lnTo>
                    <a:pt x="149" y="35"/>
                  </a:lnTo>
                  <a:lnTo>
                    <a:pt x="135" y="32"/>
                  </a:lnTo>
                  <a:lnTo>
                    <a:pt x="122" y="32"/>
                  </a:lnTo>
                  <a:lnTo>
                    <a:pt x="108" y="30"/>
                  </a:lnTo>
                  <a:lnTo>
                    <a:pt x="95" y="30"/>
                  </a:lnTo>
                  <a:lnTo>
                    <a:pt x="81" y="27"/>
                  </a:lnTo>
                  <a:lnTo>
                    <a:pt x="65" y="27"/>
                  </a:lnTo>
                  <a:lnTo>
                    <a:pt x="51" y="24"/>
                  </a:lnTo>
                  <a:lnTo>
                    <a:pt x="38" y="21"/>
                  </a:lnTo>
                  <a:lnTo>
                    <a:pt x="27" y="21"/>
                  </a:lnTo>
                  <a:lnTo>
                    <a:pt x="19" y="19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2" name="Freeform 140"/>
            <p:cNvSpPr>
              <a:spLocks/>
            </p:cNvSpPr>
            <p:nvPr/>
          </p:nvSpPr>
          <p:spPr bwMode="auto">
            <a:xfrm>
              <a:off x="6237288" y="3578226"/>
              <a:ext cx="425450" cy="257175"/>
            </a:xfrm>
            <a:custGeom>
              <a:avLst/>
              <a:gdLst>
                <a:gd name="T0" fmla="*/ 2147483647 w 268"/>
                <a:gd name="T1" fmla="*/ 2147483647 h 162"/>
                <a:gd name="T2" fmla="*/ 2147483647 w 268"/>
                <a:gd name="T3" fmla="*/ 2147483647 h 162"/>
                <a:gd name="T4" fmla="*/ 2147483647 w 268"/>
                <a:gd name="T5" fmla="*/ 2147483647 h 162"/>
                <a:gd name="T6" fmla="*/ 2147483647 w 268"/>
                <a:gd name="T7" fmla="*/ 2147483647 h 162"/>
                <a:gd name="T8" fmla="*/ 2147483647 w 268"/>
                <a:gd name="T9" fmla="*/ 2147483647 h 162"/>
                <a:gd name="T10" fmla="*/ 2147483647 w 268"/>
                <a:gd name="T11" fmla="*/ 2147483647 h 162"/>
                <a:gd name="T12" fmla="*/ 2147483647 w 268"/>
                <a:gd name="T13" fmla="*/ 2147483647 h 162"/>
                <a:gd name="T14" fmla="*/ 2147483647 w 268"/>
                <a:gd name="T15" fmla="*/ 2147483647 h 162"/>
                <a:gd name="T16" fmla="*/ 2147483647 w 268"/>
                <a:gd name="T17" fmla="*/ 2147483647 h 162"/>
                <a:gd name="T18" fmla="*/ 2147483647 w 268"/>
                <a:gd name="T19" fmla="*/ 2147483647 h 162"/>
                <a:gd name="T20" fmla="*/ 2147483647 w 268"/>
                <a:gd name="T21" fmla="*/ 2147483647 h 162"/>
                <a:gd name="T22" fmla="*/ 2147483647 w 268"/>
                <a:gd name="T23" fmla="*/ 2147483647 h 162"/>
                <a:gd name="T24" fmla="*/ 2147483647 w 268"/>
                <a:gd name="T25" fmla="*/ 2147483647 h 162"/>
                <a:gd name="T26" fmla="*/ 2147483647 w 268"/>
                <a:gd name="T27" fmla="*/ 2147483647 h 162"/>
                <a:gd name="T28" fmla="*/ 2147483647 w 268"/>
                <a:gd name="T29" fmla="*/ 0 h 162"/>
                <a:gd name="T30" fmla="*/ 2147483647 w 268"/>
                <a:gd name="T31" fmla="*/ 0 h 162"/>
                <a:gd name="T32" fmla="*/ 2147483647 w 268"/>
                <a:gd name="T33" fmla="*/ 2147483647 h 162"/>
                <a:gd name="T34" fmla="*/ 2147483647 w 268"/>
                <a:gd name="T35" fmla="*/ 2147483647 h 162"/>
                <a:gd name="T36" fmla="*/ 2147483647 w 268"/>
                <a:gd name="T37" fmla="*/ 2147483647 h 162"/>
                <a:gd name="T38" fmla="*/ 2147483647 w 268"/>
                <a:gd name="T39" fmla="*/ 2147483647 h 162"/>
                <a:gd name="T40" fmla="*/ 0 w 268"/>
                <a:gd name="T41" fmla="*/ 2147483647 h 162"/>
                <a:gd name="T42" fmla="*/ 2147483647 w 268"/>
                <a:gd name="T43" fmla="*/ 2147483647 h 162"/>
                <a:gd name="T44" fmla="*/ 2147483647 w 268"/>
                <a:gd name="T45" fmla="*/ 2147483647 h 162"/>
                <a:gd name="T46" fmla="*/ 2147483647 w 268"/>
                <a:gd name="T47" fmla="*/ 2147483647 h 162"/>
                <a:gd name="T48" fmla="*/ 2147483647 w 268"/>
                <a:gd name="T49" fmla="*/ 2147483647 h 162"/>
                <a:gd name="T50" fmla="*/ 2147483647 w 268"/>
                <a:gd name="T51" fmla="*/ 2147483647 h 162"/>
                <a:gd name="T52" fmla="*/ 2147483647 w 268"/>
                <a:gd name="T53" fmla="*/ 2147483647 h 162"/>
                <a:gd name="T54" fmla="*/ 2147483647 w 268"/>
                <a:gd name="T55" fmla="*/ 2147483647 h 162"/>
                <a:gd name="T56" fmla="*/ 2147483647 w 268"/>
                <a:gd name="T57" fmla="*/ 2147483647 h 162"/>
                <a:gd name="T58" fmla="*/ 2147483647 w 268"/>
                <a:gd name="T59" fmla="*/ 2147483647 h 162"/>
                <a:gd name="T60" fmla="*/ 2147483647 w 268"/>
                <a:gd name="T61" fmla="*/ 2147483647 h 162"/>
                <a:gd name="T62" fmla="*/ 2147483647 w 268"/>
                <a:gd name="T63" fmla="*/ 2147483647 h 162"/>
                <a:gd name="T64" fmla="*/ 2147483647 w 268"/>
                <a:gd name="T65" fmla="*/ 2147483647 h 162"/>
                <a:gd name="T66" fmla="*/ 2147483647 w 268"/>
                <a:gd name="T67" fmla="*/ 2147483647 h 162"/>
                <a:gd name="T68" fmla="*/ 2147483647 w 268"/>
                <a:gd name="T69" fmla="*/ 2147483647 h 162"/>
                <a:gd name="T70" fmla="*/ 2147483647 w 268"/>
                <a:gd name="T71" fmla="*/ 2147483647 h 162"/>
                <a:gd name="T72" fmla="*/ 2147483647 w 268"/>
                <a:gd name="T73" fmla="*/ 2147483647 h 162"/>
                <a:gd name="T74" fmla="*/ 2147483647 w 268"/>
                <a:gd name="T75" fmla="*/ 2147483647 h 162"/>
                <a:gd name="T76" fmla="*/ 2147483647 w 268"/>
                <a:gd name="T77" fmla="*/ 2147483647 h 162"/>
                <a:gd name="T78" fmla="*/ 2147483647 w 268"/>
                <a:gd name="T79" fmla="*/ 2147483647 h 162"/>
                <a:gd name="T80" fmla="*/ 2147483647 w 268"/>
                <a:gd name="T81" fmla="*/ 2147483647 h 162"/>
                <a:gd name="T82" fmla="*/ 2147483647 w 268"/>
                <a:gd name="T83" fmla="*/ 2147483647 h 1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8"/>
                <a:gd name="T127" fmla="*/ 0 h 162"/>
                <a:gd name="T128" fmla="*/ 268 w 268"/>
                <a:gd name="T129" fmla="*/ 162 h 1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8" h="162">
                  <a:moveTo>
                    <a:pt x="233" y="71"/>
                  </a:moveTo>
                  <a:lnTo>
                    <a:pt x="230" y="65"/>
                  </a:lnTo>
                  <a:lnTo>
                    <a:pt x="230" y="57"/>
                  </a:lnTo>
                  <a:lnTo>
                    <a:pt x="222" y="49"/>
                  </a:lnTo>
                  <a:lnTo>
                    <a:pt x="217" y="43"/>
                  </a:lnTo>
                  <a:lnTo>
                    <a:pt x="206" y="43"/>
                  </a:lnTo>
                  <a:lnTo>
                    <a:pt x="201" y="49"/>
                  </a:lnTo>
                  <a:lnTo>
                    <a:pt x="198" y="54"/>
                  </a:lnTo>
                  <a:lnTo>
                    <a:pt x="195" y="60"/>
                  </a:lnTo>
                  <a:lnTo>
                    <a:pt x="193" y="65"/>
                  </a:lnTo>
                  <a:lnTo>
                    <a:pt x="193" y="73"/>
                  </a:lnTo>
                  <a:lnTo>
                    <a:pt x="193" y="79"/>
                  </a:lnTo>
                  <a:lnTo>
                    <a:pt x="195" y="79"/>
                  </a:lnTo>
                  <a:lnTo>
                    <a:pt x="193" y="79"/>
                  </a:lnTo>
                  <a:lnTo>
                    <a:pt x="187" y="81"/>
                  </a:lnTo>
                  <a:lnTo>
                    <a:pt x="179" y="81"/>
                  </a:lnTo>
                  <a:lnTo>
                    <a:pt x="171" y="84"/>
                  </a:lnTo>
                  <a:lnTo>
                    <a:pt x="160" y="81"/>
                  </a:lnTo>
                  <a:lnTo>
                    <a:pt x="152" y="81"/>
                  </a:lnTo>
                  <a:lnTo>
                    <a:pt x="144" y="79"/>
                  </a:lnTo>
                  <a:lnTo>
                    <a:pt x="136" y="71"/>
                  </a:lnTo>
                  <a:lnTo>
                    <a:pt x="133" y="65"/>
                  </a:lnTo>
                  <a:lnTo>
                    <a:pt x="130" y="57"/>
                  </a:lnTo>
                  <a:lnTo>
                    <a:pt x="125" y="52"/>
                  </a:lnTo>
                  <a:lnTo>
                    <a:pt x="122" y="43"/>
                  </a:lnTo>
                  <a:lnTo>
                    <a:pt x="111" y="33"/>
                  </a:lnTo>
                  <a:lnTo>
                    <a:pt x="101" y="22"/>
                  </a:lnTo>
                  <a:lnTo>
                    <a:pt x="90" y="11"/>
                  </a:lnTo>
                  <a:lnTo>
                    <a:pt x="79" y="6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44" y="3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1" y="16"/>
                  </a:lnTo>
                  <a:lnTo>
                    <a:pt x="46" y="27"/>
                  </a:lnTo>
                  <a:lnTo>
                    <a:pt x="52" y="35"/>
                  </a:lnTo>
                  <a:lnTo>
                    <a:pt x="57" y="46"/>
                  </a:lnTo>
                  <a:lnTo>
                    <a:pt x="63" y="52"/>
                  </a:lnTo>
                  <a:lnTo>
                    <a:pt x="65" y="54"/>
                  </a:lnTo>
                  <a:lnTo>
                    <a:pt x="0" y="62"/>
                  </a:lnTo>
                  <a:lnTo>
                    <a:pt x="9" y="81"/>
                  </a:lnTo>
                  <a:lnTo>
                    <a:pt x="44" y="92"/>
                  </a:lnTo>
                  <a:lnTo>
                    <a:pt x="0" y="116"/>
                  </a:lnTo>
                  <a:lnTo>
                    <a:pt x="19" y="135"/>
                  </a:lnTo>
                  <a:lnTo>
                    <a:pt x="22" y="135"/>
                  </a:lnTo>
                  <a:lnTo>
                    <a:pt x="28" y="135"/>
                  </a:lnTo>
                  <a:lnTo>
                    <a:pt x="30" y="133"/>
                  </a:lnTo>
                  <a:lnTo>
                    <a:pt x="36" y="133"/>
                  </a:lnTo>
                  <a:lnTo>
                    <a:pt x="44" y="133"/>
                  </a:lnTo>
                  <a:lnTo>
                    <a:pt x="49" y="135"/>
                  </a:lnTo>
                  <a:lnTo>
                    <a:pt x="55" y="135"/>
                  </a:lnTo>
                  <a:lnTo>
                    <a:pt x="63" y="135"/>
                  </a:lnTo>
                  <a:lnTo>
                    <a:pt x="68" y="135"/>
                  </a:lnTo>
                  <a:lnTo>
                    <a:pt x="76" y="135"/>
                  </a:lnTo>
                  <a:lnTo>
                    <a:pt x="84" y="135"/>
                  </a:lnTo>
                  <a:lnTo>
                    <a:pt x="90" y="138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4"/>
                  </a:lnTo>
                  <a:lnTo>
                    <a:pt x="114" y="149"/>
                  </a:lnTo>
                  <a:lnTo>
                    <a:pt x="122" y="152"/>
                  </a:lnTo>
                  <a:lnTo>
                    <a:pt x="130" y="154"/>
                  </a:lnTo>
                  <a:lnTo>
                    <a:pt x="136" y="157"/>
                  </a:lnTo>
                  <a:lnTo>
                    <a:pt x="141" y="160"/>
                  </a:lnTo>
                  <a:lnTo>
                    <a:pt x="144" y="162"/>
                  </a:lnTo>
                  <a:lnTo>
                    <a:pt x="147" y="162"/>
                  </a:lnTo>
                  <a:lnTo>
                    <a:pt x="230" y="146"/>
                  </a:lnTo>
                  <a:lnTo>
                    <a:pt x="233" y="149"/>
                  </a:lnTo>
                  <a:lnTo>
                    <a:pt x="241" y="154"/>
                  </a:lnTo>
                  <a:lnTo>
                    <a:pt x="244" y="157"/>
                  </a:lnTo>
                  <a:lnTo>
                    <a:pt x="252" y="157"/>
                  </a:lnTo>
                  <a:lnTo>
                    <a:pt x="257" y="157"/>
                  </a:lnTo>
                  <a:lnTo>
                    <a:pt x="263" y="154"/>
                  </a:lnTo>
                  <a:lnTo>
                    <a:pt x="266" y="149"/>
                  </a:lnTo>
                  <a:lnTo>
                    <a:pt x="268" y="141"/>
                  </a:lnTo>
                  <a:lnTo>
                    <a:pt x="268" y="133"/>
                  </a:lnTo>
                  <a:lnTo>
                    <a:pt x="268" y="125"/>
                  </a:lnTo>
                  <a:lnTo>
                    <a:pt x="266" y="116"/>
                  </a:lnTo>
                  <a:lnTo>
                    <a:pt x="263" y="111"/>
                  </a:lnTo>
                  <a:lnTo>
                    <a:pt x="260" y="106"/>
                  </a:lnTo>
                  <a:lnTo>
                    <a:pt x="23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3" name="Freeform 141"/>
            <p:cNvSpPr>
              <a:spLocks/>
            </p:cNvSpPr>
            <p:nvPr/>
          </p:nvSpPr>
          <p:spPr bwMode="auto">
            <a:xfrm>
              <a:off x="5422900" y="3144838"/>
              <a:ext cx="441325" cy="476250"/>
            </a:xfrm>
            <a:custGeom>
              <a:avLst/>
              <a:gdLst>
                <a:gd name="T0" fmla="*/ 2147483647 w 278"/>
                <a:gd name="T1" fmla="*/ 2147483647 h 300"/>
                <a:gd name="T2" fmla="*/ 2147483647 w 278"/>
                <a:gd name="T3" fmla="*/ 2147483647 h 300"/>
                <a:gd name="T4" fmla="*/ 2147483647 w 278"/>
                <a:gd name="T5" fmla="*/ 2147483647 h 300"/>
                <a:gd name="T6" fmla="*/ 2147483647 w 278"/>
                <a:gd name="T7" fmla="*/ 2147483647 h 300"/>
                <a:gd name="T8" fmla="*/ 2147483647 w 278"/>
                <a:gd name="T9" fmla="*/ 2147483647 h 300"/>
                <a:gd name="T10" fmla="*/ 2147483647 w 278"/>
                <a:gd name="T11" fmla="*/ 2147483647 h 300"/>
                <a:gd name="T12" fmla="*/ 2147483647 w 278"/>
                <a:gd name="T13" fmla="*/ 2147483647 h 300"/>
                <a:gd name="T14" fmla="*/ 2147483647 w 278"/>
                <a:gd name="T15" fmla="*/ 2147483647 h 300"/>
                <a:gd name="T16" fmla="*/ 2147483647 w 278"/>
                <a:gd name="T17" fmla="*/ 2147483647 h 300"/>
                <a:gd name="T18" fmla="*/ 2147483647 w 278"/>
                <a:gd name="T19" fmla="*/ 2147483647 h 300"/>
                <a:gd name="T20" fmla="*/ 2147483647 w 278"/>
                <a:gd name="T21" fmla="*/ 2147483647 h 300"/>
                <a:gd name="T22" fmla="*/ 2147483647 w 278"/>
                <a:gd name="T23" fmla="*/ 2147483647 h 300"/>
                <a:gd name="T24" fmla="*/ 2147483647 w 278"/>
                <a:gd name="T25" fmla="*/ 2147483647 h 300"/>
                <a:gd name="T26" fmla="*/ 2147483647 w 278"/>
                <a:gd name="T27" fmla="*/ 2147483647 h 300"/>
                <a:gd name="T28" fmla="*/ 2147483647 w 278"/>
                <a:gd name="T29" fmla="*/ 2147483647 h 300"/>
                <a:gd name="T30" fmla="*/ 2147483647 w 278"/>
                <a:gd name="T31" fmla="*/ 2147483647 h 300"/>
                <a:gd name="T32" fmla="*/ 2147483647 w 278"/>
                <a:gd name="T33" fmla="*/ 2147483647 h 300"/>
                <a:gd name="T34" fmla="*/ 2147483647 w 278"/>
                <a:gd name="T35" fmla="*/ 2147483647 h 300"/>
                <a:gd name="T36" fmla="*/ 2147483647 w 278"/>
                <a:gd name="T37" fmla="*/ 0 h 300"/>
                <a:gd name="T38" fmla="*/ 2147483647 w 278"/>
                <a:gd name="T39" fmla="*/ 2147483647 h 300"/>
                <a:gd name="T40" fmla="*/ 2147483647 w 278"/>
                <a:gd name="T41" fmla="*/ 2147483647 h 300"/>
                <a:gd name="T42" fmla="*/ 2147483647 w 278"/>
                <a:gd name="T43" fmla="*/ 2147483647 h 300"/>
                <a:gd name="T44" fmla="*/ 2147483647 w 278"/>
                <a:gd name="T45" fmla="*/ 2147483647 h 300"/>
                <a:gd name="T46" fmla="*/ 2147483647 w 278"/>
                <a:gd name="T47" fmla="*/ 2147483647 h 300"/>
                <a:gd name="T48" fmla="*/ 2147483647 w 278"/>
                <a:gd name="T49" fmla="*/ 2147483647 h 300"/>
                <a:gd name="T50" fmla="*/ 2147483647 w 278"/>
                <a:gd name="T51" fmla="*/ 2147483647 h 300"/>
                <a:gd name="T52" fmla="*/ 2147483647 w 278"/>
                <a:gd name="T53" fmla="*/ 2147483647 h 300"/>
                <a:gd name="T54" fmla="*/ 2147483647 w 278"/>
                <a:gd name="T55" fmla="*/ 2147483647 h 300"/>
                <a:gd name="T56" fmla="*/ 2147483647 w 278"/>
                <a:gd name="T57" fmla="*/ 2147483647 h 300"/>
                <a:gd name="T58" fmla="*/ 2147483647 w 278"/>
                <a:gd name="T59" fmla="*/ 2147483647 h 300"/>
                <a:gd name="T60" fmla="*/ 2147483647 w 278"/>
                <a:gd name="T61" fmla="*/ 2147483647 h 300"/>
                <a:gd name="T62" fmla="*/ 2147483647 w 278"/>
                <a:gd name="T63" fmla="*/ 2147483647 h 300"/>
                <a:gd name="T64" fmla="*/ 2147483647 w 278"/>
                <a:gd name="T65" fmla="*/ 2147483647 h 300"/>
                <a:gd name="T66" fmla="*/ 2147483647 w 278"/>
                <a:gd name="T67" fmla="*/ 2147483647 h 300"/>
                <a:gd name="T68" fmla="*/ 2147483647 w 278"/>
                <a:gd name="T69" fmla="*/ 2147483647 h 300"/>
                <a:gd name="T70" fmla="*/ 2147483647 w 278"/>
                <a:gd name="T71" fmla="*/ 2147483647 h 300"/>
                <a:gd name="T72" fmla="*/ 2147483647 w 278"/>
                <a:gd name="T73" fmla="*/ 2147483647 h 300"/>
                <a:gd name="T74" fmla="*/ 2147483647 w 278"/>
                <a:gd name="T75" fmla="*/ 2147483647 h 300"/>
                <a:gd name="T76" fmla="*/ 2147483647 w 278"/>
                <a:gd name="T77" fmla="*/ 2147483647 h 300"/>
                <a:gd name="T78" fmla="*/ 2147483647 w 278"/>
                <a:gd name="T79" fmla="*/ 2147483647 h 300"/>
                <a:gd name="T80" fmla="*/ 2147483647 w 278"/>
                <a:gd name="T81" fmla="*/ 2147483647 h 300"/>
                <a:gd name="T82" fmla="*/ 2147483647 w 278"/>
                <a:gd name="T83" fmla="*/ 2147483647 h 300"/>
                <a:gd name="T84" fmla="*/ 2147483647 w 278"/>
                <a:gd name="T85" fmla="*/ 2147483647 h 300"/>
                <a:gd name="T86" fmla="*/ 2147483647 w 278"/>
                <a:gd name="T87" fmla="*/ 2147483647 h 300"/>
                <a:gd name="T88" fmla="*/ 2147483647 w 278"/>
                <a:gd name="T89" fmla="*/ 2147483647 h 300"/>
                <a:gd name="T90" fmla="*/ 2147483647 w 278"/>
                <a:gd name="T91" fmla="*/ 2147483647 h 300"/>
                <a:gd name="T92" fmla="*/ 2147483647 w 278"/>
                <a:gd name="T93" fmla="*/ 2147483647 h 300"/>
                <a:gd name="T94" fmla="*/ 2147483647 w 278"/>
                <a:gd name="T95" fmla="*/ 2147483647 h 300"/>
                <a:gd name="T96" fmla="*/ 2147483647 w 278"/>
                <a:gd name="T97" fmla="*/ 2147483647 h 300"/>
                <a:gd name="T98" fmla="*/ 2147483647 w 278"/>
                <a:gd name="T99" fmla="*/ 2147483647 h 300"/>
                <a:gd name="T100" fmla="*/ 2147483647 w 278"/>
                <a:gd name="T101" fmla="*/ 2147483647 h 300"/>
                <a:gd name="T102" fmla="*/ 2147483647 w 278"/>
                <a:gd name="T103" fmla="*/ 2147483647 h 300"/>
                <a:gd name="T104" fmla="*/ 2147483647 w 278"/>
                <a:gd name="T105" fmla="*/ 2147483647 h 300"/>
                <a:gd name="T106" fmla="*/ 2147483647 w 278"/>
                <a:gd name="T107" fmla="*/ 2147483647 h 300"/>
                <a:gd name="T108" fmla="*/ 2147483647 w 278"/>
                <a:gd name="T109" fmla="*/ 2147483647 h 300"/>
                <a:gd name="T110" fmla="*/ 2147483647 w 278"/>
                <a:gd name="T111" fmla="*/ 2147483647 h 300"/>
                <a:gd name="T112" fmla="*/ 2147483647 w 278"/>
                <a:gd name="T113" fmla="*/ 2147483647 h 300"/>
                <a:gd name="T114" fmla="*/ 2147483647 w 278"/>
                <a:gd name="T115" fmla="*/ 2147483647 h 3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8"/>
                <a:gd name="T175" fmla="*/ 0 h 300"/>
                <a:gd name="T176" fmla="*/ 278 w 278"/>
                <a:gd name="T177" fmla="*/ 300 h 3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8" h="300">
                  <a:moveTo>
                    <a:pt x="197" y="300"/>
                  </a:moveTo>
                  <a:lnTo>
                    <a:pt x="200" y="295"/>
                  </a:lnTo>
                  <a:lnTo>
                    <a:pt x="208" y="287"/>
                  </a:lnTo>
                  <a:lnTo>
                    <a:pt x="213" y="279"/>
                  </a:lnTo>
                  <a:lnTo>
                    <a:pt x="221" y="273"/>
                  </a:lnTo>
                  <a:lnTo>
                    <a:pt x="227" y="265"/>
                  </a:lnTo>
                  <a:lnTo>
                    <a:pt x="235" y="257"/>
                  </a:lnTo>
                  <a:lnTo>
                    <a:pt x="243" y="249"/>
                  </a:lnTo>
                  <a:lnTo>
                    <a:pt x="248" y="241"/>
                  </a:lnTo>
                  <a:lnTo>
                    <a:pt x="257" y="235"/>
                  </a:lnTo>
                  <a:lnTo>
                    <a:pt x="262" y="227"/>
                  </a:lnTo>
                  <a:lnTo>
                    <a:pt x="273" y="216"/>
                  </a:lnTo>
                  <a:lnTo>
                    <a:pt x="278" y="211"/>
                  </a:lnTo>
                  <a:lnTo>
                    <a:pt x="275" y="203"/>
                  </a:lnTo>
                  <a:lnTo>
                    <a:pt x="270" y="200"/>
                  </a:lnTo>
                  <a:lnTo>
                    <a:pt x="265" y="197"/>
                  </a:lnTo>
                  <a:lnTo>
                    <a:pt x="259" y="197"/>
                  </a:lnTo>
                  <a:lnTo>
                    <a:pt x="254" y="197"/>
                  </a:lnTo>
                  <a:lnTo>
                    <a:pt x="248" y="200"/>
                  </a:lnTo>
                  <a:lnTo>
                    <a:pt x="240" y="200"/>
                  </a:lnTo>
                  <a:lnTo>
                    <a:pt x="235" y="195"/>
                  </a:lnTo>
                  <a:lnTo>
                    <a:pt x="227" y="187"/>
                  </a:lnTo>
                  <a:lnTo>
                    <a:pt x="221" y="179"/>
                  </a:lnTo>
                  <a:lnTo>
                    <a:pt x="213" y="168"/>
                  </a:lnTo>
                  <a:lnTo>
                    <a:pt x="205" y="157"/>
                  </a:lnTo>
                  <a:lnTo>
                    <a:pt x="197" y="143"/>
                  </a:lnTo>
                  <a:lnTo>
                    <a:pt x="192" y="130"/>
                  </a:lnTo>
                  <a:lnTo>
                    <a:pt x="183" y="114"/>
                  </a:lnTo>
                  <a:lnTo>
                    <a:pt x="178" y="97"/>
                  </a:lnTo>
                  <a:lnTo>
                    <a:pt x="170" y="81"/>
                  </a:lnTo>
                  <a:lnTo>
                    <a:pt x="165" y="68"/>
                  </a:lnTo>
                  <a:lnTo>
                    <a:pt x="159" y="49"/>
                  </a:lnTo>
                  <a:lnTo>
                    <a:pt x="156" y="35"/>
                  </a:lnTo>
                  <a:lnTo>
                    <a:pt x="151" y="19"/>
                  </a:lnTo>
                  <a:lnTo>
                    <a:pt x="151" y="8"/>
                  </a:lnTo>
                  <a:lnTo>
                    <a:pt x="143" y="3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5" y="3"/>
                  </a:lnTo>
                  <a:lnTo>
                    <a:pt x="135" y="5"/>
                  </a:lnTo>
                  <a:lnTo>
                    <a:pt x="135" y="8"/>
                  </a:lnTo>
                  <a:lnTo>
                    <a:pt x="132" y="8"/>
                  </a:lnTo>
                  <a:lnTo>
                    <a:pt x="132" y="11"/>
                  </a:lnTo>
                  <a:lnTo>
                    <a:pt x="132" y="16"/>
                  </a:lnTo>
                  <a:lnTo>
                    <a:pt x="132" y="24"/>
                  </a:lnTo>
                  <a:lnTo>
                    <a:pt x="129" y="32"/>
                  </a:lnTo>
                  <a:lnTo>
                    <a:pt x="127" y="41"/>
                  </a:lnTo>
                  <a:lnTo>
                    <a:pt x="124" y="49"/>
                  </a:lnTo>
                  <a:lnTo>
                    <a:pt x="121" y="60"/>
                  </a:lnTo>
                  <a:lnTo>
                    <a:pt x="113" y="62"/>
                  </a:lnTo>
                  <a:lnTo>
                    <a:pt x="108" y="65"/>
                  </a:lnTo>
                  <a:lnTo>
                    <a:pt x="100" y="65"/>
                  </a:lnTo>
                  <a:lnTo>
                    <a:pt x="94" y="65"/>
                  </a:lnTo>
                  <a:lnTo>
                    <a:pt x="86" y="68"/>
                  </a:lnTo>
                  <a:lnTo>
                    <a:pt x="78" y="70"/>
                  </a:lnTo>
                  <a:lnTo>
                    <a:pt x="70" y="73"/>
                  </a:lnTo>
                  <a:lnTo>
                    <a:pt x="62" y="76"/>
                  </a:lnTo>
                  <a:lnTo>
                    <a:pt x="51" y="78"/>
                  </a:lnTo>
                  <a:lnTo>
                    <a:pt x="43" y="84"/>
                  </a:lnTo>
                  <a:lnTo>
                    <a:pt x="32" y="89"/>
                  </a:lnTo>
                  <a:lnTo>
                    <a:pt x="21" y="95"/>
                  </a:lnTo>
                  <a:lnTo>
                    <a:pt x="13" y="103"/>
                  </a:lnTo>
                  <a:lnTo>
                    <a:pt x="0" y="119"/>
                  </a:lnTo>
                  <a:lnTo>
                    <a:pt x="70" y="108"/>
                  </a:lnTo>
                  <a:lnTo>
                    <a:pt x="62" y="119"/>
                  </a:lnTo>
                  <a:lnTo>
                    <a:pt x="54" y="122"/>
                  </a:lnTo>
                  <a:lnTo>
                    <a:pt x="48" y="127"/>
                  </a:lnTo>
                  <a:lnTo>
                    <a:pt x="40" y="133"/>
                  </a:lnTo>
                  <a:lnTo>
                    <a:pt x="35" y="135"/>
                  </a:lnTo>
                  <a:lnTo>
                    <a:pt x="27" y="141"/>
                  </a:lnTo>
                  <a:lnTo>
                    <a:pt x="21" y="143"/>
                  </a:lnTo>
                  <a:lnTo>
                    <a:pt x="18" y="149"/>
                  </a:lnTo>
                  <a:lnTo>
                    <a:pt x="18" y="151"/>
                  </a:lnTo>
                  <a:lnTo>
                    <a:pt x="21" y="157"/>
                  </a:lnTo>
                  <a:lnTo>
                    <a:pt x="29" y="157"/>
                  </a:lnTo>
                  <a:lnTo>
                    <a:pt x="37" y="157"/>
                  </a:lnTo>
                  <a:lnTo>
                    <a:pt x="48" y="157"/>
                  </a:lnTo>
                  <a:lnTo>
                    <a:pt x="56" y="151"/>
                  </a:lnTo>
                  <a:lnTo>
                    <a:pt x="67" y="151"/>
                  </a:lnTo>
                  <a:lnTo>
                    <a:pt x="73" y="149"/>
                  </a:lnTo>
                  <a:lnTo>
                    <a:pt x="75" y="149"/>
                  </a:lnTo>
                  <a:lnTo>
                    <a:pt x="46" y="189"/>
                  </a:lnTo>
                  <a:lnTo>
                    <a:pt x="59" y="192"/>
                  </a:lnTo>
                  <a:lnTo>
                    <a:pt x="62" y="189"/>
                  </a:lnTo>
                  <a:lnTo>
                    <a:pt x="67" y="187"/>
                  </a:lnTo>
                  <a:lnTo>
                    <a:pt x="75" y="184"/>
                  </a:lnTo>
                  <a:lnTo>
                    <a:pt x="86" y="181"/>
                  </a:lnTo>
                  <a:lnTo>
                    <a:pt x="97" y="176"/>
                  </a:lnTo>
                  <a:lnTo>
                    <a:pt x="108" y="173"/>
                  </a:lnTo>
                  <a:lnTo>
                    <a:pt x="119" y="170"/>
                  </a:lnTo>
                  <a:lnTo>
                    <a:pt x="129" y="168"/>
                  </a:lnTo>
                  <a:lnTo>
                    <a:pt x="135" y="170"/>
                  </a:lnTo>
                  <a:lnTo>
                    <a:pt x="140" y="181"/>
                  </a:lnTo>
                  <a:lnTo>
                    <a:pt x="146" y="187"/>
                  </a:lnTo>
                  <a:lnTo>
                    <a:pt x="151" y="192"/>
                  </a:lnTo>
                  <a:lnTo>
                    <a:pt x="156" y="200"/>
                  </a:lnTo>
                  <a:lnTo>
                    <a:pt x="162" y="211"/>
                  </a:lnTo>
                  <a:lnTo>
                    <a:pt x="165" y="216"/>
                  </a:lnTo>
                  <a:lnTo>
                    <a:pt x="170" y="225"/>
                  </a:lnTo>
                  <a:lnTo>
                    <a:pt x="175" y="233"/>
                  </a:lnTo>
                  <a:lnTo>
                    <a:pt x="178" y="241"/>
                  </a:lnTo>
                  <a:lnTo>
                    <a:pt x="186" y="249"/>
                  </a:lnTo>
                  <a:lnTo>
                    <a:pt x="186" y="254"/>
                  </a:lnTo>
                  <a:lnTo>
                    <a:pt x="183" y="257"/>
                  </a:lnTo>
                  <a:lnTo>
                    <a:pt x="181" y="265"/>
                  </a:lnTo>
                  <a:lnTo>
                    <a:pt x="178" y="270"/>
                  </a:lnTo>
                  <a:lnTo>
                    <a:pt x="175" y="279"/>
                  </a:lnTo>
                  <a:lnTo>
                    <a:pt x="173" y="287"/>
                  </a:lnTo>
                  <a:lnTo>
                    <a:pt x="173" y="292"/>
                  </a:lnTo>
                  <a:lnTo>
                    <a:pt x="173" y="298"/>
                  </a:lnTo>
                  <a:lnTo>
                    <a:pt x="178" y="300"/>
                  </a:lnTo>
                  <a:lnTo>
                    <a:pt x="186" y="300"/>
                  </a:lnTo>
                  <a:lnTo>
                    <a:pt x="192" y="300"/>
                  </a:lnTo>
                  <a:lnTo>
                    <a:pt x="197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4" name="Freeform 142"/>
            <p:cNvSpPr>
              <a:spLocks/>
            </p:cNvSpPr>
            <p:nvPr/>
          </p:nvSpPr>
          <p:spPr bwMode="auto">
            <a:xfrm>
              <a:off x="5422900" y="3132138"/>
              <a:ext cx="466725" cy="493713"/>
            </a:xfrm>
            <a:custGeom>
              <a:avLst/>
              <a:gdLst>
                <a:gd name="T0" fmla="*/ 2147483647 w 294"/>
                <a:gd name="T1" fmla="*/ 2147483647 h 311"/>
                <a:gd name="T2" fmla="*/ 2147483647 w 294"/>
                <a:gd name="T3" fmla="*/ 2147483647 h 311"/>
                <a:gd name="T4" fmla="*/ 2147483647 w 294"/>
                <a:gd name="T5" fmla="*/ 2147483647 h 311"/>
                <a:gd name="T6" fmla="*/ 2147483647 w 294"/>
                <a:gd name="T7" fmla="*/ 2147483647 h 311"/>
                <a:gd name="T8" fmla="*/ 2147483647 w 294"/>
                <a:gd name="T9" fmla="*/ 2147483647 h 311"/>
                <a:gd name="T10" fmla="*/ 2147483647 w 294"/>
                <a:gd name="T11" fmla="*/ 2147483647 h 311"/>
                <a:gd name="T12" fmla="*/ 2147483647 w 294"/>
                <a:gd name="T13" fmla="*/ 2147483647 h 311"/>
                <a:gd name="T14" fmla="*/ 2147483647 w 294"/>
                <a:gd name="T15" fmla="*/ 2147483647 h 311"/>
                <a:gd name="T16" fmla="*/ 2147483647 w 294"/>
                <a:gd name="T17" fmla="*/ 2147483647 h 311"/>
                <a:gd name="T18" fmla="*/ 2147483647 w 294"/>
                <a:gd name="T19" fmla="*/ 2147483647 h 311"/>
                <a:gd name="T20" fmla="*/ 2147483647 w 294"/>
                <a:gd name="T21" fmla="*/ 2147483647 h 311"/>
                <a:gd name="T22" fmla="*/ 2147483647 w 294"/>
                <a:gd name="T23" fmla="*/ 2147483647 h 311"/>
                <a:gd name="T24" fmla="*/ 0 w 294"/>
                <a:gd name="T25" fmla="*/ 2147483647 h 311"/>
                <a:gd name="T26" fmla="*/ 2147483647 w 294"/>
                <a:gd name="T27" fmla="*/ 2147483647 h 311"/>
                <a:gd name="T28" fmla="*/ 2147483647 w 294"/>
                <a:gd name="T29" fmla="*/ 2147483647 h 311"/>
                <a:gd name="T30" fmla="*/ 2147483647 w 294"/>
                <a:gd name="T31" fmla="*/ 2147483647 h 311"/>
                <a:gd name="T32" fmla="*/ 2147483647 w 294"/>
                <a:gd name="T33" fmla="*/ 2147483647 h 311"/>
                <a:gd name="T34" fmla="*/ 2147483647 w 294"/>
                <a:gd name="T35" fmla="*/ 2147483647 h 311"/>
                <a:gd name="T36" fmla="*/ 2147483647 w 294"/>
                <a:gd name="T37" fmla="*/ 2147483647 h 311"/>
                <a:gd name="T38" fmla="*/ 2147483647 w 294"/>
                <a:gd name="T39" fmla="*/ 2147483647 h 311"/>
                <a:gd name="T40" fmla="*/ 2147483647 w 294"/>
                <a:gd name="T41" fmla="*/ 2147483647 h 311"/>
                <a:gd name="T42" fmla="*/ 2147483647 w 294"/>
                <a:gd name="T43" fmla="*/ 2147483647 h 311"/>
                <a:gd name="T44" fmla="*/ 2147483647 w 294"/>
                <a:gd name="T45" fmla="*/ 2147483647 h 311"/>
                <a:gd name="T46" fmla="*/ 2147483647 w 294"/>
                <a:gd name="T47" fmla="*/ 2147483647 h 311"/>
                <a:gd name="T48" fmla="*/ 2147483647 w 294"/>
                <a:gd name="T49" fmla="*/ 2147483647 h 311"/>
                <a:gd name="T50" fmla="*/ 2147483647 w 294"/>
                <a:gd name="T51" fmla="*/ 2147483647 h 311"/>
                <a:gd name="T52" fmla="*/ 2147483647 w 294"/>
                <a:gd name="T53" fmla="*/ 2147483647 h 311"/>
                <a:gd name="T54" fmla="*/ 2147483647 w 294"/>
                <a:gd name="T55" fmla="*/ 2147483647 h 311"/>
                <a:gd name="T56" fmla="*/ 2147483647 w 294"/>
                <a:gd name="T57" fmla="*/ 2147483647 h 311"/>
                <a:gd name="T58" fmla="*/ 2147483647 w 294"/>
                <a:gd name="T59" fmla="*/ 2147483647 h 311"/>
                <a:gd name="T60" fmla="*/ 2147483647 w 294"/>
                <a:gd name="T61" fmla="*/ 2147483647 h 311"/>
                <a:gd name="T62" fmla="*/ 2147483647 w 294"/>
                <a:gd name="T63" fmla="*/ 2147483647 h 311"/>
                <a:gd name="T64" fmla="*/ 2147483647 w 294"/>
                <a:gd name="T65" fmla="*/ 2147483647 h 311"/>
                <a:gd name="T66" fmla="*/ 2147483647 w 294"/>
                <a:gd name="T67" fmla="*/ 2147483647 h 311"/>
                <a:gd name="T68" fmla="*/ 2147483647 w 294"/>
                <a:gd name="T69" fmla="*/ 2147483647 h 311"/>
                <a:gd name="T70" fmla="*/ 2147483647 w 294"/>
                <a:gd name="T71" fmla="*/ 2147483647 h 311"/>
                <a:gd name="T72" fmla="*/ 2147483647 w 294"/>
                <a:gd name="T73" fmla="*/ 2147483647 h 311"/>
                <a:gd name="T74" fmla="*/ 2147483647 w 294"/>
                <a:gd name="T75" fmla="*/ 2147483647 h 311"/>
                <a:gd name="T76" fmla="*/ 2147483647 w 294"/>
                <a:gd name="T77" fmla="*/ 2147483647 h 311"/>
                <a:gd name="T78" fmla="*/ 2147483647 w 294"/>
                <a:gd name="T79" fmla="*/ 2147483647 h 311"/>
                <a:gd name="T80" fmla="*/ 2147483647 w 294"/>
                <a:gd name="T81" fmla="*/ 2147483647 h 311"/>
                <a:gd name="T82" fmla="*/ 2147483647 w 294"/>
                <a:gd name="T83" fmla="*/ 2147483647 h 311"/>
                <a:gd name="T84" fmla="*/ 2147483647 w 294"/>
                <a:gd name="T85" fmla="*/ 2147483647 h 311"/>
                <a:gd name="T86" fmla="*/ 2147483647 w 294"/>
                <a:gd name="T87" fmla="*/ 2147483647 h 311"/>
                <a:gd name="T88" fmla="*/ 2147483647 w 294"/>
                <a:gd name="T89" fmla="*/ 2147483647 h 311"/>
                <a:gd name="T90" fmla="*/ 2147483647 w 294"/>
                <a:gd name="T91" fmla="*/ 2147483647 h 311"/>
                <a:gd name="T92" fmla="*/ 2147483647 w 294"/>
                <a:gd name="T93" fmla="*/ 2147483647 h 311"/>
                <a:gd name="T94" fmla="*/ 2147483647 w 294"/>
                <a:gd name="T95" fmla="*/ 2147483647 h 311"/>
                <a:gd name="T96" fmla="*/ 2147483647 w 294"/>
                <a:gd name="T97" fmla="*/ 2147483647 h 311"/>
                <a:gd name="T98" fmla="*/ 2147483647 w 294"/>
                <a:gd name="T99" fmla="*/ 2147483647 h 311"/>
                <a:gd name="T100" fmla="*/ 2147483647 w 294"/>
                <a:gd name="T101" fmla="*/ 2147483647 h 3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4"/>
                <a:gd name="T154" fmla="*/ 0 h 311"/>
                <a:gd name="T155" fmla="*/ 294 w 294"/>
                <a:gd name="T156" fmla="*/ 311 h 3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4" h="311">
                  <a:moveTo>
                    <a:pt x="270" y="238"/>
                  </a:moveTo>
                  <a:lnTo>
                    <a:pt x="273" y="235"/>
                  </a:lnTo>
                  <a:lnTo>
                    <a:pt x="284" y="224"/>
                  </a:lnTo>
                  <a:lnTo>
                    <a:pt x="292" y="211"/>
                  </a:lnTo>
                  <a:lnTo>
                    <a:pt x="294" y="203"/>
                  </a:lnTo>
                  <a:lnTo>
                    <a:pt x="286" y="197"/>
                  </a:lnTo>
                  <a:lnTo>
                    <a:pt x="278" y="197"/>
                  </a:lnTo>
                  <a:lnTo>
                    <a:pt x="265" y="197"/>
                  </a:lnTo>
                  <a:lnTo>
                    <a:pt x="257" y="195"/>
                  </a:lnTo>
                  <a:lnTo>
                    <a:pt x="251" y="192"/>
                  </a:lnTo>
                  <a:lnTo>
                    <a:pt x="246" y="189"/>
                  </a:lnTo>
                  <a:lnTo>
                    <a:pt x="238" y="187"/>
                  </a:lnTo>
                  <a:lnTo>
                    <a:pt x="229" y="181"/>
                  </a:lnTo>
                  <a:lnTo>
                    <a:pt x="221" y="173"/>
                  </a:lnTo>
                  <a:lnTo>
                    <a:pt x="211" y="165"/>
                  </a:lnTo>
                  <a:lnTo>
                    <a:pt x="205" y="157"/>
                  </a:lnTo>
                  <a:lnTo>
                    <a:pt x="202" y="151"/>
                  </a:lnTo>
                  <a:lnTo>
                    <a:pt x="200" y="143"/>
                  </a:lnTo>
                  <a:lnTo>
                    <a:pt x="194" y="138"/>
                  </a:lnTo>
                  <a:lnTo>
                    <a:pt x="192" y="127"/>
                  </a:lnTo>
                  <a:lnTo>
                    <a:pt x="186" y="119"/>
                  </a:lnTo>
                  <a:lnTo>
                    <a:pt x="183" y="108"/>
                  </a:lnTo>
                  <a:lnTo>
                    <a:pt x="181" y="97"/>
                  </a:lnTo>
                  <a:lnTo>
                    <a:pt x="178" y="86"/>
                  </a:lnTo>
                  <a:lnTo>
                    <a:pt x="175" y="76"/>
                  </a:lnTo>
                  <a:lnTo>
                    <a:pt x="173" y="62"/>
                  </a:lnTo>
                  <a:lnTo>
                    <a:pt x="173" y="51"/>
                  </a:lnTo>
                  <a:lnTo>
                    <a:pt x="170" y="40"/>
                  </a:lnTo>
                  <a:lnTo>
                    <a:pt x="170" y="32"/>
                  </a:lnTo>
                  <a:lnTo>
                    <a:pt x="167" y="22"/>
                  </a:lnTo>
                  <a:lnTo>
                    <a:pt x="167" y="13"/>
                  </a:lnTo>
                  <a:lnTo>
                    <a:pt x="167" y="8"/>
                  </a:lnTo>
                  <a:lnTo>
                    <a:pt x="167" y="3"/>
                  </a:lnTo>
                  <a:lnTo>
                    <a:pt x="167" y="0"/>
                  </a:lnTo>
                  <a:lnTo>
                    <a:pt x="135" y="3"/>
                  </a:lnTo>
                  <a:lnTo>
                    <a:pt x="105" y="57"/>
                  </a:lnTo>
                  <a:lnTo>
                    <a:pt x="100" y="57"/>
                  </a:lnTo>
                  <a:lnTo>
                    <a:pt x="92" y="59"/>
                  </a:lnTo>
                  <a:lnTo>
                    <a:pt x="86" y="59"/>
                  </a:lnTo>
                  <a:lnTo>
                    <a:pt x="78" y="62"/>
                  </a:lnTo>
                  <a:lnTo>
                    <a:pt x="70" y="65"/>
                  </a:lnTo>
                  <a:lnTo>
                    <a:pt x="64" y="68"/>
                  </a:lnTo>
                  <a:lnTo>
                    <a:pt x="56" y="73"/>
                  </a:lnTo>
                  <a:lnTo>
                    <a:pt x="48" y="76"/>
                  </a:lnTo>
                  <a:lnTo>
                    <a:pt x="37" y="78"/>
                  </a:lnTo>
                  <a:lnTo>
                    <a:pt x="32" y="86"/>
                  </a:lnTo>
                  <a:lnTo>
                    <a:pt x="21" y="89"/>
                  </a:lnTo>
                  <a:lnTo>
                    <a:pt x="13" y="95"/>
                  </a:lnTo>
                  <a:lnTo>
                    <a:pt x="8" y="103"/>
                  </a:lnTo>
                  <a:lnTo>
                    <a:pt x="2" y="111"/>
                  </a:lnTo>
                  <a:lnTo>
                    <a:pt x="0" y="114"/>
                  </a:lnTo>
                  <a:lnTo>
                    <a:pt x="0" y="122"/>
                  </a:lnTo>
                  <a:lnTo>
                    <a:pt x="5" y="127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3" y="130"/>
                  </a:lnTo>
                  <a:lnTo>
                    <a:pt x="35" y="138"/>
                  </a:lnTo>
                  <a:lnTo>
                    <a:pt x="24" y="143"/>
                  </a:lnTo>
                  <a:lnTo>
                    <a:pt x="16" y="151"/>
                  </a:lnTo>
                  <a:lnTo>
                    <a:pt x="8" y="157"/>
                  </a:lnTo>
                  <a:lnTo>
                    <a:pt x="8" y="165"/>
                  </a:lnTo>
                  <a:lnTo>
                    <a:pt x="8" y="168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2" y="173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56" y="168"/>
                  </a:lnTo>
                  <a:lnTo>
                    <a:pt x="59" y="168"/>
                  </a:lnTo>
                  <a:lnTo>
                    <a:pt x="37" y="200"/>
                  </a:lnTo>
                  <a:lnTo>
                    <a:pt x="51" y="205"/>
                  </a:lnTo>
                  <a:lnTo>
                    <a:pt x="54" y="205"/>
                  </a:lnTo>
                  <a:lnTo>
                    <a:pt x="59" y="203"/>
                  </a:lnTo>
                  <a:lnTo>
                    <a:pt x="67" y="200"/>
                  </a:lnTo>
                  <a:lnTo>
                    <a:pt x="78" y="197"/>
                  </a:lnTo>
                  <a:lnTo>
                    <a:pt x="89" y="195"/>
                  </a:lnTo>
                  <a:lnTo>
                    <a:pt x="100" y="192"/>
                  </a:lnTo>
                  <a:lnTo>
                    <a:pt x="110" y="192"/>
                  </a:lnTo>
                  <a:lnTo>
                    <a:pt x="119" y="192"/>
                  </a:lnTo>
                  <a:lnTo>
                    <a:pt x="124" y="195"/>
                  </a:lnTo>
                  <a:lnTo>
                    <a:pt x="135" y="205"/>
                  </a:lnTo>
                  <a:lnTo>
                    <a:pt x="137" y="211"/>
                  </a:lnTo>
                  <a:lnTo>
                    <a:pt x="143" y="216"/>
                  </a:lnTo>
                  <a:lnTo>
                    <a:pt x="148" y="224"/>
                  </a:lnTo>
                  <a:lnTo>
                    <a:pt x="156" y="233"/>
                  </a:lnTo>
                  <a:lnTo>
                    <a:pt x="159" y="238"/>
                  </a:lnTo>
                  <a:lnTo>
                    <a:pt x="165" y="243"/>
                  </a:lnTo>
                  <a:lnTo>
                    <a:pt x="167" y="251"/>
                  </a:lnTo>
                  <a:lnTo>
                    <a:pt x="173" y="257"/>
                  </a:lnTo>
                  <a:lnTo>
                    <a:pt x="178" y="265"/>
                  </a:lnTo>
                  <a:lnTo>
                    <a:pt x="181" y="270"/>
                  </a:lnTo>
                  <a:lnTo>
                    <a:pt x="178" y="270"/>
                  </a:lnTo>
                  <a:lnTo>
                    <a:pt x="178" y="273"/>
                  </a:lnTo>
                  <a:lnTo>
                    <a:pt x="173" y="278"/>
                  </a:lnTo>
                  <a:lnTo>
                    <a:pt x="170" y="287"/>
                  </a:lnTo>
                  <a:lnTo>
                    <a:pt x="167" y="292"/>
                  </a:lnTo>
                  <a:lnTo>
                    <a:pt x="167" y="300"/>
                  </a:lnTo>
                  <a:lnTo>
                    <a:pt x="165" y="303"/>
                  </a:lnTo>
                  <a:lnTo>
                    <a:pt x="167" y="308"/>
                  </a:lnTo>
                  <a:lnTo>
                    <a:pt x="170" y="311"/>
                  </a:lnTo>
                  <a:lnTo>
                    <a:pt x="181" y="311"/>
                  </a:lnTo>
                  <a:lnTo>
                    <a:pt x="192" y="311"/>
                  </a:lnTo>
                  <a:lnTo>
                    <a:pt x="194" y="311"/>
                  </a:lnTo>
                  <a:lnTo>
                    <a:pt x="221" y="287"/>
                  </a:lnTo>
                  <a:lnTo>
                    <a:pt x="216" y="287"/>
                  </a:lnTo>
                  <a:lnTo>
                    <a:pt x="211" y="289"/>
                  </a:lnTo>
                  <a:lnTo>
                    <a:pt x="200" y="292"/>
                  </a:lnTo>
                  <a:lnTo>
                    <a:pt x="192" y="292"/>
                  </a:lnTo>
                  <a:lnTo>
                    <a:pt x="189" y="284"/>
                  </a:lnTo>
                  <a:lnTo>
                    <a:pt x="192" y="273"/>
                  </a:lnTo>
                  <a:lnTo>
                    <a:pt x="200" y="265"/>
                  </a:lnTo>
                  <a:lnTo>
                    <a:pt x="194" y="254"/>
                  </a:lnTo>
                  <a:lnTo>
                    <a:pt x="192" y="249"/>
                  </a:lnTo>
                  <a:lnTo>
                    <a:pt x="186" y="241"/>
                  </a:lnTo>
                  <a:lnTo>
                    <a:pt x="181" y="235"/>
                  </a:lnTo>
                  <a:lnTo>
                    <a:pt x="178" y="227"/>
                  </a:lnTo>
                  <a:lnTo>
                    <a:pt x="173" y="219"/>
                  </a:lnTo>
                  <a:lnTo>
                    <a:pt x="167" y="208"/>
                  </a:lnTo>
                  <a:lnTo>
                    <a:pt x="162" y="200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46" y="178"/>
                  </a:lnTo>
                  <a:lnTo>
                    <a:pt x="143" y="173"/>
                  </a:lnTo>
                  <a:lnTo>
                    <a:pt x="140" y="170"/>
                  </a:lnTo>
                  <a:lnTo>
                    <a:pt x="140" y="168"/>
                  </a:lnTo>
                  <a:lnTo>
                    <a:pt x="132" y="165"/>
                  </a:lnTo>
                  <a:lnTo>
                    <a:pt x="124" y="168"/>
                  </a:lnTo>
                  <a:lnTo>
                    <a:pt x="113" y="170"/>
                  </a:lnTo>
                  <a:lnTo>
                    <a:pt x="100" y="173"/>
                  </a:lnTo>
                  <a:lnTo>
                    <a:pt x="89" y="178"/>
                  </a:lnTo>
                  <a:lnTo>
                    <a:pt x="78" y="181"/>
                  </a:lnTo>
                  <a:lnTo>
                    <a:pt x="73" y="184"/>
                  </a:lnTo>
                  <a:lnTo>
                    <a:pt x="70" y="187"/>
                  </a:lnTo>
                  <a:lnTo>
                    <a:pt x="56" y="187"/>
                  </a:lnTo>
                  <a:lnTo>
                    <a:pt x="86" y="151"/>
                  </a:lnTo>
                  <a:lnTo>
                    <a:pt x="83" y="151"/>
                  </a:lnTo>
                  <a:lnTo>
                    <a:pt x="78" y="151"/>
                  </a:lnTo>
                  <a:lnTo>
                    <a:pt x="67" y="151"/>
                  </a:lnTo>
                  <a:lnTo>
                    <a:pt x="59" y="154"/>
                  </a:lnTo>
                  <a:lnTo>
                    <a:pt x="48" y="154"/>
                  </a:lnTo>
                  <a:lnTo>
                    <a:pt x="40" y="157"/>
                  </a:lnTo>
                  <a:lnTo>
                    <a:pt x="35" y="157"/>
                  </a:lnTo>
                  <a:lnTo>
                    <a:pt x="29" y="157"/>
                  </a:lnTo>
                  <a:lnTo>
                    <a:pt x="29" y="154"/>
                  </a:lnTo>
                  <a:lnTo>
                    <a:pt x="37" y="149"/>
                  </a:lnTo>
                  <a:lnTo>
                    <a:pt x="46" y="143"/>
                  </a:lnTo>
                  <a:lnTo>
                    <a:pt x="56" y="138"/>
                  </a:lnTo>
                  <a:lnTo>
                    <a:pt x="67" y="132"/>
                  </a:lnTo>
                  <a:lnTo>
                    <a:pt x="78" y="127"/>
                  </a:lnTo>
                  <a:lnTo>
                    <a:pt x="83" y="124"/>
                  </a:lnTo>
                  <a:lnTo>
                    <a:pt x="86" y="124"/>
                  </a:lnTo>
                  <a:lnTo>
                    <a:pt x="73" y="114"/>
                  </a:lnTo>
                  <a:lnTo>
                    <a:pt x="21" y="114"/>
                  </a:lnTo>
                  <a:lnTo>
                    <a:pt x="21" y="111"/>
                  </a:lnTo>
                  <a:lnTo>
                    <a:pt x="24" y="108"/>
                  </a:lnTo>
                  <a:lnTo>
                    <a:pt x="29" y="103"/>
                  </a:lnTo>
                  <a:lnTo>
                    <a:pt x="37" y="100"/>
                  </a:lnTo>
                  <a:lnTo>
                    <a:pt x="43" y="95"/>
                  </a:lnTo>
                  <a:lnTo>
                    <a:pt x="48" y="92"/>
                  </a:lnTo>
                  <a:lnTo>
                    <a:pt x="54" y="92"/>
                  </a:lnTo>
                  <a:lnTo>
                    <a:pt x="62" y="89"/>
                  </a:lnTo>
                  <a:lnTo>
                    <a:pt x="67" y="86"/>
                  </a:lnTo>
                  <a:lnTo>
                    <a:pt x="78" y="86"/>
                  </a:lnTo>
                  <a:lnTo>
                    <a:pt x="86" y="84"/>
                  </a:lnTo>
                  <a:lnTo>
                    <a:pt x="97" y="84"/>
                  </a:lnTo>
                  <a:lnTo>
                    <a:pt x="102" y="84"/>
                  </a:lnTo>
                  <a:lnTo>
                    <a:pt x="113" y="84"/>
                  </a:lnTo>
                  <a:lnTo>
                    <a:pt x="127" y="84"/>
                  </a:lnTo>
                  <a:lnTo>
                    <a:pt x="146" y="24"/>
                  </a:lnTo>
                  <a:lnTo>
                    <a:pt x="146" y="38"/>
                  </a:lnTo>
                  <a:lnTo>
                    <a:pt x="148" y="49"/>
                  </a:lnTo>
                  <a:lnTo>
                    <a:pt x="148" y="54"/>
                  </a:lnTo>
                  <a:lnTo>
                    <a:pt x="151" y="65"/>
                  </a:lnTo>
                  <a:lnTo>
                    <a:pt x="156" y="76"/>
                  </a:lnTo>
                  <a:lnTo>
                    <a:pt x="159" y="86"/>
                  </a:lnTo>
                  <a:lnTo>
                    <a:pt x="165" y="100"/>
                  </a:lnTo>
                  <a:lnTo>
                    <a:pt x="170" y="114"/>
                  </a:lnTo>
                  <a:lnTo>
                    <a:pt x="175" y="127"/>
                  </a:lnTo>
                  <a:lnTo>
                    <a:pt x="183" y="146"/>
                  </a:lnTo>
                  <a:lnTo>
                    <a:pt x="192" y="159"/>
                  </a:lnTo>
                  <a:lnTo>
                    <a:pt x="197" y="173"/>
                  </a:lnTo>
                  <a:lnTo>
                    <a:pt x="205" y="184"/>
                  </a:lnTo>
                  <a:lnTo>
                    <a:pt x="211" y="192"/>
                  </a:lnTo>
                  <a:lnTo>
                    <a:pt x="216" y="200"/>
                  </a:lnTo>
                  <a:lnTo>
                    <a:pt x="221" y="205"/>
                  </a:lnTo>
                  <a:lnTo>
                    <a:pt x="227" y="211"/>
                  </a:lnTo>
                  <a:lnTo>
                    <a:pt x="235" y="214"/>
                  </a:lnTo>
                  <a:lnTo>
                    <a:pt x="240" y="219"/>
                  </a:lnTo>
                  <a:lnTo>
                    <a:pt x="248" y="219"/>
                  </a:lnTo>
                  <a:lnTo>
                    <a:pt x="251" y="219"/>
                  </a:lnTo>
                  <a:lnTo>
                    <a:pt x="254" y="219"/>
                  </a:lnTo>
                  <a:lnTo>
                    <a:pt x="257" y="219"/>
                  </a:lnTo>
                  <a:lnTo>
                    <a:pt x="262" y="216"/>
                  </a:lnTo>
                  <a:lnTo>
                    <a:pt x="265" y="219"/>
                  </a:lnTo>
                  <a:lnTo>
                    <a:pt x="265" y="227"/>
                  </a:lnTo>
                  <a:lnTo>
                    <a:pt x="259" y="230"/>
                  </a:lnTo>
                  <a:lnTo>
                    <a:pt x="254" y="238"/>
                  </a:lnTo>
                  <a:lnTo>
                    <a:pt x="243" y="243"/>
                  </a:lnTo>
                  <a:lnTo>
                    <a:pt x="235" y="251"/>
                  </a:lnTo>
                  <a:lnTo>
                    <a:pt x="227" y="254"/>
                  </a:lnTo>
                  <a:lnTo>
                    <a:pt x="221" y="260"/>
                  </a:lnTo>
                  <a:lnTo>
                    <a:pt x="216" y="262"/>
                  </a:lnTo>
                  <a:lnTo>
                    <a:pt x="213" y="265"/>
                  </a:lnTo>
                  <a:lnTo>
                    <a:pt x="259" y="254"/>
                  </a:lnTo>
                  <a:lnTo>
                    <a:pt x="27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5" name="Freeform 143"/>
            <p:cNvSpPr>
              <a:spLocks/>
            </p:cNvSpPr>
            <p:nvPr/>
          </p:nvSpPr>
          <p:spPr bwMode="auto">
            <a:xfrm>
              <a:off x="6272213" y="3603626"/>
              <a:ext cx="377825" cy="211138"/>
            </a:xfrm>
            <a:custGeom>
              <a:avLst/>
              <a:gdLst>
                <a:gd name="T0" fmla="*/ 2147483647 w 238"/>
                <a:gd name="T1" fmla="*/ 2147483647 h 133"/>
                <a:gd name="T2" fmla="*/ 2147483647 w 238"/>
                <a:gd name="T3" fmla="*/ 2147483647 h 133"/>
                <a:gd name="T4" fmla="*/ 2147483647 w 238"/>
                <a:gd name="T5" fmla="*/ 2147483647 h 133"/>
                <a:gd name="T6" fmla="*/ 2147483647 w 238"/>
                <a:gd name="T7" fmla="*/ 2147483647 h 133"/>
                <a:gd name="T8" fmla="*/ 2147483647 w 238"/>
                <a:gd name="T9" fmla="*/ 2147483647 h 133"/>
                <a:gd name="T10" fmla="*/ 2147483647 w 238"/>
                <a:gd name="T11" fmla="*/ 2147483647 h 133"/>
                <a:gd name="T12" fmla="*/ 2147483647 w 238"/>
                <a:gd name="T13" fmla="*/ 2147483647 h 133"/>
                <a:gd name="T14" fmla="*/ 2147483647 w 238"/>
                <a:gd name="T15" fmla="*/ 2147483647 h 133"/>
                <a:gd name="T16" fmla="*/ 2147483647 w 238"/>
                <a:gd name="T17" fmla="*/ 2147483647 h 133"/>
                <a:gd name="T18" fmla="*/ 2147483647 w 238"/>
                <a:gd name="T19" fmla="*/ 2147483647 h 133"/>
                <a:gd name="T20" fmla="*/ 2147483647 w 238"/>
                <a:gd name="T21" fmla="*/ 2147483647 h 133"/>
                <a:gd name="T22" fmla="*/ 2147483647 w 238"/>
                <a:gd name="T23" fmla="*/ 2147483647 h 133"/>
                <a:gd name="T24" fmla="*/ 2147483647 w 238"/>
                <a:gd name="T25" fmla="*/ 2147483647 h 133"/>
                <a:gd name="T26" fmla="*/ 2147483647 w 238"/>
                <a:gd name="T27" fmla="*/ 2147483647 h 133"/>
                <a:gd name="T28" fmla="*/ 2147483647 w 238"/>
                <a:gd name="T29" fmla="*/ 2147483647 h 133"/>
                <a:gd name="T30" fmla="*/ 2147483647 w 238"/>
                <a:gd name="T31" fmla="*/ 2147483647 h 133"/>
                <a:gd name="T32" fmla="*/ 2147483647 w 238"/>
                <a:gd name="T33" fmla="*/ 2147483647 h 133"/>
                <a:gd name="T34" fmla="*/ 2147483647 w 238"/>
                <a:gd name="T35" fmla="*/ 2147483647 h 133"/>
                <a:gd name="T36" fmla="*/ 2147483647 w 238"/>
                <a:gd name="T37" fmla="*/ 2147483647 h 133"/>
                <a:gd name="T38" fmla="*/ 2147483647 w 238"/>
                <a:gd name="T39" fmla="*/ 2147483647 h 133"/>
                <a:gd name="T40" fmla="*/ 2147483647 w 238"/>
                <a:gd name="T41" fmla="*/ 2147483647 h 133"/>
                <a:gd name="T42" fmla="*/ 2147483647 w 238"/>
                <a:gd name="T43" fmla="*/ 2147483647 h 133"/>
                <a:gd name="T44" fmla="*/ 0 w 238"/>
                <a:gd name="T45" fmla="*/ 2147483647 h 133"/>
                <a:gd name="T46" fmla="*/ 2147483647 w 238"/>
                <a:gd name="T47" fmla="*/ 2147483647 h 133"/>
                <a:gd name="T48" fmla="*/ 0 w 238"/>
                <a:gd name="T49" fmla="*/ 2147483647 h 133"/>
                <a:gd name="T50" fmla="*/ 2147483647 w 238"/>
                <a:gd name="T51" fmla="*/ 2147483647 h 133"/>
                <a:gd name="T52" fmla="*/ 2147483647 w 238"/>
                <a:gd name="T53" fmla="*/ 0 h 133"/>
                <a:gd name="T54" fmla="*/ 2147483647 w 238"/>
                <a:gd name="T55" fmla="*/ 2147483647 h 133"/>
                <a:gd name="T56" fmla="*/ 2147483647 w 238"/>
                <a:gd name="T57" fmla="*/ 2147483647 h 133"/>
                <a:gd name="T58" fmla="*/ 2147483647 w 238"/>
                <a:gd name="T59" fmla="*/ 2147483647 h 133"/>
                <a:gd name="T60" fmla="*/ 2147483647 w 238"/>
                <a:gd name="T61" fmla="*/ 2147483647 h 133"/>
                <a:gd name="T62" fmla="*/ 2147483647 w 238"/>
                <a:gd name="T63" fmla="*/ 2147483647 h 133"/>
                <a:gd name="T64" fmla="*/ 2147483647 w 238"/>
                <a:gd name="T65" fmla="*/ 2147483647 h 133"/>
                <a:gd name="T66" fmla="*/ 2147483647 w 238"/>
                <a:gd name="T67" fmla="*/ 2147483647 h 133"/>
                <a:gd name="T68" fmla="*/ 2147483647 w 238"/>
                <a:gd name="T69" fmla="*/ 2147483647 h 133"/>
                <a:gd name="T70" fmla="*/ 2147483647 w 238"/>
                <a:gd name="T71" fmla="*/ 2147483647 h 1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8"/>
                <a:gd name="T109" fmla="*/ 0 h 133"/>
                <a:gd name="T110" fmla="*/ 238 w 238"/>
                <a:gd name="T111" fmla="*/ 133 h 1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8" h="133">
                  <a:moveTo>
                    <a:pt x="181" y="79"/>
                  </a:moveTo>
                  <a:lnTo>
                    <a:pt x="181" y="76"/>
                  </a:lnTo>
                  <a:lnTo>
                    <a:pt x="181" y="73"/>
                  </a:lnTo>
                  <a:lnTo>
                    <a:pt x="181" y="65"/>
                  </a:lnTo>
                  <a:lnTo>
                    <a:pt x="181" y="60"/>
                  </a:lnTo>
                  <a:lnTo>
                    <a:pt x="181" y="52"/>
                  </a:lnTo>
                  <a:lnTo>
                    <a:pt x="184" y="46"/>
                  </a:lnTo>
                  <a:lnTo>
                    <a:pt x="187" y="41"/>
                  </a:lnTo>
                  <a:lnTo>
                    <a:pt x="189" y="41"/>
                  </a:lnTo>
                  <a:lnTo>
                    <a:pt x="192" y="44"/>
                  </a:lnTo>
                  <a:lnTo>
                    <a:pt x="198" y="52"/>
                  </a:lnTo>
                  <a:lnTo>
                    <a:pt x="200" y="55"/>
                  </a:lnTo>
                  <a:lnTo>
                    <a:pt x="206" y="63"/>
                  </a:lnTo>
                  <a:lnTo>
                    <a:pt x="208" y="68"/>
                  </a:lnTo>
                  <a:lnTo>
                    <a:pt x="214" y="76"/>
                  </a:lnTo>
                  <a:lnTo>
                    <a:pt x="219" y="82"/>
                  </a:lnTo>
                  <a:lnTo>
                    <a:pt x="222" y="90"/>
                  </a:lnTo>
                  <a:lnTo>
                    <a:pt x="227" y="95"/>
                  </a:lnTo>
                  <a:lnTo>
                    <a:pt x="230" y="100"/>
                  </a:lnTo>
                  <a:lnTo>
                    <a:pt x="235" y="114"/>
                  </a:lnTo>
                  <a:lnTo>
                    <a:pt x="238" y="122"/>
                  </a:lnTo>
                  <a:lnTo>
                    <a:pt x="235" y="125"/>
                  </a:lnTo>
                  <a:lnTo>
                    <a:pt x="230" y="128"/>
                  </a:lnTo>
                  <a:lnTo>
                    <a:pt x="225" y="125"/>
                  </a:lnTo>
                  <a:lnTo>
                    <a:pt x="219" y="122"/>
                  </a:lnTo>
                  <a:lnTo>
                    <a:pt x="211" y="119"/>
                  </a:lnTo>
                  <a:lnTo>
                    <a:pt x="208" y="114"/>
                  </a:lnTo>
                  <a:lnTo>
                    <a:pt x="203" y="111"/>
                  </a:lnTo>
                  <a:lnTo>
                    <a:pt x="119" y="133"/>
                  </a:lnTo>
                  <a:lnTo>
                    <a:pt x="116" y="130"/>
                  </a:lnTo>
                  <a:lnTo>
                    <a:pt x="111" y="128"/>
                  </a:lnTo>
                  <a:lnTo>
                    <a:pt x="103" y="122"/>
                  </a:lnTo>
                  <a:lnTo>
                    <a:pt x="95" y="117"/>
                  </a:lnTo>
                  <a:lnTo>
                    <a:pt x="84" y="111"/>
                  </a:lnTo>
                  <a:lnTo>
                    <a:pt x="73" y="106"/>
                  </a:lnTo>
                  <a:lnTo>
                    <a:pt x="65" y="103"/>
                  </a:lnTo>
                  <a:lnTo>
                    <a:pt x="60" y="103"/>
                  </a:lnTo>
                  <a:lnTo>
                    <a:pt x="52" y="103"/>
                  </a:lnTo>
                  <a:lnTo>
                    <a:pt x="43" y="103"/>
                  </a:lnTo>
                  <a:lnTo>
                    <a:pt x="35" y="103"/>
                  </a:lnTo>
                  <a:lnTo>
                    <a:pt x="27" y="103"/>
                  </a:lnTo>
                  <a:lnTo>
                    <a:pt x="19" y="103"/>
                  </a:lnTo>
                  <a:lnTo>
                    <a:pt x="14" y="106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0" y="100"/>
                  </a:lnTo>
                  <a:lnTo>
                    <a:pt x="52" y="84"/>
                  </a:lnTo>
                  <a:lnTo>
                    <a:pt x="49" y="76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60" y="44"/>
                  </a:lnTo>
                  <a:lnTo>
                    <a:pt x="54" y="33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2" y="3"/>
                  </a:lnTo>
                  <a:lnTo>
                    <a:pt x="57" y="9"/>
                  </a:lnTo>
                  <a:lnTo>
                    <a:pt x="68" y="14"/>
                  </a:lnTo>
                  <a:lnTo>
                    <a:pt x="70" y="17"/>
                  </a:lnTo>
                  <a:lnTo>
                    <a:pt x="76" y="22"/>
                  </a:lnTo>
                  <a:lnTo>
                    <a:pt x="81" y="27"/>
                  </a:lnTo>
                  <a:lnTo>
                    <a:pt x="87" y="33"/>
                  </a:lnTo>
                  <a:lnTo>
                    <a:pt x="92" y="46"/>
                  </a:lnTo>
                  <a:lnTo>
                    <a:pt x="100" y="57"/>
                  </a:lnTo>
                  <a:lnTo>
                    <a:pt x="106" y="65"/>
                  </a:lnTo>
                  <a:lnTo>
                    <a:pt x="108" y="73"/>
                  </a:lnTo>
                  <a:lnTo>
                    <a:pt x="111" y="79"/>
                  </a:lnTo>
                  <a:lnTo>
                    <a:pt x="114" y="84"/>
                  </a:lnTo>
                  <a:lnTo>
                    <a:pt x="114" y="87"/>
                  </a:lnTo>
                  <a:lnTo>
                    <a:pt x="114" y="90"/>
                  </a:lnTo>
                  <a:lnTo>
                    <a:pt x="176" y="82"/>
                  </a:lnTo>
                  <a:lnTo>
                    <a:pt x="18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6" name="Freeform 144"/>
            <p:cNvSpPr>
              <a:spLocks/>
            </p:cNvSpPr>
            <p:nvPr/>
          </p:nvSpPr>
          <p:spPr bwMode="auto">
            <a:xfrm>
              <a:off x="5916613" y="4300538"/>
              <a:ext cx="128587" cy="38100"/>
            </a:xfrm>
            <a:custGeom>
              <a:avLst/>
              <a:gdLst>
                <a:gd name="T0" fmla="*/ 0 w 81"/>
                <a:gd name="T1" fmla="*/ 2147483647 h 24"/>
                <a:gd name="T2" fmla="*/ 2147483647 w 81"/>
                <a:gd name="T3" fmla="*/ 2147483647 h 24"/>
                <a:gd name="T4" fmla="*/ 2147483647 w 81"/>
                <a:gd name="T5" fmla="*/ 0 h 24"/>
                <a:gd name="T6" fmla="*/ 0 w 81"/>
                <a:gd name="T7" fmla="*/ 2147483647 h 24"/>
                <a:gd name="T8" fmla="*/ 0 w 81"/>
                <a:gd name="T9" fmla="*/ 2147483647 h 24"/>
                <a:gd name="T10" fmla="*/ 0 w 81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24"/>
                <a:gd name="T20" fmla="*/ 81 w 8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24">
                  <a:moveTo>
                    <a:pt x="0" y="24"/>
                  </a:moveTo>
                  <a:lnTo>
                    <a:pt x="81" y="13"/>
                  </a:lnTo>
                  <a:lnTo>
                    <a:pt x="81" y="0"/>
                  </a:lnTo>
                  <a:lnTo>
                    <a:pt x="0" y="1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7" name="Freeform 145"/>
            <p:cNvSpPr>
              <a:spLocks/>
            </p:cNvSpPr>
            <p:nvPr/>
          </p:nvSpPr>
          <p:spPr bwMode="auto">
            <a:xfrm>
              <a:off x="6380163" y="4300538"/>
              <a:ext cx="128587" cy="30163"/>
            </a:xfrm>
            <a:custGeom>
              <a:avLst/>
              <a:gdLst>
                <a:gd name="T0" fmla="*/ 0 w 81"/>
                <a:gd name="T1" fmla="*/ 2147483647 h 19"/>
                <a:gd name="T2" fmla="*/ 2147483647 w 81"/>
                <a:gd name="T3" fmla="*/ 2147483647 h 19"/>
                <a:gd name="T4" fmla="*/ 2147483647 w 81"/>
                <a:gd name="T5" fmla="*/ 0 h 19"/>
                <a:gd name="T6" fmla="*/ 0 w 81"/>
                <a:gd name="T7" fmla="*/ 2147483647 h 19"/>
                <a:gd name="T8" fmla="*/ 0 w 81"/>
                <a:gd name="T9" fmla="*/ 2147483647 h 19"/>
                <a:gd name="T10" fmla="*/ 0 w 81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9"/>
                <a:gd name="T20" fmla="*/ 81 w 8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9">
                  <a:moveTo>
                    <a:pt x="0" y="19"/>
                  </a:moveTo>
                  <a:lnTo>
                    <a:pt x="81" y="13"/>
                  </a:lnTo>
                  <a:lnTo>
                    <a:pt x="81" y="0"/>
                  </a:lnTo>
                  <a:lnTo>
                    <a:pt x="0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8" name="Freeform 146"/>
            <p:cNvSpPr>
              <a:spLocks/>
            </p:cNvSpPr>
            <p:nvPr/>
          </p:nvSpPr>
          <p:spPr bwMode="auto">
            <a:xfrm>
              <a:off x="5899150" y="4356101"/>
              <a:ext cx="42862" cy="25400"/>
            </a:xfrm>
            <a:custGeom>
              <a:avLst/>
              <a:gdLst>
                <a:gd name="T0" fmla="*/ 2147483647 w 27"/>
                <a:gd name="T1" fmla="*/ 0 h 16"/>
                <a:gd name="T2" fmla="*/ 0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0 h 16"/>
                <a:gd name="T10" fmla="*/ 2147483647 w 2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6"/>
                <a:gd name="T20" fmla="*/ 27 w 2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6">
                  <a:moveTo>
                    <a:pt x="5" y="0"/>
                  </a:moveTo>
                  <a:lnTo>
                    <a:pt x="0" y="5"/>
                  </a:lnTo>
                  <a:lnTo>
                    <a:pt x="19" y="16"/>
                  </a:lnTo>
                  <a:lnTo>
                    <a:pt x="2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29" name="Freeform 147"/>
            <p:cNvSpPr>
              <a:spLocks/>
            </p:cNvSpPr>
            <p:nvPr/>
          </p:nvSpPr>
          <p:spPr bwMode="auto">
            <a:xfrm>
              <a:off x="5889625" y="4373563"/>
              <a:ext cx="30162" cy="25400"/>
            </a:xfrm>
            <a:custGeom>
              <a:avLst/>
              <a:gdLst>
                <a:gd name="T0" fmla="*/ 2147483647 w 19"/>
                <a:gd name="T1" fmla="*/ 0 h 16"/>
                <a:gd name="T2" fmla="*/ 0 w 19"/>
                <a:gd name="T3" fmla="*/ 2147483647 h 16"/>
                <a:gd name="T4" fmla="*/ 2147483647 w 19"/>
                <a:gd name="T5" fmla="*/ 2147483647 h 16"/>
                <a:gd name="T6" fmla="*/ 2147483647 w 19"/>
                <a:gd name="T7" fmla="*/ 2147483647 h 16"/>
                <a:gd name="T8" fmla="*/ 2147483647 w 19"/>
                <a:gd name="T9" fmla="*/ 0 h 16"/>
                <a:gd name="T10" fmla="*/ 2147483647 w 1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"/>
                <a:gd name="T20" fmla="*/ 19 w 1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">
                  <a:moveTo>
                    <a:pt x="3" y="0"/>
                  </a:moveTo>
                  <a:lnTo>
                    <a:pt x="0" y="5"/>
                  </a:lnTo>
                  <a:lnTo>
                    <a:pt x="17" y="16"/>
                  </a:lnTo>
                  <a:lnTo>
                    <a:pt x="19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0" name="Freeform 148"/>
            <p:cNvSpPr>
              <a:spLocks/>
            </p:cNvSpPr>
            <p:nvPr/>
          </p:nvSpPr>
          <p:spPr bwMode="auto">
            <a:xfrm>
              <a:off x="6357938" y="4346576"/>
              <a:ext cx="47625" cy="42863"/>
            </a:xfrm>
            <a:custGeom>
              <a:avLst/>
              <a:gdLst>
                <a:gd name="T0" fmla="*/ 2147483647 w 30"/>
                <a:gd name="T1" fmla="*/ 0 h 27"/>
                <a:gd name="T2" fmla="*/ 0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7"/>
                <a:gd name="T20" fmla="*/ 30 w 3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7">
                  <a:moveTo>
                    <a:pt x="6" y="0"/>
                  </a:moveTo>
                  <a:lnTo>
                    <a:pt x="0" y="8"/>
                  </a:lnTo>
                  <a:lnTo>
                    <a:pt x="22" y="27"/>
                  </a:lnTo>
                  <a:lnTo>
                    <a:pt x="3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1" name="Freeform 149"/>
            <p:cNvSpPr>
              <a:spLocks/>
            </p:cNvSpPr>
            <p:nvPr/>
          </p:nvSpPr>
          <p:spPr bwMode="auto">
            <a:xfrm>
              <a:off x="4924425" y="3548063"/>
              <a:ext cx="201612" cy="244475"/>
            </a:xfrm>
            <a:custGeom>
              <a:avLst/>
              <a:gdLst>
                <a:gd name="T0" fmla="*/ 2147483647 w 127"/>
                <a:gd name="T1" fmla="*/ 2147483647 h 154"/>
                <a:gd name="T2" fmla="*/ 2147483647 w 127"/>
                <a:gd name="T3" fmla="*/ 2147483647 h 154"/>
                <a:gd name="T4" fmla="*/ 2147483647 w 127"/>
                <a:gd name="T5" fmla="*/ 2147483647 h 154"/>
                <a:gd name="T6" fmla="*/ 2147483647 w 127"/>
                <a:gd name="T7" fmla="*/ 2147483647 h 154"/>
                <a:gd name="T8" fmla="*/ 2147483647 w 127"/>
                <a:gd name="T9" fmla="*/ 2147483647 h 154"/>
                <a:gd name="T10" fmla="*/ 2147483647 w 127"/>
                <a:gd name="T11" fmla="*/ 2147483647 h 154"/>
                <a:gd name="T12" fmla="*/ 2147483647 w 127"/>
                <a:gd name="T13" fmla="*/ 2147483647 h 154"/>
                <a:gd name="T14" fmla="*/ 2147483647 w 127"/>
                <a:gd name="T15" fmla="*/ 2147483647 h 154"/>
                <a:gd name="T16" fmla="*/ 2147483647 w 127"/>
                <a:gd name="T17" fmla="*/ 2147483647 h 154"/>
                <a:gd name="T18" fmla="*/ 2147483647 w 127"/>
                <a:gd name="T19" fmla="*/ 2147483647 h 154"/>
                <a:gd name="T20" fmla="*/ 2147483647 w 127"/>
                <a:gd name="T21" fmla="*/ 2147483647 h 154"/>
                <a:gd name="T22" fmla="*/ 2147483647 w 127"/>
                <a:gd name="T23" fmla="*/ 2147483647 h 154"/>
                <a:gd name="T24" fmla="*/ 2147483647 w 127"/>
                <a:gd name="T25" fmla="*/ 2147483647 h 154"/>
                <a:gd name="T26" fmla="*/ 2147483647 w 127"/>
                <a:gd name="T27" fmla="*/ 2147483647 h 154"/>
                <a:gd name="T28" fmla="*/ 2147483647 w 127"/>
                <a:gd name="T29" fmla="*/ 2147483647 h 154"/>
                <a:gd name="T30" fmla="*/ 2147483647 w 127"/>
                <a:gd name="T31" fmla="*/ 2147483647 h 154"/>
                <a:gd name="T32" fmla="*/ 2147483647 w 127"/>
                <a:gd name="T33" fmla="*/ 2147483647 h 154"/>
                <a:gd name="T34" fmla="*/ 2147483647 w 127"/>
                <a:gd name="T35" fmla="*/ 2147483647 h 154"/>
                <a:gd name="T36" fmla="*/ 2147483647 w 127"/>
                <a:gd name="T37" fmla="*/ 2147483647 h 154"/>
                <a:gd name="T38" fmla="*/ 2147483647 w 127"/>
                <a:gd name="T39" fmla="*/ 2147483647 h 154"/>
                <a:gd name="T40" fmla="*/ 2147483647 w 127"/>
                <a:gd name="T41" fmla="*/ 2147483647 h 154"/>
                <a:gd name="T42" fmla="*/ 2147483647 w 127"/>
                <a:gd name="T43" fmla="*/ 2147483647 h 154"/>
                <a:gd name="T44" fmla="*/ 2147483647 w 127"/>
                <a:gd name="T45" fmla="*/ 2147483647 h 154"/>
                <a:gd name="T46" fmla="*/ 2147483647 w 127"/>
                <a:gd name="T47" fmla="*/ 2147483647 h 154"/>
                <a:gd name="T48" fmla="*/ 2147483647 w 127"/>
                <a:gd name="T49" fmla="*/ 2147483647 h 154"/>
                <a:gd name="T50" fmla="*/ 2147483647 w 127"/>
                <a:gd name="T51" fmla="*/ 2147483647 h 154"/>
                <a:gd name="T52" fmla="*/ 2147483647 w 127"/>
                <a:gd name="T53" fmla="*/ 2147483647 h 154"/>
                <a:gd name="T54" fmla="*/ 2147483647 w 127"/>
                <a:gd name="T55" fmla="*/ 2147483647 h 154"/>
                <a:gd name="T56" fmla="*/ 2147483647 w 127"/>
                <a:gd name="T57" fmla="*/ 2147483647 h 154"/>
                <a:gd name="T58" fmla="*/ 2147483647 w 127"/>
                <a:gd name="T59" fmla="*/ 2147483647 h 154"/>
                <a:gd name="T60" fmla="*/ 2147483647 w 127"/>
                <a:gd name="T61" fmla="*/ 2147483647 h 154"/>
                <a:gd name="T62" fmla="*/ 2147483647 w 127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154"/>
                <a:gd name="T98" fmla="*/ 127 w 127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154">
                  <a:moveTo>
                    <a:pt x="119" y="0"/>
                  </a:moveTo>
                  <a:lnTo>
                    <a:pt x="121" y="11"/>
                  </a:lnTo>
                  <a:lnTo>
                    <a:pt x="121" y="16"/>
                  </a:lnTo>
                  <a:lnTo>
                    <a:pt x="124" y="25"/>
                  </a:lnTo>
                  <a:lnTo>
                    <a:pt x="124" y="33"/>
                  </a:lnTo>
                  <a:lnTo>
                    <a:pt x="124" y="38"/>
                  </a:lnTo>
                  <a:lnTo>
                    <a:pt x="124" y="44"/>
                  </a:lnTo>
                  <a:lnTo>
                    <a:pt x="124" y="52"/>
                  </a:lnTo>
                  <a:lnTo>
                    <a:pt x="127" y="57"/>
                  </a:lnTo>
                  <a:lnTo>
                    <a:pt x="127" y="68"/>
                  </a:lnTo>
                  <a:lnTo>
                    <a:pt x="127" y="73"/>
                  </a:lnTo>
                  <a:lnTo>
                    <a:pt x="124" y="76"/>
                  </a:lnTo>
                  <a:lnTo>
                    <a:pt x="121" y="84"/>
                  </a:lnTo>
                  <a:lnTo>
                    <a:pt x="119" y="95"/>
                  </a:lnTo>
                  <a:lnTo>
                    <a:pt x="111" y="103"/>
                  </a:lnTo>
                  <a:lnTo>
                    <a:pt x="103" y="111"/>
                  </a:lnTo>
                  <a:lnTo>
                    <a:pt x="97" y="114"/>
                  </a:lnTo>
                  <a:lnTo>
                    <a:pt x="92" y="117"/>
                  </a:lnTo>
                  <a:lnTo>
                    <a:pt x="84" y="119"/>
                  </a:lnTo>
                  <a:lnTo>
                    <a:pt x="78" y="122"/>
                  </a:lnTo>
                  <a:lnTo>
                    <a:pt x="70" y="122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7" y="127"/>
                  </a:lnTo>
                  <a:lnTo>
                    <a:pt x="70" y="130"/>
                  </a:lnTo>
                  <a:lnTo>
                    <a:pt x="73" y="133"/>
                  </a:lnTo>
                  <a:lnTo>
                    <a:pt x="78" y="135"/>
                  </a:lnTo>
                  <a:lnTo>
                    <a:pt x="86" y="141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5" y="146"/>
                  </a:lnTo>
                  <a:lnTo>
                    <a:pt x="113" y="149"/>
                  </a:lnTo>
                  <a:lnTo>
                    <a:pt x="127" y="154"/>
                  </a:lnTo>
                  <a:lnTo>
                    <a:pt x="113" y="154"/>
                  </a:lnTo>
                  <a:lnTo>
                    <a:pt x="108" y="154"/>
                  </a:lnTo>
                  <a:lnTo>
                    <a:pt x="97" y="152"/>
                  </a:lnTo>
                  <a:lnTo>
                    <a:pt x="89" y="152"/>
                  </a:lnTo>
                  <a:lnTo>
                    <a:pt x="78" y="149"/>
                  </a:lnTo>
                  <a:lnTo>
                    <a:pt x="70" y="149"/>
                  </a:lnTo>
                  <a:lnTo>
                    <a:pt x="57" y="146"/>
                  </a:lnTo>
                  <a:lnTo>
                    <a:pt x="46" y="144"/>
                  </a:lnTo>
                  <a:lnTo>
                    <a:pt x="35" y="141"/>
                  </a:lnTo>
                  <a:lnTo>
                    <a:pt x="27" y="138"/>
                  </a:lnTo>
                  <a:lnTo>
                    <a:pt x="16" y="133"/>
                  </a:lnTo>
                  <a:lnTo>
                    <a:pt x="8" y="127"/>
                  </a:lnTo>
                  <a:lnTo>
                    <a:pt x="2" y="122"/>
                  </a:lnTo>
                  <a:lnTo>
                    <a:pt x="0" y="119"/>
                  </a:lnTo>
                  <a:lnTo>
                    <a:pt x="8" y="114"/>
                  </a:lnTo>
                  <a:lnTo>
                    <a:pt x="16" y="111"/>
                  </a:lnTo>
                  <a:lnTo>
                    <a:pt x="24" y="108"/>
                  </a:lnTo>
                  <a:lnTo>
                    <a:pt x="35" y="103"/>
                  </a:lnTo>
                  <a:lnTo>
                    <a:pt x="40" y="98"/>
                  </a:lnTo>
                  <a:lnTo>
                    <a:pt x="51" y="92"/>
                  </a:lnTo>
                  <a:lnTo>
                    <a:pt x="59" y="87"/>
                  </a:lnTo>
                  <a:lnTo>
                    <a:pt x="67" y="81"/>
                  </a:lnTo>
                  <a:lnTo>
                    <a:pt x="75" y="73"/>
                  </a:lnTo>
                  <a:lnTo>
                    <a:pt x="84" y="65"/>
                  </a:lnTo>
                  <a:lnTo>
                    <a:pt x="92" y="54"/>
                  </a:lnTo>
                  <a:lnTo>
                    <a:pt x="97" y="46"/>
                  </a:lnTo>
                  <a:lnTo>
                    <a:pt x="103" y="38"/>
                  </a:lnTo>
                  <a:lnTo>
                    <a:pt x="108" y="27"/>
                  </a:lnTo>
                  <a:lnTo>
                    <a:pt x="113" y="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66E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2" name="Freeform 150"/>
            <p:cNvSpPr>
              <a:spLocks/>
            </p:cNvSpPr>
            <p:nvPr/>
          </p:nvSpPr>
          <p:spPr bwMode="auto">
            <a:xfrm>
              <a:off x="4864100" y="3517901"/>
              <a:ext cx="214312" cy="176213"/>
            </a:xfrm>
            <a:custGeom>
              <a:avLst/>
              <a:gdLst>
                <a:gd name="T0" fmla="*/ 2147483647 w 135"/>
                <a:gd name="T1" fmla="*/ 2147483647 h 111"/>
                <a:gd name="T2" fmla="*/ 2147483647 w 135"/>
                <a:gd name="T3" fmla="*/ 2147483647 h 111"/>
                <a:gd name="T4" fmla="*/ 2147483647 w 135"/>
                <a:gd name="T5" fmla="*/ 2147483647 h 111"/>
                <a:gd name="T6" fmla="*/ 2147483647 w 135"/>
                <a:gd name="T7" fmla="*/ 2147483647 h 111"/>
                <a:gd name="T8" fmla="*/ 2147483647 w 135"/>
                <a:gd name="T9" fmla="*/ 2147483647 h 111"/>
                <a:gd name="T10" fmla="*/ 2147483647 w 135"/>
                <a:gd name="T11" fmla="*/ 0 h 111"/>
                <a:gd name="T12" fmla="*/ 2147483647 w 135"/>
                <a:gd name="T13" fmla="*/ 0 h 111"/>
                <a:gd name="T14" fmla="*/ 2147483647 w 135"/>
                <a:gd name="T15" fmla="*/ 0 h 111"/>
                <a:gd name="T16" fmla="*/ 2147483647 w 135"/>
                <a:gd name="T17" fmla="*/ 0 h 111"/>
                <a:gd name="T18" fmla="*/ 2147483647 w 135"/>
                <a:gd name="T19" fmla="*/ 0 h 111"/>
                <a:gd name="T20" fmla="*/ 2147483647 w 135"/>
                <a:gd name="T21" fmla="*/ 0 h 111"/>
                <a:gd name="T22" fmla="*/ 2147483647 w 135"/>
                <a:gd name="T23" fmla="*/ 0 h 111"/>
                <a:gd name="T24" fmla="*/ 2147483647 w 135"/>
                <a:gd name="T25" fmla="*/ 0 h 111"/>
                <a:gd name="T26" fmla="*/ 2147483647 w 135"/>
                <a:gd name="T27" fmla="*/ 0 h 111"/>
                <a:gd name="T28" fmla="*/ 2147483647 w 135"/>
                <a:gd name="T29" fmla="*/ 0 h 111"/>
                <a:gd name="T30" fmla="*/ 2147483647 w 135"/>
                <a:gd name="T31" fmla="*/ 0 h 111"/>
                <a:gd name="T32" fmla="*/ 0 w 135"/>
                <a:gd name="T33" fmla="*/ 0 h 111"/>
                <a:gd name="T34" fmla="*/ 2147483647 w 135"/>
                <a:gd name="T35" fmla="*/ 2147483647 h 111"/>
                <a:gd name="T36" fmla="*/ 2147483647 w 135"/>
                <a:gd name="T37" fmla="*/ 2147483647 h 111"/>
                <a:gd name="T38" fmla="*/ 2147483647 w 135"/>
                <a:gd name="T39" fmla="*/ 2147483647 h 111"/>
                <a:gd name="T40" fmla="*/ 2147483647 w 135"/>
                <a:gd name="T41" fmla="*/ 2147483647 h 111"/>
                <a:gd name="T42" fmla="*/ 2147483647 w 135"/>
                <a:gd name="T43" fmla="*/ 2147483647 h 111"/>
                <a:gd name="T44" fmla="*/ 2147483647 w 135"/>
                <a:gd name="T45" fmla="*/ 2147483647 h 111"/>
                <a:gd name="T46" fmla="*/ 2147483647 w 135"/>
                <a:gd name="T47" fmla="*/ 2147483647 h 111"/>
                <a:gd name="T48" fmla="*/ 2147483647 w 135"/>
                <a:gd name="T49" fmla="*/ 2147483647 h 111"/>
                <a:gd name="T50" fmla="*/ 2147483647 w 135"/>
                <a:gd name="T51" fmla="*/ 2147483647 h 111"/>
                <a:gd name="T52" fmla="*/ 2147483647 w 135"/>
                <a:gd name="T53" fmla="*/ 2147483647 h 111"/>
                <a:gd name="T54" fmla="*/ 2147483647 w 135"/>
                <a:gd name="T55" fmla="*/ 2147483647 h 111"/>
                <a:gd name="T56" fmla="*/ 2147483647 w 135"/>
                <a:gd name="T57" fmla="*/ 2147483647 h 111"/>
                <a:gd name="T58" fmla="*/ 2147483647 w 135"/>
                <a:gd name="T59" fmla="*/ 2147483647 h 111"/>
                <a:gd name="T60" fmla="*/ 2147483647 w 135"/>
                <a:gd name="T61" fmla="*/ 2147483647 h 111"/>
                <a:gd name="T62" fmla="*/ 2147483647 w 135"/>
                <a:gd name="T63" fmla="*/ 2147483647 h 111"/>
                <a:gd name="T64" fmla="*/ 2147483647 w 135"/>
                <a:gd name="T65" fmla="*/ 2147483647 h 111"/>
                <a:gd name="T66" fmla="*/ 2147483647 w 135"/>
                <a:gd name="T67" fmla="*/ 2147483647 h 111"/>
                <a:gd name="T68" fmla="*/ 2147483647 w 135"/>
                <a:gd name="T69" fmla="*/ 2147483647 h 111"/>
                <a:gd name="T70" fmla="*/ 2147483647 w 135"/>
                <a:gd name="T71" fmla="*/ 2147483647 h 111"/>
                <a:gd name="T72" fmla="*/ 2147483647 w 135"/>
                <a:gd name="T73" fmla="*/ 2147483647 h 111"/>
                <a:gd name="T74" fmla="*/ 2147483647 w 135"/>
                <a:gd name="T75" fmla="*/ 2147483647 h 111"/>
                <a:gd name="T76" fmla="*/ 2147483647 w 135"/>
                <a:gd name="T77" fmla="*/ 2147483647 h 111"/>
                <a:gd name="T78" fmla="*/ 2147483647 w 135"/>
                <a:gd name="T79" fmla="*/ 2147483647 h 111"/>
                <a:gd name="T80" fmla="*/ 2147483647 w 135"/>
                <a:gd name="T81" fmla="*/ 2147483647 h 111"/>
                <a:gd name="T82" fmla="*/ 2147483647 w 135"/>
                <a:gd name="T83" fmla="*/ 2147483647 h 111"/>
                <a:gd name="T84" fmla="*/ 2147483647 w 135"/>
                <a:gd name="T85" fmla="*/ 2147483647 h 111"/>
                <a:gd name="T86" fmla="*/ 2147483647 w 135"/>
                <a:gd name="T87" fmla="*/ 2147483647 h 111"/>
                <a:gd name="T88" fmla="*/ 2147483647 w 135"/>
                <a:gd name="T89" fmla="*/ 2147483647 h 111"/>
                <a:gd name="T90" fmla="*/ 2147483647 w 135"/>
                <a:gd name="T91" fmla="*/ 2147483647 h 111"/>
                <a:gd name="T92" fmla="*/ 2147483647 w 135"/>
                <a:gd name="T93" fmla="*/ 2147483647 h 111"/>
                <a:gd name="T94" fmla="*/ 2147483647 w 135"/>
                <a:gd name="T95" fmla="*/ 2147483647 h 111"/>
                <a:gd name="T96" fmla="*/ 2147483647 w 135"/>
                <a:gd name="T97" fmla="*/ 2147483647 h 111"/>
                <a:gd name="T98" fmla="*/ 2147483647 w 135"/>
                <a:gd name="T99" fmla="*/ 2147483647 h 111"/>
                <a:gd name="T100" fmla="*/ 2147483647 w 135"/>
                <a:gd name="T101" fmla="*/ 2147483647 h 111"/>
                <a:gd name="T102" fmla="*/ 2147483647 w 135"/>
                <a:gd name="T103" fmla="*/ 2147483647 h 111"/>
                <a:gd name="T104" fmla="*/ 2147483647 w 135"/>
                <a:gd name="T105" fmla="*/ 2147483647 h 111"/>
                <a:gd name="T106" fmla="*/ 2147483647 w 135"/>
                <a:gd name="T107" fmla="*/ 2147483647 h 111"/>
                <a:gd name="T108" fmla="*/ 2147483647 w 135"/>
                <a:gd name="T109" fmla="*/ 2147483647 h 111"/>
                <a:gd name="T110" fmla="*/ 2147483647 w 135"/>
                <a:gd name="T111" fmla="*/ 2147483647 h 111"/>
                <a:gd name="T112" fmla="*/ 2147483647 w 135"/>
                <a:gd name="T113" fmla="*/ 2147483647 h 111"/>
                <a:gd name="T114" fmla="*/ 2147483647 w 135"/>
                <a:gd name="T115" fmla="*/ 2147483647 h 111"/>
                <a:gd name="T116" fmla="*/ 2147483647 w 135"/>
                <a:gd name="T117" fmla="*/ 2147483647 h 111"/>
                <a:gd name="T118" fmla="*/ 2147483647 w 135"/>
                <a:gd name="T119" fmla="*/ 2147483647 h 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5"/>
                <a:gd name="T181" fmla="*/ 0 h 111"/>
                <a:gd name="T182" fmla="*/ 135 w 135"/>
                <a:gd name="T183" fmla="*/ 111 h 1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5" h="111">
                  <a:moveTo>
                    <a:pt x="108" y="6"/>
                  </a:moveTo>
                  <a:lnTo>
                    <a:pt x="100" y="3"/>
                  </a:lnTo>
                  <a:lnTo>
                    <a:pt x="95" y="3"/>
                  </a:lnTo>
                  <a:lnTo>
                    <a:pt x="86" y="3"/>
                  </a:lnTo>
                  <a:lnTo>
                    <a:pt x="81" y="3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8"/>
                  </a:lnTo>
                  <a:lnTo>
                    <a:pt x="8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2" y="38"/>
                  </a:lnTo>
                  <a:lnTo>
                    <a:pt x="30" y="49"/>
                  </a:lnTo>
                  <a:lnTo>
                    <a:pt x="38" y="57"/>
                  </a:lnTo>
                  <a:lnTo>
                    <a:pt x="46" y="68"/>
                  </a:lnTo>
                  <a:lnTo>
                    <a:pt x="54" y="76"/>
                  </a:lnTo>
                  <a:lnTo>
                    <a:pt x="65" y="87"/>
                  </a:lnTo>
                  <a:lnTo>
                    <a:pt x="76" y="95"/>
                  </a:lnTo>
                  <a:lnTo>
                    <a:pt x="89" y="100"/>
                  </a:lnTo>
                  <a:lnTo>
                    <a:pt x="103" y="109"/>
                  </a:lnTo>
                  <a:lnTo>
                    <a:pt x="119" y="111"/>
                  </a:lnTo>
                  <a:lnTo>
                    <a:pt x="127" y="109"/>
                  </a:lnTo>
                  <a:lnTo>
                    <a:pt x="132" y="98"/>
                  </a:lnTo>
                  <a:lnTo>
                    <a:pt x="132" y="87"/>
                  </a:lnTo>
                  <a:lnTo>
                    <a:pt x="135" y="81"/>
                  </a:lnTo>
                  <a:lnTo>
                    <a:pt x="130" y="81"/>
                  </a:lnTo>
                  <a:lnTo>
                    <a:pt x="122" y="79"/>
                  </a:lnTo>
                  <a:lnTo>
                    <a:pt x="116" y="76"/>
                  </a:lnTo>
                  <a:lnTo>
                    <a:pt x="108" y="73"/>
                  </a:lnTo>
                  <a:lnTo>
                    <a:pt x="103" y="73"/>
                  </a:lnTo>
                  <a:lnTo>
                    <a:pt x="95" y="71"/>
                  </a:lnTo>
                  <a:lnTo>
                    <a:pt x="86" y="65"/>
                  </a:lnTo>
                  <a:lnTo>
                    <a:pt x="78" y="63"/>
                  </a:lnTo>
                  <a:lnTo>
                    <a:pt x="73" y="60"/>
                  </a:lnTo>
                  <a:lnTo>
                    <a:pt x="65" y="57"/>
                  </a:lnTo>
                  <a:lnTo>
                    <a:pt x="59" y="52"/>
                  </a:lnTo>
                  <a:lnTo>
                    <a:pt x="51" y="49"/>
                  </a:lnTo>
                  <a:lnTo>
                    <a:pt x="46" y="44"/>
                  </a:lnTo>
                  <a:lnTo>
                    <a:pt x="43" y="41"/>
                  </a:lnTo>
                  <a:lnTo>
                    <a:pt x="38" y="30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43" y="19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7" y="17"/>
                  </a:lnTo>
                  <a:lnTo>
                    <a:pt x="59" y="19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66E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3" name="Freeform 151"/>
            <p:cNvSpPr>
              <a:spLocks/>
            </p:cNvSpPr>
            <p:nvPr/>
          </p:nvSpPr>
          <p:spPr bwMode="auto">
            <a:xfrm>
              <a:off x="4133850" y="4424363"/>
              <a:ext cx="536575" cy="415925"/>
            </a:xfrm>
            <a:custGeom>
              <a:avLst/>
              <a:gdLst>
                <a:gd name="T0" fmla="*/ 2147483647 w 338"/>
                <a:gd name="T1" fmla="*/ 2147483647 h 262"/>
                <a:gd name="T2" fmla="*/ 2147483647 w 338"/>
                <a:gd name="T3" fmla="*/ 2147483647 h 262"/>
                <a:gd name="T4" fmla="*/ 2147483647 w 338"/>
                <a:gd name="T5" fmla="*/ 2147483647 h 262"/>
                <a:gd name="T6" fmla="*/ 2147483647 w 338"/>
                <a:gd name="T7" fmla="*/ 2147483647 h 262"/>
                <a:gd name="T8" fmla="*/ 2147483647 w 338"/>
                <a:gd name="T9" fmla="*/ 2147483647 h 262"/>
                <a:gd name="T10" fmla="*/ 2147483647 w 338"/>
                <a:gd name="T11" fmla="*/ 2147483647 h 262"/>
                <a:gd name="T12" fmla="*/ 2147483647 w 338"/>
                <a:gd name="T13" fmla="*/ 2147483647 h 262"/>
                <a:gd name="T14" fmla="*/ 2147483647 w 338"/>
                <a:gd name="T15" fmla="*/ 2147483647 h 262"/>
                <a:gd name="T16" fmla="*/ 2147483647 w 338"/>
                <a:gd name="T17" fmla="*/ 2147483647 h 262"/>
                <a:gd name="T18" fmla="*/ 2147483647 w 338"/>
                <a:gd name="T19" fmla="*/ 2147483647 h 262"/>
                <a:gd name="T20" fmla="*/ 2147483647 w 338"/>
                <a:gd name="T21" fmla="*/ 2147483647 h 262"/>
                <a:gd name="T22" fmla="*/ 2147483647 w 338"/>
                <a:gd name="T23" fmla="*/ 2147483647 h 262"/>
                <a:gd name="T24" fmla="*/ 2147483647 w 338"/>
                <a:gd name="T25" fmla="*/ 2147483647 h 262"/>
                <a:gd name="T26" fmla="*/ 2147483647 w 338"/>
                <a:gd name="T27" fmla="*/ 2147483647 h 262"/>
                <a:gd name="T28" fmla="*/ 2147483647 w 338"/>
                <a:gd name="T29" fmla="*/ 2147483647 h 262"/>
                <a:gd name="T30" fmla="*/ 0 w 338"/>
                <a:gd name="T31" fmla="*/ 2147483647 h 262"/>
                <a:gd name="T32" fmla="*/ 2147483647 w 338"/>
                <a:gd name="T33" fmla="*/ 2147483647 h 262"/>
                <a:gd name="T34" fmla="*/ 2147483647 w 338"/>
                <a:gd name="T35" fmla="*/ 2147483647 h 262"/>
                <a:gd name="T36" fmla="*/ 2147483647 w 338"/>
                <a:gd name="T37" fmla="*/ 2147483647 h 262"/>
                <a:gd name="T38" fmla="*/ 2147483647 w 338"/>
                <a:gd name="T39" fmla="*/ 2147483647 h 262"/>
                <a:gd name="T40" fmla="*/ 2147483647 w 338"/>
                <a:gd name="T41" fmla="*/ 2147483647 h 262"/>
                <a:gd name="T42" fmla="*/ 2147483647 w 338"/>
                <a:gd name="T43" fmla="*/ 2147483647 h 262"/>
                <a:gd name="T44" fmla="*/ 2147483647 w 338"/>
                <a:gd name="T45" fmla="*/ 2147483647 h 262"/>
                <a:gd name="T46" fmla="*/ 2147483647 w 338"/>
                <a:gd name="T47" fmla="*/ 2147483647 h 262"/>
                <a:gd name="T48" fmla="*/ 2147483647 w 338"/>
                <a:gd name="T49" fmla="*/ 2147483647 h 262"/>
                <a:gd name="T50" fmla="*/ 2147483647 w 338"/>
                <a:gd name="T51" fmla="*/ 2147483647 h 262"/>
                <a:gd name="T52" fmla="*/ 2147483647 w 338"/>
                <a:gd name="T53" fmla="*/ 2147483647 h 262"/>
                <a:gd name="T54" fmla="*/ 2147483647 w 338"/>
                <a:gd name="T55" fmla="*/ 2147483647 h 262"/>
                <a:gd name="T56" fmla="*/ 2147483647 w 338"/>
                <a:gd name="T57" fmla="*/ 2147483647 h 262"/>
                <a:gd name="T58" fmla="*/ 2147483647 w 338"/>
                <a:gd name="T59" fmla="*/ 2147483647 h 262"/>
                <a:gd name="T60" fmla="*/ 2147483647 w 338"/>
                <a:gd name="T61" fmla="*/ 2147483647 h 262"/>
                <a:gd name="T62" fmla="*/ 2147483647 w 338"/>
                <a:gd name="T63" fmla="*/ 2147483647 h 262"/>
                <a:gd name="T64" fmla="*/ 2147483647 w 338"/>
                <a:gd name="T65" fmla="*/ 2147483647 h 262"/>
                <a:gd name="T66" fmla="*/ 2147483647 w 338"/>
                <a:gd name="T67" fmla="*/ 2147483647 h 262"/>
                <a:gd name="T68" fmla="*/ 2147483647 w 338"/>
                <a:gd name="T69" fmla="*/ 2147483647 h 262"/>
                <a:gd name="T70" fmla="*/ 2147483647 w 338"/>
                <a:gd name="T71" fmla="*/ 2147483647 h 262"/>
                <a:gd name="T72" fmla="*/ 2147483647 w 338"/>
                <a:gd name="T73" fmla="*/ 2147483647 h 262"/>
                <a:gd name="T74" fmla="*/ 2147483647 w 338"/>
                <a:gd name="T75" fmla="*/ 2147483647 h 262"/>
                <a:gd name="T76" fmla="*/ 2147483647 w 338"/>
                <a:gd name="T77" fmla="*/ 2147483647 h 262"/>
                <a:gd name="T78" fmla="*/ 2147483647 w 338"/>
                <a:gd name="T79" fmla="*/ 2147483647 h 262"/>
                <a:gd name="T80" fmla="*/ 2147483647 w 338"/>
                <a:gd name="T81" fmla="*/ 2147483647 h 262"/>
                <a:gd name="T82" fmla="*/ 2147483647 w 338"/>
                <a:gd name="T83" fmla="*/ 2147483647 h 262"/>
                <a:gd name="T84" fmla="*/ 2147483647 w 338"/>
                <a:gd name="T85" fmla="*/ 2147483647 h 262"/>
                <a:gd name="T86" fmla="*/ 2147483647 w 338"/>
                <a:gd name="T87" fmla="*/ 2147483647 h 262"/>
                <a:gd name="T88" fmla="*/ 2147483647 w 338"/>
                <a:gd name="T89" fmla="*/ 2147483647 h 262"/>
                <a:gd name="T90" fmla="*/ 2147483647 w 338"/>
                <a:gd name="T91" fmla="*/ 2147483647 h 262"/>
                <a:gd name="T92" fmla="*/ 2147483647 w 338"/>
                <a:gd name="T93" fmla="*/ 0 h 262"/>
                <a:gd name="T94" fmla="*/ 2147483647 w 338"/>
                <a:gd name="T95" fmla="*/ 2147483647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8"/>
                <a:gd name="T145" fmla="*/ 0 h 262"/>
                <a:gd name="T146" fmla="*/ 338 w 338"/>
                <a:gd name="T147" fmla="*/ 262 h 2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8" h="262">
                  <a:moveTo>
                    <a:pt x="249" y="46"/>
                  </a:moveTo>
                  <a:lnTo>
                    <a:pt x="246" y="46"/>
                  </a:lnTo>
                  <a:lnTo>
                    <a:pt x="243" y="46"/>
                  </a:lnTo>
                  <a:lnTo>
                    <a:pt x="235" y="46"/>
                  </a:lnTo>
                  <a:lnTo>
                    <a:pt x="227" y="46"/>
                  </a:lnTo>
                  <a:lnTo>
                    <a:pt x="216" y="46"/>
                  </a:lnTo>
                  <a:lnTo>
                    <a:pt x="206" y="46"/>
                  </a:lnTo>
                  <a:lnTo>
                    <a:pt x="189" y="43"/>
                  </a:lnTo>
                  <a:lnTo>
                    <a:pt x="176" y="43"/>
                  </a:lnTo>
                  <a:lnTo>
                    <a:pt x="160" y="41"/>
                  </a:lnTo>
                  <a:lnTo>
                    <a:pt x="143" y="41"/>
                  </a:lnTo>
                  <a:lnTo>
                    <a:pt x="127" y="38"/>
                  </a:lnTo>
                  <a:lnTo>
                    <a:pt x="111" y="35"/>
                  </a:lnTo>
                  <a:lnTo>
                    <a:pt x="92" y="32"/>
                  </a:lnTo>
                  <a:lnTo>
                    <a:pt x="76" y="27"/>
                  </a:lnTo>
                  <a:lnTo>
                    <a:pt x="60" y="22"/>
                  </a:lnTo>
                  <a:lnTo>
                    <a:pt x="46" y="19"/>
                  </a:lnTo>
                  <a:lnTo>
                    <a:pt x="38" y="32"/>
                  </a:lnTo>
                  <a:lnTo>
                    <a:pt x="54" y="84"/>
                  </a:lnTo>
                  <a:lnTo>
                    <a:pt x="51" y="87"/>
                  </a:lnTo>
                  <a:lnTo>
                    <a:pt x="46" y="95"/>
                  </a:lnTo>
                  <a:lnTo>
                    <a:pt x="41" y="100"/>
                  </a:lnTo>
                  <a:lnTo>
                    <a:pt x="35" y="105"/>
                  </a:lnTo>
                  <a:lnTo>
                    <a:pt x="32" y="114"/>
                  </a:lnTo>
                  <a:lnTo>
                    <a:pt x="27" y="122"/>
                  </a:lnTo>
                  <a:lnTo>
                    <a:pt x="22" y="127"/>
                  </a:lnTo>
                  <a:lnTo>
                    <a:pt x="16" y="135"/>
                  </a:lnTo>
                  <a:lnTo>
                    <a:pt x="11" y="146"/>
                  </a:lnTo>
                  <a:lnTo>
                    <a:pt x="8" y="154"/>
                  </a:lnTo>
                  <a:lnTo>
                    <a:pt x="5" y="162"/>
                  </a:lnTo>
                  <a:lnTo>
                    <a:pt x="3" y="170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" y="195"/>
                  </a:lnTo>
                  <a:lnTo>
                    <a:pt x="54" y="173"/>
                  </a:lnTo>
                  <a:lnTo>
                    <a:pt x="38" y="227"/>
                  </a:lnTo>
                  <a:lnTo>
                    <a:pt x="51" y="227"/>
                  </a:lnTo>
                  <a:lnTo>
                    <a:pt x="100" y="187"/>
                  </a:lnTo>
                  <a:lnTo>
                    <a:pt x="87" y="254"/>
                  </a:lnTo>
                  <a:lnTo>
                    <a:pt x="100" y="262"/>
                  </a:lnTo>
                  <a:lnTo>
                    <a:pt x="100" y="260"/>
                  </a:lnTo>
                  <a:lnTo>
                    <a:pt x="103" y="257"/>
                  </a:lnTo>
                  <a:lnTo>
                    <a:pt x="108" y="249"/>
                  </a:lnTo>
                  <a:lnTo>
                    <a:pt x="116" y="243"/>
                  </a:lnTo>
                  <a:lnTo>
                    <a:pt x="124" y="233"/>
                  </a:lnTo>
                  <a:lnTo>
                    <a:pt x="133" y="222"/>
                  </a:lnTo>
                  <a:lnTo>
                    <a:pt x="143" y="211"/>
                  </a:lnTo>
                  <a:lnTo>
                    <a:pt x="154" y="200"/>
                  </a:lnTo>
                  <a:lnTo>
                    <a:pt x="165" y="189"/>
                  </a:lnTo>
                  <a:lnTo>
                    <a:pt x="176" y="179"/>
                  </a:lnTo>
                  <a:lnTo>
                    <a:pt x="184" y="168"/>
                  </a:lnTo>
                  <a:lnTo>
                    <a:pt x="195" y="157"/>
                  </a:lnTo>
                  <a:lnTo>
                    <a:pt x="203" y="149"/>
                  </a:lnTo>
                  <a:lnTo>
                    <a:pt x="211" y="143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7" y="135"/>
                  </a:lnTo>
                  <a:lnTo>
                    <a:pt x="241" y="138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60" y="141"/>
                  </a:lnTo>
                  <a:lnTo>
                    <a:pt x="265" y="141"/>
                  </a:lnTo>
                  <a:lnTo>
                    <a:pt x="271" y="141"/>
                  </a:lnTo>
                  <a:lnTo>
                    <a:pt x="279" y="143"/>
                  </a:lnTo>
                  <a:lnTo>
                    <a:pt x="284" y="143"/>
                  </a:lnTo>
                  <a:lnTo>
                    <a:pt x="289" y="146"/>
                  </a:lnTo>
                  <a:lnTo>
                    <a:pt x="298" y="149"/>
                  </a:lnTo>
                  <a:lnTo>
                    <a:pt x="300" y="149"/>
                  </a:lnTo>
                  <a:lnTo>
                    <a:pt x="338" y="173"/>
                  </a:lnTo>
                  <a:lnTo>
                    <a:pt x="335" y="170"/>
                  </a:lnTo>
                  <a:lnTo>
                    <a:pt x="335" y="168"/>
                  </a:lnTo>
                  <a:lnTo>
                    <a:pt x="335" y="165"/>
                  </a:lnTo>
                  <a:lnTo>
                    <a:pt x="335" y="157"/>
                  </a:lnTo>
                  <a:lnTo>
                    <a:pt x="335" y="149"/>
                  </a:lnTo>
                  <a:lnTo>
                    <a:pt x="335" y="141"/>
                  </a:lnTo>
                  <a:lnTo>
                    <a:pt x="335" y="133"/>
                  </a:lnTo>
                  <a:lnTo>
                    <a:pt x="335" y="124"/>
                  </a:lnTo>
                  <a:lnTo>
                    <a:pt x="335" y="114"/>
                  </a:lnTo>
                  <a:lnTo>
                    <a:pt x="333" y="103"/>
                  </a:lnTo>
                  <a:lnTo>
                    <a:pt x="333" y="92"/>
                  </a:lnTo>
                  <a:lnTo>
                    <a:pt x="333" y="84"/>
                  </a:lnTo>
                  <a:lnTo>
                    <a:pt x="330" y="73"/>
                  </a:lnTo>
                  <a:lnTo>
                    <a:pt x="330" y="65"/>
                  </a:lnTo>
                  <a:lnTo>
                    <a:pt x="327" y="57"/>
                  </a:lnTo>
                  <a:lnTo>
                    <a:pt x="325" y="51"/>
                  </a:lnTo>
                  <a:lnTo>
                    <a:pt x="322" y="41"/>
                  </a:lnTo>
                  <a:lnTo>
                    <a:pt x="319" y="35"/>
                  </a:lnTo>
                  <a:lnTo>
                    <a:pt x="316" y="27"/>
                  </a:lnTo>
                  <a:lnTo>
                    <a:pt x="311" y="22"/>
                  </a:lnTo>
                  <a:lnTo>
                    <a:pt x="303" y="14"/>
                  </a:lnTo>
                  <a:lnTo>
                    <a:pt x="298" y="5"/>
                  </a:lnTo>
                  <a:lnTo>
                    <a:pt x="287" y="3"/>
                  </a:lnTo>
                  <a:lnTo>
                    <a:pt x="281" y="0"/>
                  </a:lnTo>
                  <a:lnTo>
                    <a:pt x="276" y="0"/>
                  </a:lnTo>
                  <a:lnTo>
                    <a:pt x="2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4" name="Freeform 152"/>
            <p:cNvSpPr>
              <a:spLocks/>
            </p:cNvSpPr>
            <p:nvPr/>
          </p:nvSpPr>
          <p:spPr bwMode="auto">
            <a:xfrm>
              <a:off x="4649788" y="3956051"/>
              <a:ext cx="471487" cy="85725"/>
            </a:xfrm>
            <a:custGeom>
              <a:avLst/>
              <a:gdLst>
                <a:gd name="T0" fmla="*/ 2147483647 w 297"/>
                <a:gd name="T1" fmla="*/ 2147483647 h 54"/>
                <a:gd name="T2" fmla="*/ 2147483647 w 297"/>
                <a:gd name="T3" fmla="*/ 2147483647 h 54"/>
                <a:gd name="T4" fmla="*/ 2147483647 w 297"/>
                <a:gd name="T5" fmla="*/ 2147483647 h 54"/>
                <a:gd name="T6" fmla="*/ 2147483647 w 297"/>
                <a:gd name="T7" fmla="*/ 2147483647 h 54"/>
                <a:gd name="T8" fmla="*/ 2147483647 w 297"/>
                <a:gd name="T9" fmla="*/ 2147483647 h 54"/>
                <a:gd name="T10" fmla="*/ 2147483647 w 297"/>
                <a:gd name="T11" fmla="*/ 2147483647 h 54"/>
                <a:gd name="T12" fmla="*/ 2147483647 w 297"/>
                <a:gd name="T13" fmla="*/ 2147483647 h 54"/>
                <a:gd name="T14" fmla="*/ 2147483647 w 297"/>
                <a:gd name="T15" fmla="*/ 2147483647 h 54"/>
                <a:gd name="T16" fmla="*/ 2147483647 w 297"/>
                <a:gd name="T17" fmla="*/ 2147483647 h 54"/>
                <a:gd name="T18" fmla="*/ 2147483647 w 297"/>
                <a:gd name="T19" fmla="*/ 2147483647 h 54"/>
                <a:gd name="T20" fmla="*/ 2147483647 w 297"/>
                <a:gd name="T21" fmla="*/ 2147483647 h 54"/>
                <a:gd name="T22" fmla="*/ 2147483647 w 297"/>
                <a:gd name="T23" fmla="*/ 2147483647 h 54"/>
                <a:gd name="T24" fmla="*/ 2147483647 w 297"/>
                <a:gd name="T25" fmla="*/ 2147483647 h 54"/>
                <a:gd name="T26" fmla="*/ 2147483647 w 297"/>
                <a:gd name="T27" fmla="*/ 2147483647 h 54"/>
                <a:gd name="T28" fmla="*/ 2147483647 w 297"/>
                <a:gd name="T29" fmla="*/ 2147483647 h 54"/>
                <a:gd name="T30" fmla="*/ 2147483647 w 297"/>
                <a:gd name="T31" fmla="*/ 2147483647 h 54"/>
                <a:gd name="T32" fmla="*/ 2147483647 w 297"/>
                <a:gd name="T33" fmla="*/ 0 h 54"/>
                <a:gd name="T34" fmla="*/ 2147483647 w 297"/>
                <a:gd name="T35" fmla="*/ 2147483647 h 54"/>
                <a:gd name="T36" fmla="*/ 2147483647 w 297"/>
                <a:gd name="T37" fmla="*/ 2147483647 h 54"/>
                <a:gd name="T38" fmla="*/ 2147483647 w 297"/>
                <a:gd name="T39" fmla="*/ 2147483647 h 54"/>
                <a:gd name="T40" fmla="*/ 2147483647 w 297"/>
                <a:gd name="T41" fmla="*/ 2147483647 h 54"/>
                <a:gd name="T42" fmla="*/ 2147483647 w 297"/>
                <a:gd name="T43" fmla="*/ 2147483647 h 54"/>
                <a:gd name="T44" fmla="*/ 2147483647 w 297"/>
                <a:gd name="T45" fmla="*/ 2147483647 h 54"/>
                <a:gd name="T46" fmla="*/ 2147483647 w 297"/>
                <a:gd name="T47" fmla="*/ 2147483647 h 54"/>
                <a:gd name="T48" fmla="*/ 2147483647 w 297"/>
                <a:gd name="T49" fmla="*/ 2147483647 h 54"/>
                <a:gd name="T50" fmla="*/ 2147483647 w 297"/>
                <a:gd name="T51" fmla="*/ 2147483647 h 54"/>
                <a:gd name="T52" fmla="*/ 2147483647 w 297"/>
                <a:gd name="T53" fmla="*/ 2147483647 h 54"/>
                <a:gd name="T54" fmla="*/ 2147483647 w 297"/>
                <a:gd name="T55" fmla="*/ 2147483647 h 54"/>
                <a:gd name="T56" fmla="*/ 2147483647 w 297"/>
                <a:gd name="T57" fmla="*/ 2147483647 h 54"/>
                <a:gd name="T58" fmla="*/ 2147483647 w 297"/>
                <a:gd name="T59" fmla="*/ 2147483647 h 54"/>
                <a:gd name="T60" fmla="*/ 2147483647 w 297"/>
                <a:gd name="T61" fmla="*/ 2147483647 h 54"/>
                <a:gd name="T62" fmla="*/ 2147483647 w 297"/>
                <a:gd name="T63" fmla="*/ 2147483647 h 54"/>
                <a:gd name="T64" fmla="*/ 2147483647 w 297"/>
                <a:gd name="T65" fmla="*/ 2147483647 h 54"/>
                <a:gd name="T66" fmla="*/ 2147483647 w 297"/>
                <a:gd name="T67" fmla="*/ 2147483647 h 54"/>
                <a:gd name="T68" fmla="*/ 2147483647 w 297"/>
                <a:gd name="T69" fmla="*/ 2147483647 h 54"/>
                <a:gd name="T70" fmla="*/ 2147483647 w 297"/>
                <a:gd name="T71" fmla="*/ 2147483647 h 54"/>
                <a:gd name="T72" fmla="*/ 2147483647 w 297"/>
                <a:gd name="T73" fmla="*/ 2147483647 h 54"/>
                <a:gd name="T74" fmla="*/ 2147483647 w 297"/>
                <a:gd name="T75" fmla="*/ 2147483647 h 54"/>
                <a:gd name="T76" fmla="*/ 2147483647 w 297"/>
                <a:gd name="T77" fmla="*/ 2147483647 h 54"/>
                <a:gd name="T78" fmla="*/ 2147483647 w 297"/>
                <a:gd name="T79" fmla="*/ 2147483647 h 54"/>
                <a:gd name="T80" fmla="*/ 2147483647 w 297"/>
                <a:gd name="T81" fmla="*/ 2147483647 h 54"/>
                <a:gd name="T82" fmla="*/ 2147483647 w 297"/>
                <a:gd name="T83" fmla="*/ 2147483647 h 54"/>
                <a:gd name="T84" fmla="*/ 2147483647 w 297"/>
                <a:gd name="T85" fmla="*/ 2147483647 h 54"/>
                <a:gd name="T86" fmla="*/ 2147483647 w 297"/>
                <a:gd name="T87" fmla="*/ 2147483647 h 54"/>
                <a:gd name="T88" fmla="*/ 2147483647 w 297"/>
                <a:gd name="T89" fmla="*/ 2147483647 h 54"/>
                <a:gd name="T90" fmla="*/ 2147483647 w 297"/>
                <a:gd name="T91" fmla="*/ 2147483647 h 54"/>
                <a:gd name="T92" fmla="*/ 2147483647 w 297"/>
                <a:gd name="T93" fmla="*/ 2147483647 h 54"/>
                <a:gd name="T94" fmla="*/ 0 w 297"/>
                <a:gd name="T95" fmla="*/ 2147483647 h 54"/>
                <a:gd name="T96" fmla="*/ 0 w 297"/>
                <a:gd name="T97" fmla="*/ 2147483647 h 54"/>
                <a:gd name="T98" fmla="*/ 2147483647 w 297"/>
                <a:gd name="T99" fmla="*/ 2147483647 h 54"/>
                <a:gd name="T100" fmla="*/ 2147483647 w 297"/>
                <a:gd name="T101" fmla="*/ 2147483647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7"/>
                <a:gd name="T154" fmla="*/ 0 h 54"/>
                <a:gd name="T155" fmla="*/ 297 w 297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7" h="54">
                  <a:moveTo>
                    <a:pt x="2" y="19"/>
                  </a:moveTo>
                  <a:lnTo>
                    <a:pt x="5" y="16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37" y="16"/>
                  </a:lnTo>
                  <a:lnTo>
                    <a:pt x="56" y="14"/>
                  </a:lnTo>
                  <a:lnTo>
                    <a:pt x="78" y="14"/>
                  </a:lnTo>
                  <a:lnTo>
                    <a:pt x="100" y="11"/>
                  </a:lnTo>
                  <a:lnTo>
                    <a:pt x="121" y="11"/>
                  </a:lnTo>
                  <a:lnTo>
                    <a:pt x="146" y="11"/>
                  </a:lnTo>
                  <a:lnTo>
                    <a:pt x="170" y="8"/>
                  </a:lnTo>
                  <a:lnTo>
                    <a:pt x="192" y="8"/>
                  </a:lnTo>
                  <a:lnTo>
                    <a:pt x="213" y="6"/>
                  </a:lnTo>
                  <a:lnTo>
                    <a:pt x="232" y="6"/>
                  </a:lnTo>
                  <a:lnTo>
                    <a:pt x="251" y="3"/>
                  </a:lnTo>
                  <a:lnTo>
                    <a:pt x="265" y="3"/>
                  </a:lnTo>
                  <a:lnTo>
                    <a:pt x="273" y="0"/>
                  </a:lnTo>
                  <a:lnTo>
                    <a:pt x="278" y="3"/>
                  </a:lnTo>
                  <a:lnTo>
                    <a:pt x="286" y="14"/>
                  </a:lnTo>
                  <a:lnTo>
                    <a:pt x="292" y="25"/>
                  </a:lnTo>
                  <a:lnTo>
                    <a:pt x="297" y="30"/>
                  </a:lnTo>
                  <a:lnTo>
                    <a:pt x="294" y="30"/>
                  </a:lnTo>
                  <a:lnTo>
                    <a:pt x="292" y="33"/>
                  </a:lnTo>
                  <a:lnTo>
                    <a:pt x="286" y="35"/>
                  </a:lnTo>
                  <a:lnTo>
                    <a:pt x="278" y="41"/>
                  </a:lnTo>
                  <a:lnTo>
                    <a:pt x="270" y="41"/>
                  </a:lnTo>
                  <a:lnTo>
                    <a:pt x="265" y="43"/>
                  </a:lnTo>
                  <a:lnTo>
                    <a:pt x="257" y="46"/>
                  </a:lnTo>
                  <a:lnTo>
                    <a:pt x="251" y="49"/>
                  </a:lnTo>
                  <a:lnTo>
                    <a:pt x="243" y="49"/>
                  </a:lnTo>
                  <a:lnTo>
                    <a:pt x="232" y="52"/>
                  </a:lnTo>
                  <a:lnTo>
                    <a:pt x="221" y="52"/>
                  </a:lnTo>
                  <a:lnTo>
                    <a:pt x="211" y="54"/>
                  </a:lnTo>
                  <a:lnTo>
                    <a:pt x="197" y="54"/>
                  </a:lnTo>
                  <a:lnTo>
                    <a:pt x="184" y="54"/>
                  </a:lnTo>
                  <a:lnTo>
                    <a:pt x="167" y="54"/>
                  </a:lnTo>
                  <a:lnTo>
                    <a:pt x="151" y="52"/>
                  </a:lnTo>
                  <a:lnTo>
                    <a:pt x="132" y="49"/>
                  </a:lnTo>
                  <a:lnTo>
                    <a:pt x="116" y="49"/>
                  </a:lnTo>
                  <a:lnTo>
                    <a:pt x="100" y="46"/>
                  </a:lnTo>
                  <a:lnTo>
                    <a:pt x="81" y="46"/>
                  </a:lnTo>
                  <a:lnTo>
                    <a:pt x="65" y="41"/>
                  </a:lnTo>
                  <a:lnTo>
                    <a:pt x="48" y="41"/>
                  </a:lnTo>
                  <a:lnTo>
                    <a:pt x="35" y="38"/>
                  </a:lnTo>
                  <a:lnTo>
                    <a:pt x="21" y="38"/>
                  </a:lnTo>
                  <a:lnTo>
                    <a:pt x="10" y="35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5" name="Freeform 153"/>
            <p:cNvSpPr>
              <a:spLocks/>
            </p:cNvSpPr>
            <p:nvPr/>
          </p:nvSpPr>
          <p:spPr bwMode="auto">
            <a:xfrm>
              <a:off x="4171950" y="4467226"/>
              <a:ext cx="473075" cy="312738"/>
            </a:xfrm>
            <a:custGeom>
              <a:avLst/>
              <a:gdLst>
                <a:gd name="T0" fmla="*/ 2147483647 w 298"/>
                <a:gd name="T1" fmla="*/ 2147483647 h 197"/>
                <a:gd name="T2" fmla="*/ 2147483647 w 298"/>
                <a:gd name="T3" fmla="*/ 2147483647 h 197"/>
                <a:gd name="T4" fmla="*/ 2147483647 w 298"/>
                <a:gd name="T5" fmla="*/ 2147483647 h 197"/>
                <a:gd name="T6" fmla="*/ 2147483647 w 298"/>
                <a:gd name="T7" fmla="*/ 2147483647 h 197"/>
                <a:gd name="T8" fmla="*/ 2147483647 w 298"/>
                <a:gd name="T9" fmla="*/ 2147483647 h 197"/>
                <a:gd name="T10" fmla="*/ 2147483647 w 298"/>
                <a:gd name="T11" fmla="*/ 2147483647 h 197"/>
                <a:gd name="T12" fmla="*/ 2147483647 w 298"/>
                <a:gd name="T13" fmla="*/ 2147483647 h 197"/>
                <a:gd name="T14" fmla="*/ 2147483647 w 298"/>
                <a:gd name="T15" fmla="*/ 2147483647 h 197"/>
                <a:gd name="T16" fmla="*/ 2147483647 w 298"/>
                <a:gd name="T17" fmla="*/ 2147483647 h 197"/>
                <a:gd name="T18" fmla="*/ 2147483647 w 298"/>
                <a:gd name="T19" fmla="*/ 2147483647 h 197"/>
                <a:gd name="T20" fmla="*/ 2147483647 w 298"/>
                <a:gd name="T21" fmla="*/ 2147483647 h 197"/>
                <a:gd name="T22" fmla="*/ 2147483647 w 298"/>
                <a:gd name="T23" fmla="*/ 2147483647 h 197"/>
                <a:gd name="T24" fmla="*/ 2147483647 w 298"/>
                <a:gd name="T25" fmla="*/ 2147483647 h 197"/>
                <a:gd name="T26" fmla="*/ 2147483647 w 298"/>
                <a:gd name="T27" fmla="*/ 2147483647 h 197"/>
                <a:gd name="T28" fmla="*/ 2147483647 w 298"/>
                <a:gd name="T29" fmla="*/ 2147483647 h 197"/>
                <a:gd name="T30" fmla="*/ 2147483647 w 298"/>
                <a:gd name="T31" fmla="*/ 2147483647 h 197"/>
                <a:gd name="T32" fmla="*/ 2147483647 w 298"/>
                <a:gd name="T33" fmla="*/ 2147483647 h 197"/>
                <a:gd name="T34" fmla="*/ 2147483647 w 298"/>
                <a:gd name="T35" fmla="*/ 2147483647 h 197"/>
                <a:gd name="T36" fmla="*/ 2147483647 w 298"/>
                <a:gd name="T37" fmla="*/ 2147483647 h 197"/>
                <a:gd name="T38" fmla="*/ 2147483647 w 298"/>
                <a:gd name="T39" fmla="*/ 2147483647 h 197"/>
                <a:gd name="T40" fmla="*/ 0 w 298"/>
                <a:gd name="T41" fmla="*/ 2147483647 h 197"/>
                <a:gd name="T42" fmla="*/ 2147483647 w 298"/>
                <a:gd name="T43" fmla="*/ 2147483647 h 197"/>
                <a:gd name="T44" fmla="*/ 2147483647 w 298"/>
                <a:gd name="T45" fmla="*/ 2147483647 h 197"/>
                <a:gd name="T46" fmla="*/ 2147483647 w 298"/>
                <a:gd name="T47" fmla="*/ 2147483647 h 197"/>
                <a:gd name="T48" fmla="*/ 2147483647 w 298"/>
                <a:gd name="T49" fmla="*/ 2147483647 h 197"/>
                <a:gd name="T50" fmla="*/ 2147483647 w 298"/>
                <a:gd name="T51" fmla="*/ 2147483647 h 197"/>
                <a:gd name="T52" fmla="*/ 2147483647 w 298"/>
                <a:gd name="T53" fmla="*/ 2147483647 h 197"/>
                <a:gd name="T54" fmla="*/ 2147483647 w 298"/>
                <a:gd name="T55" fmla="*/ 2147483647 h 197"/>
                <a:gd name="T56" fmla="*/ 2147483647 w 298"/>
                <a:gd name="T57" fmla="*/ 2147483647 h 197"/>
                <a:gd name="T58" fmla="*/ 2147483647 w 298"/>
                <a:gd name="T59" fmla="*/ 2147483647 h 197"/>
                <a:gd name="T60" fmla="*/ 2147483647 w 298"/>
                <a:gd name="T61" fmla="*/ 2147483647 h 197"/>
                <a:gd name="T62" fmla="*/ 2147483647 w 298"/>
                <a:gd name="T63" fmla="*/ 2147483647 h 197"/>
                <a:gd name="T64" fmla="*/ 2147483647 w 298"/>
                <a:gd name="T65" fmla="*/ 2147483647 h 197"/>
                <a:gd name="T66" fmla="*/ 2147483647 w 298"/>
                <a:gd name="T67" fmla="*/ 2147483647 h 197"/>
                <a:gd name="T68" fmla="*/ 2147483647 w 298"/>
                <a:gd name="T69" fmla="*/ 2147483647 h 197"/>
                <a:gd name="T70" fmla="*/ 2147483647 w 298"/>
                <a:gd name="T71" fmla="*/ 2147483647 h 197"/>
                <a:gd name="T72" fmla="*/ 2147483647 w 298"/>
                <a:gd name="T73" fmla="*/ 2147483647 h 197"/>
                <a:gd name="T74" fmla="*/ 2147483647 w 298"/>
                <a:gd name="T75" fmla="*/ 2147483647 h 197"/>
                <a:gd name="T76" fmla="*/ 2147483647 w 298"/>
                <a:gd name="T77" fmla="*/ 2147483647 h 197"/>
                <a:gd name="T78" fmla="*/ 2147483647 w 298"/>
                <a:gd name="T79" fmla="*/ 2147483647 h 197"/>
                <a:gd name="T80" fmla="*/ 2147483647 w 298"/>
                <a:gd name="T81" fmla="*/ 2147483647 h 197"/>
                <a:gd name="T82" fmla="*/ 2147483647 w 298"/>
                <a:gd name="T83" fmla="*/ 2147483647 h 197"/>
                <a:gd name="T84" fmla="*/ 2147483647 w 298"/>
                <a:gd name="T85" fmla="*/ 2147483647 h 197"/>
                <a:gd name="T86" fmla="*/ 2147483647 w 298"/>
                <a:gd name="T87" fmla="*/ 2147483647 h 197"/>
                <a:gd name="T88" fmla="*/ 2147483647 w 298"/>
                <a:gd name="T89" fmla="*/ 2147483647 h 197"/>
                <a:gd name="T90" fmla="*/ 2147483647 w 298"/>
                <a:gd name="T91" fmla="*/ 2147483647 h 197"/>
                <a:gd name="T92" fmla="*/ 2147483647 w 298"/>
                <a:gd name="T93" fmla="*/ 2147483647 h 197"/>
                <a:gd name="T94" fmla="*/ 2147483647 w 298"/>
                <a:gd name="T95" fmla="*/ 0 h 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"/>
                <a:gd name="T145" fmla="*/ 0 h 197"/>
                <a:gd name="T146" fmla="*/ 298 w 298"/>
                <a:gd name="T147" fmla="*/ 197 h 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" h="197">
                  <a:moveTo>
                    <a:pt x="252" y="0"/>
                  </a:moveTo>
                  <a:lnTo>
                    <a:pt x="241" y="35"/>
                  </a:lnTo>
                  <a:lnTo>
                    <a:pt x="238" y="35"/>
                  </a:lnTo>
                  <a:lnTo>
                    <a:pt x="236" y="35"/>
                  </a:lnTo>
                  <a:lnTo>
                    <a:pt x="230" y="35"/>
                  </a:lnTo>
                  <a:lnTo>
                    <a:pt x="225" y="35"/>
                  </a:lnTo>
                  <a:lnTo>
                    <a:pt x="217" y="35"/>
                  </a:lnTo>
                  <a:lnTo>
                    <a:pt x="209" y="35"/>
                  </a:lnTo>
                  <a:lnTo>
                    <a:pt x="201" y="35"/>
                  </a:lnTo>
                  <a:lnTo>
                    <a:pt x="190" y="38"/>
                  </a:lnTo>
                  <a:lnTo>
                    <a:pt x="179" y="38"/>
                  </a:lnTo>
                  <a:lnTo>
                    <a:pt x="168" y="38"/>
                  </a:lnTo>
                  <a:lnTo>
                    <a:pt x="157" y="38"/>
                  </a:lnTo>
                  <a:lnTo>
                    <a:pt x="146" y="38"/>
                  </a:lnTo>
                  <a:lnTo>
                    <a:pt x="138" y="38"/>
                  </a:lnTo>
                  <a:lnTo>
                    <a:pt x="127" y="38"/>
                  </a:lnTo>
                  <a:lnTo>
                    <a:pt x="119" y="38"/>
                  </a:lnTo>
                  <a:lnTo>
                    <a:pt x="114" y="38"/>
                  </a:lnTo>
                  <a:lnTo>
                    <a:pt x="106" y="38"/>
                  </a:lnTo>
                  <a:lnTo>
                    <a:pt x="98" y="35"/>
                  </a:lnTo>
                  <a:lnTo>
                    <a:pt x="92" y="35"/>
                  </a:lnTo>
                  <a:lnTo>
                    <a:pt x="87" y="33"/>
                  </a:lnTo>
                  <a:lnTo>
                    <a:pt x="79" y="30"/>
                  </a:lnTo>
                  <a:lnTo>
                    <a:pt x="73" y="30"/>
                  </a:lnTo>
                  <a:lnTo>
                    <a:pt x="65" y="27"/>
                  </a:lnTo>
                  <a:lnTo>
                    <a:pt x="63" y="24"/>
                  </a:lnTo>
                  <a:lnTo>
                    <a:pt x="52" y="22"/>
                  </a:lnTo>
                  <a:lnTo>
                    <a:pt x="44" y="16"/>
                  </a:lnTo>
                  <a:lnTo>
                    <a:pt x="38" y="14"/>
                  </a:lnTo>
                  <a:lnTo>
                    <a:pt x="30" y="16"/>
                  </a:lnTo>
                  <a:lnTo>
                    <a:pt x="60" y="62"/>
                  </a:lnTo>
                  <a:lnTo>
                    <a:pt x="57" y="65"/>
                  </a:lnTo>
                  <a:lnTo>
                    <a:pt x="52" y="73"/>
                  </a:lnTo>
                  <a:lnTo>
                    <a:pt x="41" y="81"/>
                  </a:lnTo>
                  <a:lnTo>
                    <a:pt x="30" y="95"/>
                  </a:lnTo>
                  <a:lnTo>
                    <a:pt x="22" y="100"/>
                  </a:lnTo>
                  <a:lnTo>
                    <a:pt x="19" y="106"/>
                  </a:lnTo>
                  <a:lnTo>
                    <a:pt x="14" y="111"/>
                  </a:lnTo>
                  <a:lnTo>
                    <a:pt x="8" y="116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3" y="138"/>
                  </a:lnTo>
                  <a:lnTo>
                    <a:pt x="11" y="135"/>
                  </a:lnTo>
                  <a:lnTo>
                    <a:pt x="19" y="130"/>
                  </a:lnTo>
                  <a:lnTo>
                    <a:pt x="27" y="124"/>
                  </a:lnTo>
                  <a:lnTo>
                    <a:pt x="36" y="122"/>
                  </a:lnTo>
                  <a:lnTo>
                    <a:pt x="41" y="119"/>
                  </a:lnTo>
                  <a:lnTo>
                    <a:pt x="46" y="122"/>
                  </a:lnTo>
                  <a:lnTo>
                    <a:pt x="46" y="127"/>
                  </a:lnTo>
                  <a:lnTo>
                    <a:pt x="44" y="135"/>
                  </a:lnTo>
                  <a:lnTo>
                    <a:pt x="44" y="143"/>
                  </a:lnTo>
                  <a:lnTo>
                    <a:pt x="41" y="149"/>
                  </a:lnTo>
                  <a:lnTo>
                    <a:pt x="38" y="157"/>
                  </a:lnTo>
                  <a:lnTo>
                    <a:pt x="38" y="160"/>
                  </a:lnTo>
                  <a:lnTo>
                    <a:pt x="38" y="162"/>
                  </a:lnTo>
                  <a:lnTo>
                    <a:pt x="36" y="170"/>
                  </a:lnTo>
                  <a:lnTo>
                    <a:pt x="41" y="168"/>
                  </a:lnTo>
                  <a:lnTo>
                    <a:pt x="82" y="135"/>
                  </a:lnTo>
                  <a:lnTo>
                    <a:pt x="90" y="135"/>
                  </a:lnTo>
                  <a:lnTo>
                    <a:pt x="82" y="197"/>
                  </a:lnTo>
                  <a:lnTo>
                    <a:pt x="176" y="89"/>
                  </a:lnTo>
                  <a:lnTo>
                    <a:pt x="182" y="89"/>
                  </a:lnTo>
                  <a:lnTo>
                    <a:pt x="190" y="87"/>
                  </a:lnTo>
                  <a:lnTo>
                    <a:pt x="201" y="87"/>
                  </a:lnTo>
                  <a:lnTo>
                    <a:pt x="209" y="87"/>
                  </a:lnTo>
                  <a:lnTo>
                    <a:pt x="222" y="87"/>
                  </a:lnTo>
                  <a:lnTo>
                    <a:pt x="233" y="87"/>
                  </a:lnTo>
                  <a:lnTo>
                    <a:pt x="244" y="89"/>
                  </a:lnTo>
                  <a:lnTo>
                    <a:pt x="252" y="92"/>
                  </a:lnTo>
                  <a:lnTo>
                    <a:pt x="263" y="97"/>
                  </a:lnTo>
                  <a:lnTo>
                    <a:pt x="271" y="100"/>
                  </a:lnTo>
                  <a:lnTo>
                    <a:pt x="279" y="108"/>
                  </a:lnTo>
                  <a:lnTo>
                    <a:pt x="287" y="111"/>
                  </a:lnTo>
                  <a:lnTo>
                    <a:pt x="292" y="116"/>
                  </a:lnTo>
                  <a:lnTo>
                    <a:pt x="295" y="119"/>
                  </a:lnTo>
                  <a:lnTo>
                    <a:pt x="298" y="122"/>
                  </a:lnTo>
                  <a:lnTo>
                    <a:pt x="295" y="116"/>
                  </a:lnTo>
                  <a:lnTo>
                    <a:pt x="295" y="111"/>
                  </a:lnTo>
                  <a:lnTo>
                    <a:pt x="295" y="100"/>
                  </a:lnTo>
                  <a:lnTo>
                    <a:pt x="292" y="92"/>
                  </a:lnTo>
                  <a:lnTo>
                    <a:pt x="292" y="84"/>
                  </a:lnTo>
                  <a:lnTo>
                    <a:pt x="292" y="78"/>
                  </a:lnTo>
                  <a:lnTo>
                    <a:pt x="290" y="70"/>
                  </a:lnTo>
                  <a:lnTo>
                    <a:pt x="290" y="65"/>
                  </a:lnTo>
                  <a:lnTo>
                    <a:pt x="287" y="51"/>
                  </a:lnTo>
                  <a:lnTo>
                    <a:pt x="287" y="43"/>
                  </a:lnTo>
                  <a:lnTo>
                    <a:pt x="282" y="33"/>
                  </a:lnTo>
                  <a:lnTo>
                    <a:pt x="279" y="24"/>
                  </a:lnTo>
                  <a:lnTo>
                    <a:pt x="274" y="16"/>
                  </a:lnTo>
                  <a:lnTo>
                    <a:pt x="265" y="11"/>
                  </a:lnTo>
                  <a:lnTo>
                    <a:pt x="257" y="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6" name="Freeform 154"/>
            <p:cNvSpPr>
              <a:spLocks/>
            </p:cNvSpPr>
            <p:nvPr/>
          </p:nvSpPr>
          <p:spPr bwMode="auto">
            <a:xfrm>
              <a:off x="4413250" y="4764088"/>
              <a:ext cx="150812" cy="342900"/>
            </a:xfrm>
            <a:custGeom>
              <a:avLst/>
              <a:gdLst>
                <a:gd name="T0" fmla="*/ 2147483647 w 95"/>
                <a:gd name="T1" fmla="*/ 2147483647 h 216"/>
                <a:gd name="T2" fmla="*/ 2147483647 w 95"/>
                <a:gd name="T3" fmla="*/ 2147483647 h 216"/>
                <a:gd name="T4" fmla="*/ 2147483647 w 95"/>
                <a:gd name="T5" fmla="*/ 2147483647 h 216"/>
                <a:gd name="T6" fmla="*/ 2147483647 w 95"/>
                <a:gd name="T7" fmla="*/ 2147483647 h 216"/>
                <a:gd name="T8" fmla="*/ 2147483647 w 95"/>
                <a:gd name="T9" fmla="*/ 2147483647 h 216"/>
                <a:gd name="T10" fmla="*/ 2147483647 w 95"/>
                <a:gd name="T11" fmla="*/ 2147483647 h 216"/>
                <a:gd name="T12" fmla="*/ 2147483647 w 95"/>
                <a:gd name="T13" fmla="*/ 2147483647 h 216"/>
                <a:gd name="T14" fmla="*/ 2147483647 w 95"/>
                <a:gd name="T15" fmla="*/ 2147483647 h 216"/>
                <a:gd name="T16" fmla="*/ 2147483647 w 95"/>
                <a:gd name="T17" fmla="*/ 0 h 216"/>
                <a:gd name="T18" fmla="*/ 2147483647 w 95"/>
                <a:gd name="T19" fmla="*/ 0 h 216"/>
                <a:gd name="T20" fmla="*/ 2147483647 w 95"/>
                <a:gd name="T21" fmla="*/ 2147483647 h 216"/>
                <a:gd name="T22" fmla="*/ 2147483647 w 95"/>
                <a:gd name="T23" fmla="*/ 2147483647 h 216"/>
                <a:gd name="T24" fmla="*/ 2147483647 w 95"/>
                <a:gd name="T25" fmla="*/ 2147483647 h 216"/>
                <a:gd name="T26" fmla="*/ 2147483647 w 95"/>
                <a:gd name="T27" fmla="*/ 2147483647 h 216"/>
                <a:gd name="T28" fmla="*/ 2147483647 w 95"/>
                <a:gd name="T29" fmla="*/ 2147483647 h 216"/>
                <a:gd name="T30" fmla="*/ 2147483647 w 95"/>
                <a:gd name="T31" fmla="*/ 2147483647 h 216"/>
                <a:gd name="T32" fmla="*/ 2147483647 w 95"/>
                <a:gd name="T33" fmla="*/ 2147483647 h 216"/>
                <a:gd name="T34" fmla="*/ 2147483647 w 95"/>
                <a:gd name="T35" fmla="*/ 2147483647 h 216"/>
                <a:gd name="T36" fmla="*/ 2147483647 w 95"/>
                <a:gd name="T37" fmla="*/ 2147483647 h 216"/>
                <a:gd name="T38" fmla="*/ 2147483647 w 95"/>
                <a:gd name="T39" fmla="*/ 2147483647 h 216"/>
                <a:gd name="T40" fmla="*/ 2147483647 w 95"/>
                <a:gd name="T41" fmla="*/ 2147483647 h 216"/>
                <a:gd name="T42" fmla="*/ 0 w 95"/>
                <a:gd name="T43" fmla="*/ 2147483647 h 216"/>
                <a:gd name="T44" fmla="*/ 0 w 95"/>
                <a:gd name="T45" fmla="*/ 2147483647 h 216"/>
                <a:gd name="T46" fmla="*/ 0 w 95"/>
                <a:gd name="T47" fmla="*/ 2147483647 h 216"/>
                <a:gd name="T48" fmla="*/ 2147483647 w 95"/>
                <a:gd name="T49" fmla="*/ 2147483647 h 216"/>
                <a:gd name="T50" fmla="*/ 2147483647 w 95"/>
                <a:gd name="T51" fmla="*/ 2147483647 h 216"/>
                <a:gd name="T52" fmla="*/ 2147483647 w 95"/>
                <a:gd name="T53" fmla="*/ 2147483647 h 216"/>
                <a:gd name="T54" fmla="*/ 2147483647 w 95"/>
                <a:gd name="T55" fmla="*/ 2147483647 h 216"/>
                <a:gd name="T56" fmla="*/ 2147483647 w 95"/>
                <a:gd name="T57" fmla="*/ 2147483647 h 216"/>
                <a:gd name="T58" fmla="*/ 2147483647 w 95"/>
                <a:gd name="T59" fmla="*/ 2147483647 h 216"/>
                <a:gd name="T60" fmla="*/ 2147483647 w 95"/>
                <a:gd name="T61" fmla="*/ 2147483647 h 216"/>
                <a:gd name="T62" fmla="*/ 2147483647 w 95"/>
                <a:gd name="T63" fmla="*/ 2147483647 h 216"/>
                <a:gd name="T64" fmla="*/ 2147483647 w 95"/>
                <a:gd name="T65" fmla="*/ 2147483647 h 216"/>
                <a:gd name="T66" fmla="*/ 2147483647 w 95"/>
                <a:gd name="T67" fmla="*/ 2147483647 h 216"/>
                <a:gd name="T68" fmla="*/ 2147483647 w 95"/>
                <a:gd name="T69" fmla="*/ 2147483647 h 216"/>
                <a:gd name="T70" fmla="*/ 2147483647 w 95"/>
                <a:gd name="T71" fmla="*/ 2147483647 h 216"/>
                <a:gd name="T72" fmla="*/ 2147483647 w 95"/>
                <a:gd name="T73" fmla="*/ 2147483647 h 216"/>
                <a:gd name="T74" fmla="*/ 2147483647 w 95"/>
                <a:gd name="T75" fmla="*/ 2147483647 h 216"/>
                <a:gd name="T76" fmla="*/ 2147483647 w 95"/>
                <a:gd name="T77" fmla="*/ 2147483647 h 216"/>
                <a:gd name="T78" fmla="*/ 2147483647 w 95"/>
                <a:gd name="T79" fmla="*/ 2147483647 h 216"/>
                <a:gd name="T80" fmla="*/ 2147483647 w 95"/>
                <a:gd name="T81" fmla="*/ 2147483647 h 216"/>
                <a:gd name="T82" fmla="*/ 2147483647 w 95"/>
                <a:gd name="T83" fmla="*/ 2147483647 h 216"/>
                <a:gd name="T84" fmla="*/ 2147483647 w 95"/>
                <a:gd name="T85" fmla="*/ 2147483647 h 216"/>
                <a:gd name="T86" fmla="*/ 2147483647 w 95"/>
                <a:gd name="T87" fmla="*/ 2147483647 h 216"/>
                <a:gd name="T88" fmla="*/ 2147483647 w 95"/>
                <a:gd name="T89" fmla="*/ 2147483647 h 216"/>
                <a:gd name="T90" fmla="*/ 2147483647 w 95"/>
                <a:gd name="T91" fmla="*/ 2147483647 h 216"/>
                <a:gd name="T92" fmla="*/ 2147483647 w 95"/>
                <a:gd name="T93" fmla="*/ 2147483647 h 216"/>
                <a:gd name="T94" fmla="*/ 2147483647 w 95"/>
                <a:gd name="T95" fmla="*/ 2147483647 h 216"/>
                <a:gd name="T96" fmla="*/ 2147483647 w 95"/>
                <a:gd name="T97" fmla="*/ 2147483647 h 216"/>
                <a:gd name="T98" fmla="*/ 2147483647 w 95"/>
                <a:gd name="T99" fmla="*/ 2147483647 h 216"/>
                <a:gd name="T100" fmla="*/ 2147483647 w 95"/>
                <a:gd name="T101" fmla="*/ 2147483647 h 216"/>
                <a:gd name="T102" fmla="*/ 2147483647 w 95"/>
                <a:gd name="T103" fmla="*/ 2147483647 h 216"/>
                <a:gd name="T104" fmla="*/ 2147483647 w 95"/>
                <a:gd name="T105" fmla="*/ 2147483647 h 216"/>
                <a:gd name="T106" fmla="*/ 2147483647 w 95"/>
                <a:gd name="T107" fmla="*/ 2147483647 h 216"/>
                <a:gd name="T108" fmla="*/ 2147483647 w 95"/>
                <a:gd name="T109" fmla="*/ 2147483647 h 216"/>
                <a:gd name="T110" fmla="*/ 2147483647 w 95"/>
                <a:gd name="T111" fmla="*/ 2147483647 h 216"/>
                <a:gd name="T112" fmla="*/ 2147483647 w 95"/>
                <a:gd name="T113" fmla="*/ 2147483647 h 2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216"/>
                <a:gd name="T173" fmla="*/ 95 w 95"/>
                <a:gd name="T174" fmla="*/ 216 h 2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216">
                  <a:moveTo>
                    <a:pt x="95" y="40"/>
                  </a:moveTo>
                  <a:lnTo>
                    <a:pt x="95" y="38"/>
                  </a:lnTo>
                  <a:lnTo>
                    <a:pt x="92" y="35"/>
                  </a:lnTo>
                  <a:lnTo>
                    <a:pt x="89" y="27"/>
                  </a:lnTo>
                  <a:lnTo>
                    <a:pt x="86" y="21"/>
                  </a:lnTo>
                  <a:lnTo>
                    <a:pt x="84" y="13"/>
                  </a:lnTo>
                  <a:lnTo>
                    <a:pt x="78" y="8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1" y="5"/>
                  </a:lnTo>
                  <a:lnTo>
                    <a:pt x="46" y="10"/>
                  </a:lnTo>
                  <a:lnTo>
                    <a:pt x="40" y="16"/>
                  </a:lnTo>
                  <a:lnTo>
                    <a:pt x="35" y="24"/>
                  </a:lnTo>
                  <a:lnTo>
                    <a:pt x="30" y="35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3" y="62"/>
                  </a:lnTo>
                  <a:lnTo>
                    <a:pt x="8" y="73"/>
                  </a:lnTo>
                  <a:lnTo>
                    <a:pt x="5" y="84"/>
                  </a:lnTo>
                  <a:lnTo>
                    <a:pt x="3" y="94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0" y="127"/>
                  </a:lnTo>
                  <a:lnTo>
                    <a:pt x="3" y="138"/>
                  </a:lnTo>
                  <a:lnTo>
                    <a:pt x="3" y="146"/>
                  </a:lnTo>
                  <a:lnTo>
                    <a:pt x="5" y="157"/>
                  </a:lnTo>
                  <a:lnTo>
                    <a:pt x="8" y="165"/>
                  </a:lnTo>
                  <a:lnTo>
                    <a:pt x="13" y="173"/>
                  </a:lnTo>
                  <a:lnTo>
                    <a:pt x="16" y="178"/>
                  </a:lnTo>
                  <a:lnTo>
                    <a:pt x="19" y="186"/>
                  </a:lnTo>
                  <a:lnTo>
                    <a:pt x="21" y="192"/>
                  </a:lnTo>
                  <a:lnTo>
                    <a:pt x="24" y="197"/>
                  </a:lnTo>
                  <a:lnTo>
                    <a:pt x="27" y="203"/>
                  </a:lnTo>
                  <a:lnTo>
                    <a:pt x="32" y="208"/>
                  </a:lnTo>
                  <a:lnTo>
                    <a:pt x="35" y="213"/>
                  </a:lnTo>
                  <a:lnTo>
                    <a:pt x="38" y="216"/>
                  </a:lnTo>
                  <a:lnTo>
                    <a:pt x="86" y="175"/>
                  </a:lnTo>
                  <a:lnTo>
                    <a:pt x="43" y="173"/>
                  </a:lnTo>
                  <a:lnTo>
                    <a:pt x="40" y="167"/>
                  </a:lnTo>
                  <a:lnTo>
                    <a:pt x="40" y="162"/>
                  </a:lnTo>
                  <a:lnTo>
                    <a:pt x="38" y="154"/>
                  </a:lnTo>
                  <a:lnTo>
                    <a:pt x="35" y="146"/>
                  </a:lnTo>
                  <a:lnTo>
                    <a:pt x="35" y="135"/>
                  </a:lnTo>
                  <a:lnTo>
                    <a:pt x="32" y="124"/>
                  </a:lnTo>
                  <a:lnTo>
                    <a:pt x="32" y="113"/>
                  </a:lnTo>
                  <a:lnTo>
                    <a:pt x="32" y="100"/>
                  </a:lnTo>
                  <a:lnTo>
                    <a:pt x="32" y="89"/>
                  </a:lnTo>
                  <a:lnTo>
                    <a:pt x="32" y="78"/>
                  </a:lnTo>
                  <a:lnTo>
                    <a:pt x="35" y="70"/>
                  </a:lnTo>
                  <a:lnTo>
                    <a:pt x="35" y="59"/>
                  </a:lnTo>
                  <a:lnTo>
                    <a:pt x="40" y="51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95" y="40"/>
                  </a:lnTo>
                  <a:close/>
                </a:path>
              </a:pathLst>
            </a:custGeom>
            <a:solidFill>
              <a:srgbClr val="297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7" name="Freeform 155"/>
            <p:cNvSpPr>
              <a:spLocks/>
            </p:cNvSpPr>
            <p:nvPr/>
          </p:nvSpPr>
          <p:spPr bwMode="auto">
            <a:xfrm>
              <a:off x="4491038" y="4806951"/>
              <a:ext cx="1073150" cy="231775"/>
            </a:xfrm>
            <a:custGeom>
              <a:avLst/>
              <a:gdLst>
                <a:gd name="T0" fmla="*/ 2147483647 w 676"/>
                <a:gd name="T1" fmla="*/ 2147483647 h 146"/>
                <a:gd name="T2" fmla="*/ 2147483647 w 676"/>
                <a:gd name="T3" fmla="*/ 2147483647 h 146"/>
                <a:gd name="T4" fmla="*/ 2147483647 w 676"/>
                <a:gd name="T5" fmla="*/ 2147483647 h 146"/>
                <a:gd name="T6" fmla="*/ 2147483647 w 676"/>
                <a:gd name="T7" fmla="*/ 2147483647 h 146"/>
                <a:gd name="T8" fmla="*/ 2147483647 w 676"/>
                <a:gd name="T9" fmla="*/ 2147483647 h 146"/>
                <a:gd name="T10" fmla="*/ 2147483647 w 676"/>
                <a:gd name="T11" fmla="*/ 0 h 146"/>
                <a:gd name="T12" fmla="*/ 2147483647 w 676"/>
                <a:gd name="T13" fmla="*/ 0 h 146"/>
                <a:gd name="T14" fmla="*/ 2147483647 w 676"/>
                <a:gd name="T15" fmla="*/ 2147483647 h 146"/>
                <a:gd name="T16" fmla="*/ 2147483647 w 676"/>
                <a:gd name="T17" fmla="*/ 2147483647 h 146"/>
                <a:gd name="T18" fmla="*/ 2147483647 w 676"/>
                <a:gd name="T19" fmla="*/ 2147483647 h 146"/>
                <a:gd name="T20" fmla="*/ 2147483647 w 676"/>
                <a:gd name="T21" fmla="*/ 2147483647 h 146"/>
                <a:gd name="T22" fmla="*/ 2147483647 w 676"/>
                <a:gd name="T23" fmla="*/ 2147483647 h 146"/>
                <a:gd name="T24" fmla="*/ 2147483647 w 676"/>
                <a:gd name="T25" fmla="*/ 2147483647 h 146"/>
                <a:gd name="T26" fmla="*/ 2147483647 w 676"/>
                <a:gd name="T27" fmla="*/ 2147483647 h 146"/>
                <a:gd name="T28" fmla="*/ 2147483647 w 676"/>
                <a:gd name="T29" fmla="*/ 2147483647 h 146"/>
                <a:gd name="T30" fmla="*/ 2147483647 w 676"/>
                <a:gd name="T31" fmla="*/ 2147483647 h 146"/>
                <a:gd name="T32" fmla="*/ 2147483647 w 676"/>
                <a:gd name="T33" fmla="*/ 2147483647 h 146"/>
                <a:gd name="T34" fmla="*/ 2147483647 w 676"/>
                <a:gd name="T35" fmla="*/ 2147483647 h 146"/>
                <a:gd name="T36" fmla="*/ 2147483647 w 676"/>
                <a:gd name="T37" fmla="*/ 2147483647 h 146"/>
                <a:gd name="T38" fmla="*/ 2147483647 w 676"/>
                <a:gd name="T39" fmla="*/ 2147483647 h 146"/>
                <a:gd name="T40" fmla="*/ 2147483647 w 676"/>
                <a:gd name="T41" fmla="*/ 2147483647 h 146"/>
                <a:gd name="T42" fmla="*/ 2147483647 w 676"/>
                <a:gd name="T43" fmla="*/ 2147483647 h 146"/>
                <a:gd name="T44" fmla="*/ 2147483647 w 676"/>
                <a:gd name="T45" fmla="*/ 2147483647 h 146"/>
                <a:gd name="T46" fmla="*/ 2147483647 w 676"/>
                <a:gd name="T47" fmla="*/ 2147483647 h 146"/>
                <a:gd name="T48" fmla="*/ 2147483647 w 676"/>
                <a:gd name="T49" fmla="*/ 2147483647 h 146"/>
                <a:gd name="T50" fmla="*/ 2147483647 w 676"/>
                <a:gd name="T51" fmla="*/ 2147483647 h 146"/>
                <a:gd name="T52" fmla="*/ 2147483647 w 676"/>
                <a:gd name="T53" fmla="*/ 2147483647 h 146"/>
                <a:gd name="T54" fmla="*/ 2147483647 w 676"/>
                <a:gd name="T55" fmla="*/ 2147483647 h 146"/>
                <a:gd name="T56" fmla="*/ 2147483647 w 676"/>
                <a:gd name="T57" fmla="*/ 2147483647 h 146"/>
                <a:gd name="T58" fmla="*/ 2147483647 w 676"/>
                <a:gd name="T59" fmla="*/ 2147483647 h 146"/>
                <a:gd name="T60" fmla="*/ 2147483647 w 676"/>
                <a:gd name="T61" fmla="*/ 2147483647 h 146"/>
                <a:gd name="T62" fmla="*/ 2147483647 w 676"/>
                <a:gd name="T63" fmla="*/ 2147483647 h 146"/>
                <a:gd name="T64" fmla="*/ 0 w 676"/>
                <a:gd name="T65" fmla="*/ 2147483647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146"/>
                <a:gd name="T101" fmla="*/ 676 w 676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146">
                  <a:moveTo>
                    <a:pt x="0" y="16"/>
                  </a:moveTo>
                  <a:lnTo>
                    <a:pt x="2" y="13"/>
                  </a:lnTo>
                  <a:lnTo>
                    <a:pt x="10" y="13"/>
                  </a:lnTo>
                  <a:lnTo>
                    <a:pt x="24" y="11"/>
                  </a:lnTo>
                  <a:lnTo>
                    <a:pt x="43" y="11"/>
                  </a:lnTo>
                  <a:lnTo>
                    <a:pt x="62" y="8"/>
                  </a:lnTo>
                  <a:lnTo>
                    <a:pt x="86" y="8"/>
                  </a:lnTo>
                  <a:lnTo>
                    <a:pt x="110" y="5"/>
                  </a:lnTo>
                  <a:lnTo>
                    <a:pt x="140" y="2"/>
                  </a:lnTo>
                  <a:lnTo>
                    <a:pt x="167" y="2"/>
                  </a:lnTo>
                  <a:lnTo>
                    <a:pt x="194" y="0"/>
                  </a:lnTo>
                  <a:lnTo>
                    <a:pt x="221" y="0"/>
                  </a:lnTo>
                  <a:lnTo>
                    <a:pt x="248" y="0"/>
                  </a:lnTo>
                  <a:lnTo>
                    <a:pt x="273" y="0"/>
                  </a:lnTo>
                  <a:lnTo>
                    <a:pt x="294" y="2"/>
                  </a:lnTo>
                  <a:lnTo>
                    <a:pt x="311" y="5"/>
                  </a:lnTo>
                  <a:lnTo>
                    <a:pt x="324" y="11"/>
                  </a:lnTo>
                  <a:lnTo>
                    <a:pt x="332" y="11"/>
                  </a:lnTo>
                  <a:lnTo>
                    <a:pt x="343" y="16"/>
                  </a:lnTo>
                  <a:lnTo>
                    <a:pt x="351" y="19"/>
                  </a:lnTo>
                  <a:lnTo>
                    <a:pt x="359" y="21"/>
                  </a:lnTo>
                  <a:lnTo>
                    <a:pt x="365" y="24"/>
                  </a:lnTo>
                  <a:lnTo>
                    <a:pt x="370" y="27"/>
                  </a:lnTo>
                  <a:lnTo>
                    <a:pt x="376" y="29"/>
                  </a:lnTo>
                  <a:lnTo>
                    <a:pt x="381" y="32"/>
                  </a:lnTo>
                  <a:lnTo>
                    <a:pt x="386" y="35"/>
                  </a:lnTo>
                  <a:lnTo>
                    <a:pt x="392" y="40"/>
                  </a:lnTo>
                  <a:lnTo>
                    <a:pt x="394" y="40"/>
                  </a:lnTo>
                  <a:lnTo>
                    <a:pt x="397" y="43"/>
                  </a:lnTo>
                  <a:lnTo>
                    <a:pt x="397" y="40"/>
                  </a:lnTo>
                  <a:lnTo>
                    <a:pt x="403" y="40"/>
                  </a:lnTo>
                  <a:lnTo>
                    <a:pt x="408" y="40"/>
                  </a:lnTo>
                  <a:lnTo>
                    <a:pt x="422" y="40"/>
                  </a:lnTo>
                  <a:lnTo>
                    <a:pt x="432" y="38"/>
                  </a:lnTo>
                  <a:lnTo>
                    <a:pt x="446" y="38"/>
                  </a:lnTo>
                  <a:lnTo>
                    <a:pt x="462" y="38"/>
                  </a:lnTo>
                  <a:lnTo>
                    <a:pt x="481" y="38"/>
                  </a:lnTo>
                  <a:lnTo>
                    <a:pt x="500" y="38"/>
                  </a:lnTo>
                  <a:lnTo>
                    <a:pt x="522" y="38"/>
                  </a:lnTo>
                  <a:lnTo>
                    <a:pt x="541" y="38"/>
                  </a:lnTo>
                  <a:lnTo>
                    <a:pt x="565" y="40"/>
                  </a:lnTo>
                  <a:lnTo>
                    <a:pt x="587" y="40"/>
                  </a:lnTo>
                  <a:lnTo>
                    <a:pt x="608" y="43"/>
                  </a:lnTo>
                  <a:lnTo>
                    <a:pt x="630" y="46"/>
                  </a:lnTo>
                  <a:lnTo>
                    <a:pt x="651" y="54"/>
                  </a:lnTo>
                  <a:lnTo>
                    <a:pt x="676" y="67"/>
                  </a:lnTo>
                  <a:lnTo>
                    <a:pt x="660" y="67"/>
                  </a:lnTo>
                  <a:lnTo>
                    <a:pt x="643" y="67"/>
                  </a:lnTo>
                  <a:lnTo>
                    <a:pt x="627" y="67"/>
                  </a:lnTo>
                  <a:lnTo>
                    <a:pt x="614" y="67"/>
                  </a:lnTo>
                  <a:lnTo>
                    <a:pt x="597" y="67"/>
                  </a:lnTo>
                  <a:lnTo>
                    <a:pt x="581" y="67"/>
                  </a:lnTo>
                  <a:lnTo>
                    <a:pt x="565" y="67"/>
                  </a:lnTo>
                  <a:lnTo>
                    <a:pt x="549" y="70"/>
                  </a:lnTo>
                  <a:lnTo>
                    <a:pt x="530" y="70"/>
                  </a:lnTo>
                  <a:lnTo>
                    <a:pt x="513" y="70"/>
                  </a:lnTo>
                  <a:lnTo>
                    <a:pt x="495" y="73"/>
                  </a:lnTo>
                  <a:lnTo>
                    <a:pt x="478" y="75"/>
                  </a:lnTo>
                  <a:lnTo>
                    <a:pt x="459" y="75"/>
                  </a:lnTo>
                  <a:lnTo>
                    <a:pt x="440" y="78"/>
                  </a:lnTo>
                  <a:lnTo>
                    <a:pt x="422" y="81"/>
                  </a:lnTo>
                  <a:lnTo>
                    <a:pt x="405" y="86"/>
                  </a:lnTo>
                  <a:lnTo>
                    <a:pt x="294" y="146"/>
                  </a:lnTo>
                  <a:lnTo>
                    <a:pt x="284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8" name="Freeform 156"/>
            <p:cNvSpPr>
              <a:spLocks/>
            </p:cNvSpPr>
            <p:nvPr/>
          </p:nvSpPr>
          <p:spPr bwMode="auto">
            <a:xfrm>
              <a:off x="3151188" y="3703638"/>
              <a:ext cx="274637" cy="149225"/>
            </a:xfrm>
            <a:custGeom>
              <a:avLst/>
              <a:gdLst>
                <a:gd name="T0" fmla="*/ 0 w 173"/>
                <a:gd name="T1" fmla="*/ 2147483647 h 94"/>
                <a:gd name="T2" fmla="*/ 2147483647 w 173"/>
                <a:gd name="T3" fmla="*/ 2147483647 h 94"/>
                <a:gd name="T4" fmla="*/ 2147483647 w 173"/>
                <a:gd name="T5" fmla="*/ 2147483647 h 94"/>
                <a:gd name="T6" fmla="*/ 2147483647 w 173"/>
                <a:gd name="T7" fmla="*/ 0 h 94"/>
                <a:gd name="T8" fmla="*/ 0 w 173"/>
                <a:gd name="T9" fmla="*/ 2147483647 h 94"/>
                <a:gd name="T10" fmla="*/ 0 w 173"/>
                <a:gd name="T11" fmla="*/ 2147483647 h 94"/>
                <a:gd name="T12" fmla="*/ 0 w 173"/>
                <a:gd name="T13" fmla="*/ 2147483647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94"/>
                <a:gd name="T23" fmla="*/ 173 w 173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94">
                  <a:moveTo>
                    <a:pt x="0" y="89"/>
                  </a:moveTo>
                  <a:lnTo>
                    <a:pt x="173" y="94"/>
                  </a:lnTo>
                  <a:lnTo>
                    <a:pt x="165" y="2"/>
                  </a:lnTo>
                  <a:lnTo>
                    <a:pt x="43" y="0"/>
                  </a:lnTo>
                  <a:lnTo>
                    <a:pt x="0" y="8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58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39" name="Freeform 157"/>
            <p:cNvSpPr>
              <a:spLocks/>
            </p:cNvSpPr>
            <p:nvPr/>
          </p:nvSpPr>
          <p:spPr bwMode="auto">
            <a:xfrm>
              <a:off x="3124200" y="3660776"/>
              <a:ext cx="334962" cy="192088"/>
            </a:xfrm>
            <a:custGeom>
              <a:avLst/>
              <a:gdLst>
                <a:gd name="T0" fmla="*/ 2147483647 w 211"/>
                <a:gd name="T1" fmla="*/ 0 h 121"/>
                <a:gd name="T2" fmla="*/ 0 w 211"/>
                <a:gd name="T3" fmla="*/ 2147483647 h 121"/>
                <a:gd name="T4" fmla="*/ 2147483647 w 211"/>
                <a:gd name="T5" fmla="*/ 2147483647 h 121"/>
                <a:gd name="T6" fmla="*/ 2147483647 w 211"/>
                <a:gd name="T7" fmla="*/ 2147483647 h 121"/>
                <a:gd name="T8" fmla="*/ 2147483647 w 211"/>
                <a:gd name="T9" fmla="*/ 2147483647 h 121"/>
                <a:gd name="T10" fmla="*/ 2147483647 w 211"/>
                <a:gd name="T11" fmla="*/ 2147483647 h 121"/>
                <a:gd name="T12" fmla="*/ 2147483647 w 211"/>
                <a:gd name="T13" fmla="*/ 2147483647 h 121"/>
                <a:gd name="T14" fmla="*/ 2147483647 w 211"/>
                <a:gd name="T15" fmla="*/ 2147483647 h 121"/>
                <a:gd name="T16" fmla="*/ 2147483647 w 211"/>
                <a:gd name="T17" fmla="*/ 2147483647 h 121"/>
                <a:gd name="T18" fmla="*/ 2147483647 w 211"/>
                <a:gd name="T19" fmla="*/ 2147483647 h 121"/>
                <a:gd name="T20" fmla="*/ 2147483647 w 211"/>
                <a:gd name="T21" fmla="*/ 2147483647 h 121"/>
                <a:gd name="T22" fmla="*/ 2147483647 w 211"/>
                <a:gd name="T23" fmla="*/ 2147483647 h 121"/>
                <a:gd name="T24" fmla="*/ 2147483647 w 211"/>
                <a:gd name="T25" fmla="*/ 0 h 121"/>
                <a:gd name="T26" fmla="*/ 2147483647 w 211"/>
                <a:gd name="T27" fmla="*/ 0 h 121"/>
                <a:gd name="T28" fmla="*/ 2147483647 w 211"/>
                <a:gd name="T29" fmla="*/ 0 h 121"/>
                <a:gd name="T30" fmla="*/ 2147483647 w 211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121"/>
                <a:gd name="T50" fmla="*/ 211 w 211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121">
                  <a:moveTo>
                    <a:pt x="3" y="0"/>
                  </a:moveTo>
                  <a:lnTo>
                    <a:pt x="0" y="116"/>
                  </a:lnTo>
                  <a:lnTo>
                    <a:pt x="25" y="116"/>
                  </a:lnTo>
                  <a:lnTo>
                    <a:pt x="38" y="37"/>
                  </a:lnTo>
                  <a:lnTo>
                    <a:pt x="60" y="119"/>
                  </a:lnTo>
                  <a:lnTo>
                    <a:pt x="87" y="43"/>
                  </a:lnTo>
                  <a:lnTo>
                    <a:pt x="100" y="119"/>
                  </a:lnTo>
                  <a:lnTo>
                    <a:pt x="125" y="43"/>
                  </a:lnTo>
                  <a:lnTo>
                    <a:pt x="149" y="121"/>
                  </a:lnTo>
                  <a:lnTo>
                    <a:pt x="168" y="40"/>
                  </a:lnTo>
                  <a:lnTo>
                    <a:pt x="182" y="119"/>
                  </a:lnTo>
                  <a:lnTo>
                    <a:pt x="211" y="121"/>
                  </a:lnTo>
                  <a:lnTo>
                    <a:pt x="192" y="0"/>
                  </a:lnTo>
                  <a:lnTo>
                    <a:pt x="5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0" name="Freeform 158"/>
            <p:cNvSpPr>
              <a:spLocks/>
            </p:cNvSpPr>
            <p:nvPr/>
          </p:nvSpPr>
          <p:spPr bwMode="auto">
            <a:xfrm>
              <a:off x="3128963" y="3617913"/>
              <a:ext cx="304800" cy="93663"/>
            </a:xfrm>
            <a:custGeom>
              <a:avLst/>
              <a:gdLst>
                <a:gd name="T0" fmla="*/ 2147483647 w 192"/>
                <a:gd name="T1" fmla="*/ 2147483647 h 59"/>
                <a:gd name="T2" fmla="*/ 2147483647 w 192"/>
                <a:gd name="T3" fmla="*/ 2147483647 h 59"/>
                <a:gd name="T4" fmla="*/ 2147483647 w 192"/>
                <a:gd name="T5" fmla="*/ 2147483647 h 59"/>
                <a:gd name="T6" fmla="*/ 2147483647 w 192"/>
                <a:gd name="T7" fmla="*/ 2147483647 h 59"/>
                <a:gd name="T8" fmla="*/ 2147483647 w 192"/>
                <a:gd name="T9" fmla="*/ 2147483647 h 59"/>
                <a:gd name="T10" fmla="*/ 2147483647 w 192"/>
                <a:gd name="T11" fmla="*/ 2147483647 h 59"/>
                <a:gd name="T12" fmla="*/ 2147483647 w 192"/>
                <a:gd name="T13" fmla="*/ 2147483647 h 59"/>
                <a:gd name="T14" fmla="*/ 2147483647 w 192"/>
                <a:gd name="T15" fmla="*/ 2147483647 h 59"/>
                <a:gd name="T16" fmla="*/ 2147483647 w 192"/>
                <a:gd name="T17" fmla="*/ 2147483647 h 59"/>
                <a:gd name="T18" fmla="*/ 2147483647 w 192"/>
                <a:gd name="T19" fmla="*/ 0 h 59"/>
                <a:gd name="T20" fmla="*/ 2147483647 w 192"/>
                <a:gd name="T21" fmla="*/ 2147483647 h 59"/>
                <a:gd name="T22" fmla="*/ 2147483647 w 192"/>
                <a:gd name="T23" fmla="*/ 2147483647 h 59"/>
                <a:gd name="T24" fmla="*/ 2147483647 w 192"/>
                <a:gd name="T25" fmla="*/ 2147483647 h 59"/>
                <a:gd name="T26" fmla="*/ 2147483647 w 192"/>
                <a:gd name="T27" fmla="*/ 2147483647 h 59"/>
                <a:gd name="T28" fmla="*/ 2147483647 w 192"/>
                <a:gd name="T29" fmla="*/ 2147483647 h 59"/>
                <a:gd name="T30" fmla="*/ 0 w 192"/>
                <a:gd name="T31" fmla="*/ 2147483647 h 59"/>
                <a:gd name="T32" fmla="*/ 0 w 192"/>
                <a:gd name="T33" fmla="*/ 2147483647 h 59"/>
                <a:gd name="T34" fmla="*/ 2147483647 w 192"/>
                <a:gd name="T35" fmla="*/ 2147483647 h 59"/>
                <a:gd name="T36" fmla="*/ 2147483647 w 192"/>
                <a:gd name="T37" fmla="*/ 2147483647 h 59"/>
                <a:gd name="T38" fmla="*/ 2147483647 w 192"/>
                <a:gd name="T39" fmla="*/ 2147483647 h 59"/>
                <a:gd name="T40" fmla="*/ 2147483647 w 192"/>
                <a:gd name="T41" fmla="*/ 2147483647 h 59"/>
                <a:gd name="T42" fmla="*/ 2147483647 w 192"/>
                <a:gd name="T43" fmla="*/ 2147483647 h 59"/>
                <a:gd name="T44" fmla="*/ 2147483647 w 192"/>
                <a:gd name="T45" fmla="*/ 2147483647 h 59"/>
                <a:gd name="T46" fmla="*/ 2147483647 w 192"/>
                <a:gd name="T47" fmla="*/ 2147483647 h 59"/>
                <a:gd name="T48" fmla="*/ 2147483647 w 192"/>
                <a:gd name="T49" fmla="*/ 2147483647 h 59"/>
                <a:gd name="T50" fmla="*/ 2147483647 w 192"/>
                <a:gd name="T51" fmla="*/ 2147483647 h 59"/>
                <a:gd name="T52" fmla="*/ 2147483647 w 192"/>
                <a:gd name="T53" fmla="*/ 2147483647 h 59"/>
                <a:gd name="T54" fmla="*/ 2147483647 w 192"/>
                <a:gd name="T55" fmla="*/ 2147483647 h 59"/>
                <a:gd name="T56" fmla="*/ 2147483647 w 192"/>
                <a:gd name="T57" fmla="*/ 2147483647 h 59"/>
                <a:gd name="T58" fmla="*/ 2147483647 w 192"/>
                <a:gd name="T59" fmla="*/ 2147483647 h 59"/>
                <a:gd name="T60" fmla="*/ 2147483647 w 192"/>
                <a:gd name="T61" fmla="*/ 2147483647 h 59"/>
                <a:gd name="T62" fmla="*/ 2147483647 w 192"/>
                <a:gd name="T63" fmla="*/ 2147483647 h 59"/>
                <a:gd name="T64" fmla="*/ 2147483647 w 192"/>
                <a:gd name="T65" fmla="*/ 2147483647 h 59"/>
                <a:gd name="T66" fmla="*/ 2147483647 w 192"/>
                <a:gd name="T67" fmla="*/ 2147483647 h 59"/>
                <a:gd name="T68" fmla="*/ 2147483647 w 192"/>
                <a:gd name="T69" fmla="*/ 2147483647 h 59"/>
                <a:gd name="T70" fmla="*/ 2147483647 w 192"/>
                <a:gd name="T71" fmla="*/ 2147483647 h 59"/>
                <a:gd name="T72" fmla="*/ 2147483647 w 192"/>
                <a:gd name="T73" fmla="*/ 2147483647 h 59"/>
                <a:gd name="T74" fmla="*/ 2147483647 w 192"/>
                <a:gd name="T75" fmla="*/ 2147483647 h 59"/>
                <a:gd name="T76" fmla="*/ 2147483647 w 192"/>
                <a:gd name="T77" fmla="*/ 2147483647 h 59"/>
                <a:gd name="T78" fmla="*/ 2147483647 w 192"/>
                <a:gd name="T79" fmla="*/ 2147483647 h 59"/>
                <a:gd name="T80" fmla="*/ 2147483647 w 192"/>
                <a:gd name="T81" fmla="*/ 2147483647 h 59"/>
                <a:gd name="T82" fmla="*/ 2147483647 w 192"/>
                <a:gd name="T83" fmla="*/ 2147483647 h 59"/>
                <a:gd name="T84" fmla="*/ 2147483647 w 192"/>
                <a:gd name="T85" fmla="*/ 2147483647 h 59"/>
                <a:gd name="T86" fmla="*/ 2147483647 w 192"/>
                <a:gd name="T87" fmla="*/ 2147483647 h 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2"/>
                <a:gd name="T133" fmla="*/ 0 h 59"/>
                <a:gd name="T134" fmla="*/ 192 w 192"/>
                <a:gd name="T135" fmla="*/ 59 h 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2" h="59">
                  <a:moveTo>
                    <a:pt x="187" y="10"/>
                  </a:moveTo>
                  <a:lnTo>
                    <a:pt x="181" y="10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57" y="5"/>
                  </a:lnTo>
                  <a:lnTo>
                    <a:pt x="141" y="2"/>
                  </a:lnTo>
                  <a:lnTo>
                    <a:pt x="124" y="2"/>
                  </a:lnTo>
                  <a:lnTo>
                    <a:pt x="108" y="2"/>
                  </a:lnTo>
                  <a:lnTo>
                    <a:pt x="92" y="2"/>
                  </a:lnTo>
                  <a:lnTo>
                    <a:pt x="73" y="0"/>
                  </a:lnTo>
                  <a:lnTo>
                    <a:pt x="57" y="2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16" y="8"/>
                  </a:lnTo>
                  <a:lnTo>
                    <a:pt x="8" y="13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2"/>
                  </a:lnTo>
                  <a:lnTo>
                    <a:pt x="8" y="40"/>
                  </a:lnTo>
                  <a:lnTo>
                    <a:pt x="14" y="46"/>
                  </a:lnTo>
                  <a:lnTo>
                    <a:pt x="22" y="51"/>
                  </a:lnTo>
                  <a:lnTo>
                    <a:pt x="32" y="54"/>
                  </a:lnTo>
                  <a:lnTo>
                    <a:pt x="43" y="56"/>
                  </a:lnTo>
                  <a:lnTo>
                    <a:pt x="57" y="56"/>
                  </a:lnTo>
                  <a:lnTo>
                    <a:pt x="70" y="59"/>
                  </a:lnTo>
                  <a:lnTo>
                    <a:pt x="81" y="59"/>
                  </a:lnTo>
                  <a:lnTo>
                    <a:pt x="95" y="59"/>
                  </a:lnTo>
                  <a:lnTo>
                    <a:pt x="108" y="59"/>
                  </a:lnTo>
                  <a:lnTo>
                    <a:pt x="119" y="59"/>
                  </a:lnTo>
                  <a:lnTo>
                    <a:pt x="130" y="56"/>
                  </a:lnTo>
                  <a:lnTo>
                    <a:pt x="138" y="56"/>
                  </a:lnTo>
                  <a:lnTo>
                    <a:pt x="146" y="54"/>
                  </a:lnTo>
                  <a:lnTo>
                    <a:pt x="151" y="54"/>
                  </a:lnTo>
                  <a:lnTo>
                    <a:pt x="160" y="54"/>
                  </a:lnTo>
                  <a:lnTo>
                    <a:pt x="168" y="51"/>
                  </a:lnTo>
                  <a:lnTo>
                    <a:pt x="173" y="48"/>
                  </a:lnTo>
                  <a:lnTo>
                    <a:pt x="181" y="46"/>
                  </a:lnTo>
                  <a:lnTo>
                    <a:pt x="189" y="40"/>
                  </a:lnTo>
                  <a:lnTo>
                    <a:pt x="192" y="32"/>
                  </a:lnTo>
                  <a:lnTo>
                    <a:pt x="192" y="24"/>
                  </a:lnTo>
                  <a:lnTo>
                    <a:pt x="189" y="1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1" name="Freeform 159"/>
            <p:cNvSpPr>
              <a:spLocks/>
            </p:cNvSpPr>
            <p:nvPr/>
          </p:nvSpPr>
          <p:spPr bwMode="auto">
            <a:xfrm>
              <a:off x="3348038" y="3779838"/>
              <a:ext cx="661987" cy="914400"/>
            </a:xfrm>
            <a:custGeom>
              <a:avLst/>
              <a:gdLst>
                <a:gd name="T0" fmla="*/ 2147483647 w 417"/>
                <a:gd name="T1" fmla="*/ 2147483647 h 576"/>
                <a:gd name="T2" fmla="*/ 2147483647 w 417"/>
                <a:gd name="T3" fmla="*/ 2147483647 h 576"/>
                <a:gd name="T4" fmla="*/ 2147483647 w 417"/>
                <a:gd name="T5" fmla="*/ 2147483647 h 576"/>
                <a:gd name="T6" fmla="*/ 2147483647 w 417"/>
                <a:gd name="T7" fmla="*/ 2147483647 h 576"/>
                <a:gd name="T8" fmla="*/ 2147483647 w 417"/>
                <a:gd name="T9" fmla="*/ 2147483647 h 576"/>
                <a:gd name="T10" fmla="*/ 2147483647 w 417"/>
                <a:gd name="T11" fmla="*/ 2147483647 h 576"/>
                <a:gd name="T12" fmla="*/ 2147483647 w 417"/>
                <a:gd name="T13" fmla="*/ 2147483647 h 576"/>
                <a:gd name="T14" fmla="*/ 2147483647 w 417"/>
                <a:gd name="T15" fmla="*/ 2147483647 h 576"/>
                <a:gd name="T16" fmla="*/ 2147483647 w 417"/>
                <a:gd name="T17" fmla="*/ 2147483647 h 576"/>
                <a:gd name="T18" fmla="*/ 2147483647 w 417"/>
                <a:gd name="T19" fmla="*/ 2147483647 h 576"/>
                <a:gd name="T20" fmla="*/ 2147483647 w 417"/>
                <a:gd name="T21" fmla="*/ 2147483647 h 576"/>
                <a:gd name="T22" fmla="*/ 2147483647 w 417"/>
                <a:gd name="T23" fmla="*/ 2147483647 h 576"/>
                <a:gd name="T24" fmla="*/ 2147483647 w 417"/>
                <a:gd name="T25" fmla="*/ 2147483647 h 576"/>
                <a:gd name="T26" fmla="*/ 2147483647 w 417"/>
                <a:gd name="T27" fmla="*/ 2147483647 h 576"/>
                <a:gd name="T28" fmla="*/ 2147483647 w 417"/>
                <a:gd name="T29" fmla="*/ 2147483647 h 576"/>
                <a:gd name="T30" fmla="*/ 2147483647 w 417"/>
                <a:gd name="T31" fmla="*/ 2147483647 h 576"/>
                <a:gd name="T32" fmla="*/ 2147483647 w 417"/>
                <a:gd name="T33" fmla="*/ 2147483647 h 576"/>
                <a:gd name="T34" fmla="*/ 2147483647 w 417"/>
                <a:gd name="T35" fmla="*/ 2147483647 h 576"/>
                <a:gd name="T36" fmla="*/ 2147483647 w 417"/>
                <a:gd name="T37" fmla="*/ 2147483647 h 576"/>
                <a:gd name="T38" fmla="*/ 2147483647 w 417"/>
                <a:gd name="T39" fmla="*/ 2147483647 h 576"/>
                <a:gd name="T40" fmla="*/ 2147483647 w 417"/>
                <a:gd name="T41" fmla="*/ 2147483647 h 576"/>
                <a:gd name="T42" fmla="*/ 2147483647 w 417"/>
                <a:gd name="T43" fmla="*/ 2147483647 h 576"/>
                <a:gd name="T44" fmla="*/ 2147483647 w 417"/>
                <a:gd name="T45" fmla="*/ 2147483647 h 576"/>
                <a:gd name="T46" fmla="*/ 2147483647 w 417"/>
                <a:gd name="T47" fmla="*/ 2147483647 h 576"/>
                <a:gd name="T48" fmla="*/ 2147483647 w 417"/>
                <a:gd name="T49" fmla="*/ 2147483647 h 576"/>
                <a:gd name="T50" fmla="*/ 2147483647 w 417"/>
                <a:gd name="T51" fmla="*/ 2147483647 h 576"/>
                <a:gd name="T52" fmla="*/ 2147483647 w 417"/>
                <a:gd name="T53" fmla="*/ 2147483647 h 576"/>
                <a:gd name="T54" fmla="*/ 2147483647 w 417"/>
                <a:gd name="T55" fmla="*/ 2147483647 h 576"/>
                <a:gd name="T56" fmla="*/ 2147483647 w 417"/>
                <a:gd name="T57" fmla="*/ 2147483647 h 576"/>
                <a:gd name="T58" fmla="*/ 2147483647 w 417"/>
                <a:gd name="T59" fmla="*/ 2147483647 h 576"/>
                <a:gd name="T60" fmla="*/ 2147483647 w 417"/>
                <a:gd name="T61" fmla="*/ 2147483647 h 576"/>
                <a:gd name="T62" fmla="*/ 2147483647 w 417"/>
                <a:gd name="T63" fmla="*/ 2147483647 h 576"/>
                <a:gd name="T64" fmla="*/ 2147483647 w 417"/>
                <a:gd name="T65" fmla="*/ 2147483647 h 576"/>
                <a:gd name="T66" fmla="*/ 2147483647 w 417"/>
                <a:gd name="T67" fmla="*/ 2147483647 h 576"/>
                <a:gd name="T68" fmla="*/ 2147483647 w 417"/>
                <a:gd name="T69" fmla="*/ 2147483647 h 576"/>
                <a:gd name="T70" fmla="*/ 2147483647 w 417"/>
                <a:gd name="T71" fmla="*/ 2147483647 h 576"/>
                <a:gd name="T72" fmla="*/ 2147483647 w 417"/>
                <a:gd name="T73" fmla="*/ 2147483647 h 576"/>
                <a:gd name="T74" fmla="*/ 2147483647 w 417"/>
                <a:gd name="T75" fmla="*/ 2147483647 h 576"/>
                <a:gd name="T76" fmla="*/ 2147483647 w 417"/>
                <a:gd name="T77" fmla="*/ 2147483647 h 576"/>
                <a:gd name="T78" fmla="*/ 2147483647 w 417"/>
                <a:gd name="T79" fmla="*/ 2147483647 h 576"/>
                <a:gd name="T80" fmla="*/ 2147483647 w 417"/>
                <a:gd name="T81" fmla="*/ 2147483647 h 576"/>
                <a:gd name="T82" fmla="*/ 2147483647 w 417"/>
                <a:gd name="T83" fmla="*/ 2147483647 h 576"/>
                <a:gd name="T84" fmla="*/ 2147483647 w 417"/>
                <a:gd name="T85" fmla="*/ 2147483647 h 576"/>
                <a:gd name="T86" fmla="*/ 2147483647 w 417"/>
                <a:gd name="T87" fmla="*/ 2147483647 h 576"/>
                <a:gd name="T88" fmla="*/ 2147483647 w 417"/>
                <a:gd name="T89" fmla="*/ 2147483647 h 576"/>
                <a:gd name="T90" fmla="*/ 2147483647 w 417"/>
                <a:gd name="T91" fmla="*/ 2147483647 h 576"/>
                <a:gd name="T92" fmla="*/ 2147483647 w 417"/>
                <a:gd name="T93" fmla="*/ 2147483647 h 576"/>
                <a:gd name="T94" fmla="*/ 2147483647 w 417"/>
                <a:gd name="T95" fmla="*/ 2147483647 h 576"/>
                <a:gd name="T96" fmla="*/ 2147483647 w 417"/>
                <a:gd name="T97" fmla="*/ 2147483647 h 576"/>
                <a:gd name="T98" fmla="*/ 2147483647 w 417"/>
                <a:gd name="T99" fmla="*/ 2147483647 h 576"/>
                <a:gd name="T100" fmla="*/ 2147483647 w 417"/>
                <a:gd name="T101" fmla="*/ 2147483647 h 576"/>
                <a:gd name="T102" fmla="*/ 2147483647 w 417"/>
                <a:gd name="T103" fmla="*/ 2147483647 h 576"/>
                <a:gd name="T104" fmla="*/ 2147483647 w 417"/>
                <a:gd name="T105" fmla="*/ 2147483647 h 576"/>
                <a:gd name="T106" fmla="*/ 2147483647 w 417"/>
                <a:gd name="T107" fmla="*/ 2147483647 h 576"/>
                <a:gd name="T108" fmla="*/ 2147483647 w 417"/>
                <a:gd name="T109" fmla="*/ 2147483647 h 576"/>
                <a:gd name="T110" fmla="*/ 2147483647 w 417"/>
                <a:gd name="T111" fmla="*/ 2147483647 h 576"/>
                <a:gd name="T112" fmla="*/ 2147483647 w 417"/>
                <a:gd name="T113" fmla="*/ 2147483647 h 576"/>
                <a:gd name="T114" fmla="*/ 2147483647 w 417"/>
                <a:gd name="T115" fmla="*/ 2147483647 h 576"/>
                <a:gd name="T116" fmla="*/ 2147483647 w 417"/>
                <a:gd name="T117" fmla="*/ 2147483647 h 576"/>
                <a:gd name="T118" fmla="*/ 2147483647 w 417"/>
                <a:gd name="T119" fmla="*/ 2147483647 h 576"/>
                <a:gd name="T120" fmla="*/ 0 w 417"/>
                <a:gd name="T121" fmla="*/ 2147483647 h 5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7"/>
                <a:gd name="T184" fmla="*/ 0 h 576"/>
                <a:gd name="T185" fmla="*/ 417 w 417"/>
                <a:gd name="T186" fmla="*/ 576 h 5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7" h="576">
                  <a:moveTo>
                    <a:pt x="0" y="19"/>
                  </a:moveTo>
                  <a:lnTo>
                    <a:pt x="95" y="0"/>
                  </a:lnTo>
                  <a:lnTo>
                    <a:pt x="179" y="76"/>
                  </a:lnTo>
                  <a:lnTo>
                    <a:pt x="179" y="87"/>
                  </a:lnTo>
                  <a:lnTo>
                    <a:pt x="179" y="98"/>
                  </a:lnTo>
                  <a:lnTo>
                    <a:pt x="176" y="108"/>
                  </a:lnTo>
                  <a:lnTo>
                    <a:pt x="176" y="119"/>
                  </a:lnTo>
                  <a:lnTo>
                    <a:pt x="176" y="130"/>
                  </a:lnTo>
                  <a:lnTo>
                    <a:pt x="176" y="144"/>
                  </a:lnTo>
                  <a:lnTo>
                    <a:pt x="176" y="154"/>
                  </a:lnTo>
                  <a:lnTo>
                    <a:pt x="179" y="168"/>
                  </a:lnTo>
                  <a:lnTo>
                    <a:pt x="181" y="179"/>
                  </a:lnTo>
                  <a:lnTo>
                    <a:pt x="184" y="192"/>
                  </a:lnTo>
                  <a:lnTo>
                    <a:pt x="189" y="203"/>
                  </a:lnTo>
                  <a:lnTo>
                    <a:pt x="197" y="217"/>
                  </a:lnTo>
                  <a:lnTo>
                    <a:pt x="203" y="227"/>
                  </a:lnTo>
                  <a:lnTo>
                    <a:pt x="214" y="241"/>
                  </a:lnTo>
                  <a:lnTo>
                    <a:pt x="222" y="255"/>
                  </a:lnTo>
                  <a:lnTo>
                    <a:pt x="238" y="268"/>
                  </a:lnTo>
                  <a:lnTo>
                    <a:pt x="344" y="395"/>
                  </a:lnTo>
                  <a:lnTo>
                    <a:pt x="346" y="392"/>
                  </a:lnTo>
                  <a:lnTo>
                    <a:pt x="354" y="392"/>
                  </a:lnTo>
                  <a:lnTo>
                    <a:pt x="360" y="392"/>
                  </a:lnTo>
                  <a:lnTo>
                    <a:pt x="368" y="392"/>
                  </a:lnTo>
                  <a:lnTo>
                    <a:pt x="373" y="395"/>
                  </a:lnTo>
                  <a:lnTo>
                    <a:pt x="381" y="398"/>
                  </a:lnTo>
                  <a:lnTo>
                    <a:pt x="387" y="398"/>
                  </a:lnTo>
                  <a:lnTo>
                    <a:pt x="392" y="403"/>
                  </a:lnTo>
                  <a:lnTo>
                    <a:pt x="398" y="406"/>
                  </a:lnTo>
                  <a:lnTo>
                    <a:pt x="406" y="411"/>
                  </a:lnTo>
                  <a:lnTo>
                    <a:pt x="408" y="417"/>
                  </a:lnTo>
                  <a:lnTo>
                    <a:pt x="414" y="425"/>
                  </a:lnTo>
                  <a:lnTo>
                    <a:pt x="417" y="433"/>
                  </a:lnTo>
                  <a:lnTo>
                    <a:pt x="417" y="444"/>
                  </a:lnTo>
                  <a:lnTo>
                    <a:pt x="417" y="452"/>
                  </a:lnTo>
                  <a:lnTo>
                    <a:pt x="414" y="460"/>
                  </a:lnTo>
                  <a:lnTo>
                    <a:pt x="411" y="468"/>
                  </a:lnTo>
                  <a:lnTo>
                    <a:pt x="408" y="476"/>
                  </a:lnTo>
                  <a:lnTo>
                    <a:pt x="406" y="482"/>
                  </a:lnTo>
                  <a:lnTo>
                    <a:pt x="400" y="487"/>
                  </a:lnTo>
                  <a:lnTo>
                    <a:pt x="395" y="490"/>
                  </a:lnTo>
                  <a:lnTo>
                    <a:pt x="390" y="495"/>
                  </a:lnTo>
                  <a:lnTo>
                    <a:pt x="381" y="498"/>
                  </a:lnTo>
                  <a:lnTo>
                    <a:pt x="376" y="501"/>
                  </a:lnTo>
                  <a:lnTo>
                    <a:pt x="368" y="503"/>
                  </a:lnTo>
                  <a:lnTo>
                    <a:pt x="362" y="506"/>
                  </a:lnTo>
                  <a:lnTo>
                    <a:pt x="354" y="506"/>
                  </a:lnTo>
                  <a:lnTo>
                    <a:pt x="346" y="506"/>
                  </a:lnTo>
                  <a:lnTo>
                    <a:pt x="338" y="506"/>
                  </a:lnTo>
                  <a:lnTo>
                    <a:pt x="333" y="506"/>
                  </a:lnTo>
                  <a:lnTo>
                    <a:pt x="325" y="506"/>
                  </a:lnTo>
                  <a:lnTo>
                    <a:pt x="316" y="503"/>
                  </a:lnTo>
                  <a:lnTo>
                    <a:pt x="311" y="501"/>
                  </a:lnTo>
                  <a:lnTo>
                    <a:pt x="306" y="498"/>
                  </a:lnTo>
                  <a:lnTo>
                    <a:pt x="298" y="490"/>
                  </a:lnTo>
                  <a:lnTo>
                    <a:pt x="295" y="484"/>
                  </a:lnTo>
                  <a:lnTo>
                    <a:pt x="289" y="476"/>
                  </a:lnTo>
                  <a:lnTo>
                    <a:pt x="289" y="468"/>
                  </a:lnTo>
                  <a:lnTo>
                    <a:pt x="287" y="463"/>
                  </a:lnTo>
                  <a:lnTo>
                    <a:pt x="311" y="455"/>
                  </a:lnTo>
                  <a:lnTo>
                    <a:pt x="316" y="460"/>
                  </a:lnTo>
                  <a:lnTo>
                    <a:pt x="322" y="463"/>
                  </a:lnTo>
                  <a:lnTo>
                    <a:pt x="330" y="468"/>
                  </a:lnTo>
                  <a:lnTo>
                    <a:pt x="338" y="471"/>
                  </a:lnTo>
                  <a:lnTo>
                    <a:pt x="349" y="471"/>
                  </a:lnTo>
                  <a:lnTo>
                    <a:pt x="354" y="468"/>
                  </a:lnTo>
                  <a:lnTo>
                    <a:pt x="365" y="463"/>
                  </a:lnTo>
                  <a:lnTo>
                    <a:pt x="368" y="452"/>
                  </a:lnTo>
                  <a:lnTo>
                    <a:pt x="365" y="447"/>
                  </a:lnTo>
                  <a:lnTo>
                    <a:pt x="360" y="438"/>
                  </a:lnTo>
                  <a:lnTo>
                    <a:pt x="349" y="436"/>
                  </a:lnTo>
                  <a:lnTo>
                    <a:pt x="341" y="433"/>
                  </a:lnTo>
                  <a:lnTo>
                    <a:pt x="330" y="430"/>
                  </a:lnTo>
                  <a:lnTo>
                    <a:pt x="325" y="430"/>
                  </a:lnTo>
                  <a:lnTo>
                    <a:pt x="322" y="430"/>
                  </a:lnTo>
                  <a:lnTo>
                    <a:pt x="195" y="276"/>
                  </a:lnTo>
                  <a:lnTo>
                    <a:pt x="235" y="433"/>
                  </a:lnTo>
                  <a:lnTo>
                    <a:pt x="243" y="438"/>
                  </a:lnTo>
                  <a:lnTo>
                    <a:pt x="249" y="444"/>
                  </a:lnTo>
                  <a:lnTo>
                    <a:pt x="260" y="455"/>
                  </a:lnTo>
                  <a:lnTo>
                    <a:pt x="265" y="457"/>
                  </a:lnTo>
                  <a:lnTo>
                    <a:pt x="270" y="463"/>
                  </a:lnTo>
                  <a:lnTo>
                    <a:pt x="273" y="471"/>
                  </a:lnTo>
                  <a:lnTo>
                    <a:pt x="276" y="479"/>
                  </a:lnTo>
                  <a:lnTo>
                    <a:pt x="279" y="484"/>
                  </a:lnTo>
                  <a:lnTo>
                    <a:pt x="281" y="495"/>
                  </a:lnTo>
                  <a:lnTo>
                    <a:pt x="284" y="506"/>
                  </a:lnTo>
                  <a:lnTo>
                    <a:pt x="284" y="514"/>
                  </a:lnTo>
                  <a:lnTo>
                    <a:pt x="281" y="522"/>
                  </a:lnTo>
                  <a:lnTo>
                    <a:pt x="279" y="533"/>
                  </a:lnTo>
                  <a:lnTo>
                    <a:pt x="276" y="541"/>
                  </a:lnTo>
                  <a:lnTo>
                    <a:pt x="270" y="549"/>
                  </a:lnTo>
                  <a:lnTo>
                    <a:pt x="265" y="555"/>
                  </a:lnTo>
                  <a:lnTo>
                    <a:pt x="260" y="563"/>
                  </a:lnTo>
                  <a:lnTo>
                    <a:pt x="252" y="566"/>
                  </a:lnTo>
                  <a:lnTo>
                    <a:pt x="246" y="571"/>
                  </a:lnTo>
                  <a:lnTo>
                    <a:pt x="235" y="574"/>
                  </a:lnTo>
                  <a:lnTo>
                    <a:pt x="230" y="576"/>
                  </a:lnTo>
                  <a:lnTo>
                    <a:pt x="219" y="576"/>
                  </a:lnTo>
                  <a:lnTo>
                    <a:pt x="214" y="576"/>
                  </a:lnTo>
                  <a:lnTo>
                    <a:pt x="206" y="574"/>
                  </a:lnTo>
                  <a:lnTo>
                    <a:pt x="197" y="571"/>
                  </a:lnTo>
                  <a:lnTo>
                    <a:pt x="189" y="568"/>
                  </a:lnTo>
                  <a:lnTo>
                    <a:pt x="181" y="566"/>
                  </a:lnTo>
                  <a:lnTo>
                    <a:pt x="173" y="557"/>
                  </a:lnTo>
                  <a:lnTo>
                    <a:pt x="168" y="552"/>
                  </a:lnTo>
                  <a:lnTo>
                    <a:pt x="162" y="547"/>
                  </a:lnTo>
                  <a:lnTo>
                    <a:pt x="157" y="541"/>
                  </a:lnTo>
                  <a:lnTo>
                    <a:pt x="154" y="533"/>
                  </a:lnTo>
                  <a:lnTo>
                    <a:pt x="151" y="528"/>
                  </a:lnTo>
                  <a:lnTo>
                    <a:pt x="151" y="520"/>
                  </a:lnTo>
                  <a:lnTo>
                    <a:pt x="151" y="514"/>
                  </a:lnTo>
                  <a:lnTo>
                    <a:pt x="149" y="506"/>
                  </a:lnTo>
                  <a:lnTo>
                    <a:pt x="149" y="501"/>
                  </a:lnTo>
                  <a:lnTo>
                    <a:pt x="151" y="493"/>
                  </a:lnTo>
                  <a:lnTo>
                    <a:pt x="154" y="487"/>
                  </a:lnTo>
                  <a:lnTo>
                    <a:pt x="157" y="476"/>
                  </a:lnTo>
                  <a:lnTo>
                    <a:pt x="162" y="466"/>
                  </a:lnTo>
                  <a:lnTo>
                    <a:pt x="179" y="447"/>
                  </a:lnTo>
                  <a:lnTo>
                    <a:pt x="197" y="463"/>
                  </a:lnTo>
                  <a:lnTo>
                    <a:pt x="195" y="466"/>
                  </a:lnTo>
                  <a:lnTo>
                    <a:pt x="192" y="471"/>
                  </a:lnTo>
                  <a:lnTo>
                    <a:pt x="192" y="476"/>
                  </a:lnTo>
                  <a:lnTo>
                    <a:pt x="192" y="482"/>
                  </a:lnTo>
                  <a:lnTo>
                    <a:pt x="192" y="487"/>
                  </a:lnTo>
                  <a:lnTo>
                    <a:pt x="192" y="495"/>
                  </a:lnTo>
                  <a:lnTo>
                    <a:pt x="189" y="501"/>
                  </a:lnTo>
                  <a:lnTo>
                    <a:pt x="189" y="506"/>
                  </a:lnTo>
                  <a:lnTo>
                    <a:pt x="192" y="511"/>
                  </a:lnTo>
                  <a:lnTo>
                    <a:pt x="192" y="520"/>
                  </a:lnTo>
                  <a:lnTo>
                    <a:pt x="195" y="522"/>
                  </a:lnTo>
                  <a:lnTo>
                    <a:pt x="197" y="528"/>
                  </a:lnTo>
                  <a:lnTo>
                    <a:pt x="203" y="533"/>
                  </a:lnTo>
                  <a:lnTo>
                    <a:pt x="211" y="536"/>
                  </a:lnTo>
                  <a:lnTo>
                    <a:pt x="219" y="536"/>
                  </a:lnTo>
                  <a:lnTo>
                    <a:pt x="230" y="533"/>
                  </a:lnTo>
                  <a:lnTo>
                    <a:pt x="238" y="525"/>
                  </a:lnTo>
                  <a:lnTo>
                    <a:pt x="243" y="514"/>
                  </a:lnTo>
                  <a:lnTo>
                    <a:pt x="243" y="503"/>
                  </a:lnTo>
                  <a:lnTo>
                    <a:pt x="243" y="490"/>
                  </a:lnTo>
                  <a:lnTo>
                    <a:pt x="241" y="479"/>
                  </a:lnTo>
                  <a:lnTo>
                    <a:pt x="235" y="471"/>
                  </a:lnTo>
                  <a:lnTo>
                    <a:pt x="227" y="463"/>
                  </a:lnTo>
                  <a:lnTo>
                    <a:pt x="216" y="457"/>
                  </a:lnTo>
                  <a:lnTo>
                    <a:pt x="208" y="452"/>
                  </a:lnTo>
                  <a:lnTo>
                    <a:pt x="200" y="447"/>
                  </a:lnTo>
                  <a:lnTo>
                    <a:pt x="195" y="444"/>
                  </a:lnTo>
                  <a:lnTo>
                    <a:pt x="189" y="441"/>
                  </a:lnTo>
                  <a:lnTo>
                    <a:pt x="184" y="438"/>
                  </a:lnTo>
                  <a:lnTo>
                    <a:pt x="170" y="282"/>
                  </a:lnTo>
                  <a:lnTo>
                    <a:pt x="168" y="276"/>
                  </a:lnTo>
                  <a:lnTo>
                    <a:pt x="162" y="268"/>
                  </a:lnTo>
                  <a:lnTo>
                    <a:pt x="157" y="263"/>
                  </a:lnTo>
                  <a:lnTo>
                    <a:pt x="154" y="255"/>
                  </a:lnTo>
                  <a:lnTo>
                    <a:pt x="151" y="246"/>
                  </a:lnTo>
                  <a:lnTo>
                    <a:pt x="149" y="238"/>
                  </a:lnTo>
                  <a:lnTo>
                    <a:pt x="143" y="230"/>
                  </a:lnTo>
                  <a:lnTo>
                    <a:pt x="138" y="219"/>
                  </a:lnTo>
                  <a:lnTo>
                    <a:pt x="135" y="211"/>
                  </a:lnTo>
                  <a:lnTo>
                    <a:pt x="133" y="203"/>
                  </a:lnTo>
                  <a:lnTo>
                    <a:pt x="127" y="192"/>
                  </a:lnTo>
                  <a:lnTo>
                    <a:pt x="124" y="187"/>
                  </a:lnTo>
                  <a:lnTo>
                    <a:pt x="122" y="179"/>
                  </a:lnTo>
                  <a:lnTo>
                    <a:pt x="122" y="173"/>
                  </a:lnTo>
                  <a:lnTo>
                    <a:pt x="119" y="168"/>
                  </a:lnTo>
                  <a:lnTo>
                    <a:pt x="119" y="160"/>
                  </a:lnTo>
                  <a:lnTo>
                    <a:pt x="119" y="152"/>
                  </a:lnTo>
                  <a:lnTo>
                    <a:pt x="119" y="146"/>
                  </a:lnTo>
                  <a:lnTo>
                    <a:pt x="119" y="138"/>
                  </a:lnTo>
                  <a:lnTo>
                    <a:pt x="119" y="130"/>
                  </a:lnTo>
                  <a:lnTo>
                    <a:pt x="119" y="122"/>
                  </a:lnTo>
                  <a:lnTo>
                    <a:pt x="119" y="117"/>
                  </a:lnTo>
                  <a:lnTo>
                    <a:pt x="119" y="108"/>
                  </a:lnTo>
                  <a:lnTo>
                    <a:pt x="122" y="103"/>
                  </a:lnTo>
                  <a:lnTo>
                    <a:pt x="122" y="95"/>
                  </a:lnTo>
                  <a:lnTo>
                    <a:pt x="124" y="92"/>
                  </a:lnTo>
                  <a:lnTo>
                    <a:pt x="127" y="84"/>
                  </a:lnTo>
                  <a:lnTo>
                    <a:pt x="127" y="8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B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2" name="Freeform 160"/>
            <p:cNvSpPr>
              <a:spLocks/>
            </p:cNvSpPr>
            <p:nvPr/>
          </p:nvSpPr>
          <p:spPr bwMode="auto">
            <a:xfrm>
              <a:off x="3609975" y="4041776"/>
              <a:ext cx="627062" cy="404813"/>
            </a:xfrm>
            <a:custGeom>
              <a:avLst/>
              <a:gdLst>
                <a:gd name="T0" fmla="*/ 2147483647 w 395"/>
                <a:gd name="T1" fmla="*/ 2147483647 h 255"/>
                <a:gd name="T2" fmla="*/ 2147483647 w 395"/>
                <a:gd name="T3" fmla="*/ 2147483647 h 255"/>
                <a:gd name="T4" fmla="*/ 2147483647 w 395"/>
                <a:gd name="T5" fmla="*/ 2147483647 h 255"/>
                <a:gd name="T6" fmla="*/ 2147483647 w 395"/>
                <a:gd name="T7" fmla="*/ 2147483647 h 255"/>
                <a:gd name="T8" fmla="*/ 2147483647 w 395"/>
                <a:gd name="T9" fmla="*/ 2147483647 h 255"/>
                <a:gd name="T10" fmla="*/ 2147483647 w 395"/>
                <a:gd name="T11" fmla="*/ 2147483647 h 255"/>
                <a:gd name="T12" fmla="*/ 2147483647 w 395"/>
                <a:gd name="T13" fmla="*/ 2147483647 h 255"/>
                <a:gd name="T14" fmla="*/ 2147483647 w 395"/>
                <a:gd name="T15" fmla="*/ 2147483647 h 255"/>
                <a:gd name="T16" fmla="*/ 2147483647 w 395"/>
                <a:gd name="T17" fmla="*/ 2147483647 h 255"/>
                <a:gd name="T18" fmla="*/ 2147483647 w 395"/>
                <a:gd name="T19" fmla="*/ 2147483647 h 255"/>
                <a:gd name="T20" fmla="*/ 2147483647 w 395"/>
                <a:gd name="T21" fmla="*/ 2147483647 h 255"/>
                <a:gd name="T22" fmla="*/ 2147483647 w 395"/>
                <a:gd name="T23" fmla="*/ 2147483647 h 255"/>
                <a:gd name="T24" fmla="*/ 2147483647 w 395"/>
                <a:gd name="T25" fmla="*/ 2147483647 h 255"/>
                <a:gd name="T26" fmla="*/ 2147483647 w 395"/>
                <a:gd name="T27" fmla="*/ 2147483647 h 255"/>
                <a:gd name="T28" fmla="*/ 2147483647 w 395"/>
                <a:gd name="T29" fmla="*/ 2147483647 h 255"/>
                <a:gd name="T30" fmla="*/ 2147483647 w 395"/>
                <a:gd name="T31" fmla="*/ 2147483647 h 255"/>
                <a:gd name="T32" fmla="*/ 2147483647 w 395"/>
                <a:gd name="T33" fmla="*/ 2147483647 h 255"/>
                <a:gd name="T34" fmla="*/ 2147483647 w 395"/>
                <a:gd name="T35" fmla="*/ 2147483647 h 255"/>
                <a:gd name="T36" fmla="*/ 2147483647 w 395"/>
                <a:gd name="T37" fmla="*/ 2147483647 h 255"/>
                <a:gd name="T38" fmla="*/ 2147483647 w 395"/>
                <a:gd name="T39" fmla="*/ 2147483647 h 255"/>
                <a:gd name="T40" fmla="*/ 2147483647 w 395"/>
                <a:gd name="T41" fmla="*/ 0 h 255"/>
                <a:gd name="T42" fmla="*/ 2147483647 w 395"/>
                <a:gd name="T43" fmla="*/ 2147483647 h 255"/>
                <a:gd name="T44" fmla="*/ 2147483647 w 395"/>
                <a:gd name="T45" fmla="*/ 2147483647 h 255"/>
                <a:gd name="T46" fmla="*/ 2147483647 w 395"/>
                <a:gd name="T47" fmla="*/ 2147483647 h 255"/>
                <a:gd name="T48" fmla="*/ 2147483647 w 395"/>
                <a:gd name="T49" fmla="*/ 2147483647 h 255"/>
                <a:gd name="T50" fmla="*/ 2147483647 w 395"/>
                <a:gd name="T51" fmla="*/ 2147483647 h 255"/>
                <a:gd name="T52" fmla="*/ 2147483647 w 395"/>
                <a:gd name="T53" fmla="*/ 2147483647 h 255"/>
                <a:gd name="T54" fmla="*/ 2147483647 w 395"/>
                <a:gd name="T55" fmla="*/ 2147483647 h 255"/>
                <a:gd name="T56" fmla="*/ 2147483647 w 395"/>
                <a:gd name="T57" fmla="*/ 2147483647 h 255"/>
                <a:gd name="T58" fmla="*/ 2147483647 w 395"/>
                <a:gd name="T59" fmla="*/ 2147483647 h 255"/>
                <a:gd name="T60" fmla="*/ 2147483647 w 395"/>
                <a:gd name="T61" fmla="*/ 2147483647 h 255"/>
                <a:gd name="T62" fmla="*/ 2147483647 w 395"/>
                <a:gd name="T63" fmla="*/ 2147483647 h 255"/>
                <a:gd name="T64" fmla="*/ 2147483647 w 395"/>
                <a:gd name="T65" fmla="*/ 2147483647 h 255"/>
                <a:gd name="T66" fmla="*/ 0 w 395"/>
                <a:gd name="T67" fmla="*/ 2147483647 h 255"/>
                <a:gd name="T68" fmla="*/ 2147483647 w 395"/>
                <a:gd name="T69" fmla="*/ 2147483647 h 255"/>
                <a:gd name="T70" fmla="*/ 2147483647 w 395"/>
                <a:gd name="T71" fmla="*/ 2147483647 h 255"/>
                <a:gd name="T72" fmla="*/ 2147483647 w 395"/>
                <a:gd name="T73" fmla="*/ 2147483647 h 255"/>
                <a:gd name="T74" fmla="*/ 2147483647 w 395"/>
                <a:gd name="T75" fmla="*/ 2147483647 h 255"/>
                <a:gd name="T76" fmla="*/ 2147483647 w 395"/>
                <a:gd name="T77" fmla="*/ 2147483647 h 255"/>
                <a:gd name="T78" fmla="*/ 2147483647 w 395"/>
                <a:gd name="T79" fmla="*/ 2147483647 h 255"/>
                <a:gd name="T80" fmla="*/ 2147483647 w 395"/>
                <a:gd name="T81" fmla="*/ 2147483647 h 255"/>
                <a:gd name="T82" fmla="*/ 2147483647 w 395"/>
                <a:gd name="T83" fmla="*/ 2147483647 h 255"/>
                <a:gd name="T84" fmla="*/ 2147483647 w 395"/>
                <a:gd name="T85" fmla="*/ 2147483647 h 255"/>
                <a:gd name="T86" fmla="*/ 2147483647 w 395"/>
                <a:gd name="T87" fmla="*/ 2147483647 h 255"/>
                <a:gd name="T88" fmla="*/ 2147483647 w 395"/>
                <a:gd name="T89" fmla="*/ 2147483647 h 255"/>
                <a:gd name="T90" fmla="*/ 2147483647 w 395"/>
                <a:gd name="T91" fmla="*/ 2147483647 h 255"/>
                <a:gd name="T92" fmla="*/ 2147483647 w 395"/>
                <a:gd name="T93" fmla="*/ 2147483647 h 255"/>
                <a:gd name="T94" fmla="*/ 2147483647 w 395"/>
                <a:gd name="T95" fmla="*/ 2147483647 h 255"/>
                <a:gd name="T96" fmla="*/ 2147483647 w 395"/>
                <a:gd name="T97" fmla="*/ 2147483647 h 255"/>
                <a:gd name="T98" fmla="*/ 2147483647 w 395"/>
                <a:gd name="T99" fmla="*/ 2147483647 h 255"/>
                <a:gd name="T100" fmla="*/ 2147483647 w 395"/>
                <a:gd name="T101" fmla="*/ 2147483647 h 255"/>
                <a:gd name="T102" fmla="*/ 2147483647 w 395"/>
                <a:gd name="T103" fmla="*/ 2147483647 h 255"/>
                <a:gd name="T104" fmla="*/ 2147483647 w 395"/>
                <a:gd name="T105" fmla="*/ 2147483647 h 255"/>
                <a:gd name="T106" fmla="*/ 2147483647 w 395"/>
                <a:gd name="T107" fmla="*/ 2147483647 h 255"/>
                <a:gd name="T108" fmla="*/ 2147483647 w 395"/>
                <a:gd name="T109" fmla="*/ 2147483647 h 255"/>
                <a:gd name="T110" fmla="*/ 2147483647 w 395"/>
                <a:gd name="T111" fmla="*/ 2147483647 h 255"/>
                <a:gd name="T112" fmla="*/ 2147483647 w 395"/>
                <a:gd name="T113" fmla="*/ 2147483647 h 2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5"/>
                <a:gd name="T172" fmla="*/ 0 h 255"/>
                <a:gd name="T173" fmla="*/ 395 w 395"/>
                <a:gd name="T174" fmla="*/ 255 h 2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5" h="255">
                  <a:moveTo>
                    <a:pt x="373" y="241"/>
                  </a:moveTo>
                  <a:lnTo>
                    <a:pt x="395" y="117"/>
                  </a:lnTo>
                  <a:lnTo>
                    <a:pt x="395" y="114"/>
                  </a:lnTo>
                  <a:lnTo>
                    <a:pt x="392" y="111"/>
                  </a:lnTo>
                  <a:lnTo>
                    <a:pt x="387" y="106"/>
                  </a:lnTo>
                  <a:lnTo>
                    <a:pt x="384" y="100"/>
                  </a:lnTo>
                  <a:lnTo>
                    <a:pt x="376" y="98"/>
                  </a:lnTo>
                  <a:lnTo>
                    <a:pt x="371" y="98"/>
                  </a:lnTo>
                  <a:lnTo>
                    <a:pt x="368" y="98"/>
                  </a:lnTo>
                  <a:lnTo>
                    <a:pt x="362" y="100"/>
                  </a:lnTo>
                  <a:lnTo>
                    <a:pt x="360" y="103"/>
                  </a:lnTo>
                  <a:lnTo>
                    <a:pt x="354" y="111"/>
                  </a:lnTo>
                  <a:lnTo>
                    <a:pt x="352" y="111"/>
                  </a:lnTo>
                  <a:lnTo>
                    <a:pt x="346" y="111"/>
                  </a:lnTo>
                  <a:lnTo>
                    <a:pt x="341" y="108"/>
                  </a:lnTo>
                  <a:lnTo>
                    <a:pt x="330" y="106"/>
                  </a:lnTo>
                  <a:lnTo>
                    <a:pt x="319" y="103"/>
                  </a:lnTo>
                  <a:lnTo>
                    <a:pt x="306" y="100"/>
                  </a:lnTo>
                  <a:lnTo>
                    <a:pt x="292" y="98"/>
                  </a:lnTo>
                  <a:lnTo>
                    <a:pt x="279" y="95"/>
                  </a:lnTo>
                  <a:lnTo>
                    <a:pt x="262" y="90"/>
                  </a:lnTo>
                  <a:lnTo>
                    <a:pt x="246" y="84"/>
                  </a:lnTo>
                  <a:lnTo>
                    <a:pt x="230" y="81"/>
                  </a:lnTo>
                  <a:lnTo>
                    <a:pt x="216" y="76"/>
                  </a:lnTo>
                  <a:lnTo>
                    <a:pt x="200" y="71"/>
                  </a:lnTo>
                  <a:lnTo>
                    <a:pt x="187" y="65"/>
                  </a:lnTo>
                  <a:lnTo>
                    <a:pt x="176" y="60"/>
                  </a:lnTo>
                  <a:lnTo>
                    <a:pt x="165" y="57"/>
                  </a:lnTo>
                  <a:lnTo>
                    <a:pt x="154" y="52"/>
                  </a:lnTo>
                  <a:lnTo>
                    <a:pt x="146" y="46"/>
                  </a:lnTo>
                  <a:lnTo>
                    <a:pt x="135" y="41"/>
                  </a:lnTo>
                  <a:lnTo>
                    <a:pt x="127" y="35"/>
                  </a:lnTo>
                  <a:lnTo>
                    <a:pt x="119" y="30"/>
                  </a:lnTo>
                  <a:lnTo>
                    <a:pt x="111" y="25"/>
                  </a:lnTo>
                  <a:lnTo>
                    <a:pt x="103" y="22"/>
                  </a:lnTo>
                  <a:lnTo>
                    <a:pt x="97" y="17"/>
                  </a:lnTo>
                  <a:lnTo>
                    <a:pt x="92" y="14"/>
                  </a:lnTo>
                  <a:lnTo>
                    <a:pt x="84" y="11"/>
                  </a:lnTo>
                  <a:lnTo>
                    <a:pt x="81" y="6"/>
                  </a:lnTo>
                  <a:lnTo>
                    <a:pt x="78" y="3"/>
                  </a:lnTo>
                  <a:lnTo>
                    <a:pt x="70" y="0"/>
                  </a:lnTo>
                  <a:lnTo>
                    <a:pt x="68" y="3"/>
                  </a:lnTo>
                  <a:lnTo>
                    <a:pt x="59" y="11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30"/>
                  </a:lnTo>
                  <a:lnTo>
                    <a:pt x="57" y="38"/>
                  </a:lnTo>
                  <a:lnTo>
                    <a:pt x="62" y="46"/>
                  </a:lnTo>
                  <a:lnTo>
                    <a:pt x="68" y="60"/>
                  </a:lnTo>
                  <a:lnTo>
                    <a:pt x="73" y="71"/>
                  </a:lnTo>
                  <a:lnTo>
                    <a:pt x="78" y="81"/>
                  </a:lnTo>
                  <a:lnTo>
                    <a:pt x="81" y="90"/>
                  </a:lnTo>
                  <a:lnTo>
                    <a:pt x="84" y="92"/>
                  </a:lnTo>
                  <a:lnTo>
                    <a:pt x="78" y="95"/>
                  </a:lnTo>
                  <a:lnTo>
                    <a:pt x="70" y="103"/>
                  </a:lnTo>
                  <a:lnTo>
                    <a:pt x="62" y="108"/>
                  </a:lnTo>
                  <a:lnTo>
                    <a:pt x="54" y="117"/>
                  </a:lnTo>
                  <a:lnTo>
                    <a:pt x="49" y="125"/>
                  </a:lnTo>
                  <a:lnTo>
                    <a:pt x="41" y="133"/>
                  </a:lnTo>
                  <a:lnTo>
                    <a:pt x="32" y="138"/>
                  </a:lnTo>
                  <a:lnTo>
                    <a:pt x="24" y="149"/>
                  </a:lnTo>
                  <a:lnTo>
                    <a:pt x="16" y="154"/>
                  </a:lnTo>
                  <a:lnTo>
                    <a:pt x="11" y="165"/>
                  </a:lnTo>
                  <a:lnTo>
                    <a:pt x="5" y="171"/>
                  </a:lnTo>
                  <a:lnTo>
                    <a:pt x="3" y="176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3" y="192"/>
                  </a:lnTo>
                  <a:lnTo>
                    <a:pt x="14" y="192"/>
                  </a:lnTo>
                  <a:lnTo>
                    <a:pt x="16" y="192"/>
                  </a:lnTo>
                  <a:lnTo>
                    <a:pt x="22" y="190"/>
                  </a:lnTo>
                  <a:lnTo>
                    <a:pt x="30" y="190"/>
                  </a:lnTo>
                  <a:lnTo>
                    <a:pt x="35" y="190"/>
                  </a:lnTo>
                  <a:lnTo>
                    <a:pt x="41" y="184"/>
                  </a:lnTo>
                  <a:lnTo>
                    <a:pt x="49" y="182"/>
                  </a:lnTo>
                  <a:lnTo>
                    <a:pt x="54" y="182"/>
                  </a:lnTo>
                  <a:lnTo>
                    <a:pt x="59" y="179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41" y="233"/>
                  </a:lnTo>
                  <a:lnTo>
                    <a:pt x="95" y="211"/>
                  </a:lnTo>
                  <a:lnTo>
                    <a:pt x="95" y="252"/>
                  </a:lnTo>
                  <a:lnTo>
                    <a:pt x="195" y="184"/>
                  </a:lnTo>
                  <a:lnTo>
                    <a:pt x="197" y="184"/>
                  </a:lnTo>
                  <a:lnTo>
                    <a:pt x="203" y="184"/>
                  </a:lnTo>
                  <a:lnTo>
                    <a:pt x="206" y="184"/>
                  </a:lnTo>
                  <a:lnTo>
                    <a:pt x="211" y="184"/>
                  </a:lnTo>
                  <a:lnTo>
                    <a:pt x="219" y="184"/>
                  </a:lnTo>
                  <a:lnTo>
                    <a:pt x="225" y="184"/>
                  </a:lnTo>
                  <a:lnTo>
                    <a:pt x="230" y="184"/>
                  </a:lnTo>
                  <a:lnTo>
                    <a:pt x="238" y="184"/>
                  </a:lnTo>
                  <a:lnTo>
                    <a:pt x="243" y="184"/>
                  </a:lnTo>
                  <a:lnTo>
                    <a:pt x="252" y="187"/>
                  </a:lnTo>
                  <a:lnTo>
                    <a:pt x="257" y="187"/>
                  </a:lnTo>
                  <a:lnTo>
                    <a:pt x="262" y="187"/>
                  </a:lnTo>
                  <a:lnTo>
                    <a:pt x="270" y="190"/>
                  </a:lnTo>
                  <a:lnTo>
                    <a:pt x="276" y="190"/>
                  </a:lnTo>
                  <a:lnTo>
                    <a:pt x="284" y="192"/>
                  </a:lnTo>
                  <a:lnTo>
                    <a:pt x="292" y="195"/>
                  </a:lnTo>
                  <a:lnTo>
                    <a:pt x="298" y="198"/>
                  </a:lnTo>
                  <a:lnTo>
                    <a:pt x="303" y="200"/>
                  </a:lnTo>
                  <a:lnTo>
                    <a:pt x="311" y="206"/>
                  </a:lnTo>
                  <a:lnTo>
                    <a:pt x="319" y="214"/>
                  </a:lnTo>
                  <a:lnTo>
                    <a:pt x="327" y="219"/>
                  </a:lnTo>
                  <a:lnTo>
                    <a:pt x="333" y="230"/>
                  </a:lnTo>
                  <a:lnTo>
                    <a:pt x="333" y="233"/>
                  </a:lnTo>
                  <a:lnTo>
                    <a:pt x="335" y="238"/>
                  </a:lnTo>
                  <a:lnTo>
                    <a:pt x="341" y="246"/>
                  </a:lnTo>
                  <a:lnTo>
                    <a:pt x="344" y="255"/>
                  </a:lnTo>
                  <a:lnTo>
                    <a:pt x="349" y="255"/>
                  </a:lnTo>
                  <a:lnTo>
                    <a:pt x="360" y="249"/>
                  </a:lnTo>
                  <a:lnTo>
                    <a:pt x="368" y="244"/>
                  </a:lnTo>
                  <a:lnTo>
                    <a:pt x="373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3" name="Freeform 161"/>
            <p:cNvSpPr>
              <a:spLocks/>
            </p:cNvSpPr>
            <p:nvPr/>
          </p:nvSpPr>
          <p:spPr bwMode="auto">
            <a:xfrm>
              <a:off x="3657600" y="4106863"/>
              <a:ext cx="544512" cy="292100"/>
            </a:xfrm>
            <a:custGeom>
              <a:avLst/>
              <a:gdLst>
                <a:gd name="T0" fmla="*/ 2147483647 w 343"/>
                <a:gd name="T1" fmla="*/ 0 h 184"/>
                <a:gd name="T2" fmla="*/ 2147483647 w 343"/>
                <a:gd name="T3" fmla="*/ 2147483647 h 184"/>
                <a:gd name="T4" fmla="*/ 2147483647 w 343"/>
                <a:gd name="T5" fmla="*/ 2147483647 h 184"/>
                <a:gd name="T6" fmla="*/ 2147483647 w 343"/>
                <a:gd name="T7" fmla="*/ 2147483647 h 184"/>
                <a:gd name="T8" fmla="*/ 2147483647 w 343"/>
                <a:gd name="T9" fmla="*/ 2147483647 h 184"/>
                <a:gd name="T10" fmla="*/ 2147483647 w 343"/>
                <a:gd name="T11" fmla="*/ 2147483647 h 184"/>
                <a:gd name="T12" fmla="*/ 2147483647 w 343"/>
                <a:gd name="T13" fmla="*/ 2147483647 h 184"/>
                <a:gd name="T14" fmla="*/ 2147483647 w 343"/>
                <a:gd name="T15" fmla="*/ 2147483647 h 184"/>
                <a:gd name="T16" fmla="*/ 2147483647 w 343"/>
                <a:gd name="T17" fmla="*/ 2147483647 h 184"/>
                <a:gd name="T18" fmla="*/ 2147483647 w 343"/>
                <a:gd name="T19" fmla="*/ 2147483647 h 184"/>
                <a:gd name="T20" fmla="*/ 2147483647 w 343"/>
                <a:gd name="T21" fmla="*/ 2147483647 h 184"/>
                <a:gd name="T22" fmla="*/ 2147483647 w 343"/>
                <a:gd name="T23" fmla="*/ 2147483647 h 184"/>
                <a:gd name="T24" fmla="*/ 2147483647 w 343"/>
                <a:gd name="T25" fmla="*/ 2147483647 h 184"/>
                <a:gd name="T26" fmla="*/ 2147483647 w 343"/>
                <a:gd name="T27" fmla="*/ 2147483647 h 184"/>
                <a:gd name="T28" fmla="*/ 2147483647 w 343"/>
                <a:gd name="T29" fmla="*/ 2147483647 h 184"/>
                <a:gd name="T30" fmla="*/ 2147483647 w 343"/>
                <a:gd name="T31" fmla="*/ 2147483647 h 184"/>
                <a:gd name="T32" fmla="*/ 2147483647 w 343"/>
                <a:gd name="T33" fmla="*/ 2147483647 h 184"/>
                <a:gd name="T34" fmla="*/ 2147483647 w 343"/>
                <a:gd name="T35" fmla="*/ 2147483647 h 184"/>
                <a:gd name="T36" fmla="*/ 2147483647 w 343"/>
                <a:gd name="T37" fmla="*/ 2147483647 h 184"/>
                <a:gd name="T38" fmla="*/ 2147483647 w 343"/>
                <a:gd name="T39" fmla="*/ 2147483647 h 184"/>
                <a:gd name="T40" fmla="*/ 2147483647 w 343"/>
                <a:gd name="T41" fmla="*/ 2147483647 h 184"/>
                <a:gd name="T42" fmla="*/ 2147483647 w 343"/>
                <a:gd name="T43" fmla="*/ 2147483647 h 184"/>
                <a:gd name="T44" fmla="*/ 2147483647 w 343"/>
                <a:gd name="T45" fmla="*/ 2147483647 h 184"/>
                <a:gd name="T46" fmla="*/ 2147483647 w 343"/>
                <a:gd name="T47" fmla="*/ 2147483647 h 184"/>
                <a:gd name="T48" fmla="*/ 2147483647 w 343"/>
                <a:gd name="T49" fmla="*/ 2147483647 h 184"/>
                <a:gd name="T50" fmla="*/ 2147483647 w 343"/>
                <a:gd name="T51" fmla="*/ 2147483647 h 184"/>
                <a:gd name="T52" fmla="*/ 2147483647 w 343"/>
                <a:gd name="T53" fmla="*/ 2147483647 h 184"/>
                <a:gd name="T54" fmla="*/ 2147483647 w 343"/>
                <a:gd name="T55" fmla="*/ 2147483647 h 184"/>
                <a:gd name="T56" fmla="*/ 2147483647 w 343"/>
                <a:gd name="T57" fmla="*/ 2147483647 h 184"/>
                <a:gd name="T58" fmla="*/ 2147483647 w 343"/>
                <a:gd name="T59" fmla="*/ 2147483647 h 184"/>
                <a:gd name="T60" fmla="*/ 2147483647 w 343"/>
                <a:gd name="T61" fmla="*/ 2147483647 h 184"/>
                <a:gd name="T62" fmla="*/ 2147483647 w 343"/>
                <a:gd name="T63" fmla="*/ 2147483647 h 184"/>
                <a:gd name="T64" fmla="*/ 2147483647 w 343"/>
                <a:gd name="T65" fmla="*/ 2147483647 h 184"/>
                <a:gd name="T66" fmla="*/ 2147483647 w 343"/>
                <a:gd name="T67" fmla="*/ 2147483647 h 184"/>
                <a:gd name="T68" fmla="*/ 0 w 343"/>
                <a:gd name="T69" fmla="*/ 2147483647 h 184"/>
                <a:gd name="T70" fmla="*/ 2147483647 w 343"/>
                <a:gd name="T71" fmla="*/ 2147483647 h 184"/>
                <a:gd name="T72" fmla="*/ 2147483647 w 343"/>
                <a:gd name="T73" fmla="*/ 2147483647 h 184"/>
                <a:gd name="T74" fmla="*/ 2147483647 w 343"/>
                <a:gd name="T75" fmla="*/ 2147483647 h 184"/>
                <a:gd name="T76" fmla="*/ 2147483647 w 343"/>
                <a:gd name="T77" fmla="*/ 2147483647 h 184"/>
                <a:gd name="T78" fmla="*/ 2147483647 w 343"/>
                <a:gd name="T79" fmla="*/ 2147483647 h 184"/>
                <a:gd name="T80" fmla="*/ 2147483647 w 343"/>
                <a:gd name="T81" fmla="*/ 2147483647 h 184"/>
                <a:gd name="T82" fmla="*/ 2147483647 w 343"/>
                <a:gd name="T83" fmla="*/ 2147483647 h 184"/>
                <a:gd name="T84" fmla="*/ 2147483647 w 343"/>
                <a:gd name="T85" fmla="*/ 2147483647 h 184"/>
                <a:gd name="T86" fmla="*/ 2147483647 w 343"/>
                <a:gd name="T87" fmla="*/ 2147483647 h 184"/>
                <a:gd name="T88" fmla="*/ 2147483647 w 343"/>
                <a:gd name="T89" fmla="*/ 2147483647 h 184"/>
                <a:gd name="T90" fmla="*/ 2147483647 w 343"/>
                <a:gd name="T91" fmla="*/ 2147483647 h 184"/>
                <a:gd name="T92" fmla="*/ 2147483647 w 343"/>
                <a:gd name="T93" fmla="*/ 2147483647 h 184"/>
                <a:gd name="T94" fmla="*/ 2147483647 w 343"/>
                <a:gd name="T95" fmla="*/ 2147483647 h 184"/>
                <a:gd name="T96" fmla="*/ 2147483647 w 343"/>
                <a:gd name="T97" fmla="*/ 2147483647 h 184"/>
                <a:gd name="T98" fmla="*/ 2147483647 w 343"/>
                <a:gd name="T99" fmla="*/ 2147483647 h 184"/>
                <a:gd name="T100" fmla="*/ 2147483647 w 343"/>
                <a:gd name="T101" fmla="*/ 2147483647 h 184"/>
                <a:gd name="T102" fmla="*/ 2147483647 w 343"/>
                <a:gd name="T103" fmla="*/ 2147483647 h 184"/>
                <a:gd name="T104" fmla="*/ 2147483647 w 343"/>
                <a:gd name="T105" fmla="*/ 0 h 184"/>
                <a:gd name="T106" fmla="*/ 2147483647 w 343"/>
                <a:gd name="T107" fmla="*/ 0 h 184"/>
                <a:gd name="T108" fmla="*/ 2147483647 w 343"/>
                <a:gd name="T109" fmla="*/ 0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3"/>
                <a:gd name="T166" fmla="*/ 0 h 184"/>
                <a:gd name="T167" fmla="*/ 343 w 343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3" h="184">
                  <a:moveTo>
                    <a:pt x="65" y="0"/>
                  </a:moveTo>
                  <a:lnTo>
                    <a:pt x="192" y="59"/>
                  </a:lnTo>
                  <a:lnTo>
                    <a:pt x="319" y="100"/>
                  </a:lnTo>
                  <a:lnTo>
                    <a:pt x="319" y="95"/>
                  </a:lnTo>
                  <a:lnTo>
                    <a:pt x="327" y="89"/>
                  </a:lnTo>
                  <a:lnTo>
                    <a:pt x="335" y="81"/>
                  </a:lnTo>
                  <a:lnTo>
                    <a:pt x="343" y="78"/>
                  </a:lnTo>
                  <a:lnTo>
                    <a:pt x="343" y="84"/>
                  </a:lnTo>
                  <a:lnTo>
                    <a:pt x="343" y="86"/>
                  </a:lnTo>
                  <a:lnTo>
                    <a:pt x="343" y="95"/>
                  </a:lnTo>
                  <a:lnTo>
                    <a:pt x="343" y="100"/>
                  </a:lnTo>
                  <a:lnTo>
                    <a:pt x="343" y="111"/>
                  </a:lnTo>
                  <a:lnTo>
                    <a:pt x="341" y="119"/>
                  </a:lnTo>
                  <a:lnTo>
                    <a:pt x="341" y="130"/>
                  </a:lnTo>
                  <a:lnTo>
                    <a:pt x="341" y="138"/>
                  </a:lnTo>
                  <a:lnTo>
                    <a:pt x="341" y="149"/>
                  </a:lnTo>
                  <a:lnTo>
                    <a:pt x="338" y="157"/>
                  </a:lnTo>
                  <a:lnTo>
                    <a:pt x="338" y="165"/>
                  </a:lnTo>
                  <a:lnTo>
                    <a:pt x="338" y="170"/>
                  </a:lnTo>
                  <a:lnTo>
                    <a:pt x="338" y="176"/>
                  </a:lnTo>
                  <a:lnTo>
                    <a:pt x="338" y="178"/>
                  </a:lnTo>
                  <a:lnTo>
                    <a:pt x="338" y="181"/>
                  </a:lnTo>
                  <a:lnTo>
                    <a:pt x="327" y="184"/>
                  </a:lnTo>
                  <a:lnTo>
                    <a:pt x="303" y="151"/>
                  </a:lnTo>
                  <a:lnTo>
                    <a:pt x="165" y="100"/>
                  </a:lnTo>
                  <a:lnTo>
                    <a:pt x="100" y="168"/>
                  </a:lnTo>
                  <a:lnTo>
                    <a:pt x="86" y="178"/>
                  </a:lnTo>
                  <a:lnTo>
                    <a:pt x="81" y="181"/>
                  </a:lnTo>
                  <a:lnTo>
                    <a:pt x="92" y="143"/>
                  </a:lnTo>
                  <a:lnTo>
                    <a:pt x="84" y="141"/>
                  </a:lnTo>
                  <a:lnTo>
                    <a:pt x="46" y="162"/>
                  </a:lnTo>
                  <a:lnTo>
                    <a:pt x="67" y="122"/>
                  </a:lnTo>
                  <a:lnTo>
                    <a:pt x="67" y="108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2" y="124"/>
                  </a:lnTo>
                  <a:lnTo>
                    <a:pt x="2" y="119"/>
                  </a:lnTo>
                  <a:lnTo>
                    <a:pt x="11" y="116"/>
                  </a:lnTo>
                  <a:lnTo>
                    <a:pt x="13" y="111"/>
                  </a:lnTo>
                  <a:lnTo>
                    <a:pt x="19" y="108"/>
                  </a:lnTo>
                  <a:lnTo>
                    <a:pt x="24" y="105"/>
                  </a:lnTo>
                  <a:lnTo>
                    <a:pt x="32" y="103"/>
                  </a:lnTo>
                  <a:lnTo>
                    <a:pt x="38" y="97"/>
                  </a:lnTo>
                  <a:lnTo>
                    <a:pt x="43" y="92"/>
                  </a:lnTo>
                  <a:lnTo>
                    <a:pt x="48" y="86"/>
                  </a:lnTo>
                  <a:lnTo>
                    <a:pt x="57" y="84"/>
                  </a:lnTo>
                  <a:lnTo>
                    <a:pt x="67" y="73"/>
                  </a:lnTo>
                  <a:lnTo>
                    <a:pt x="75" y="67"/>
                  </a:lnTo>
                  <a:lnTo>
                    <a:pt x="81" y="59"/>
                  </a:lnTo>
                  <a:lnTo>
                    <a:pt x="86" y="57"/>
                  </a:lnTo>
                  <a:lnTo>
                    <a:pt x="89" y="54"/>
                  </a:lnTo>
                  <a:lnTo>
                    <a:pt x="92" y="54"/>
                  </a:lnTo>
                  <a:lnTo>
                    <a:pt x="46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4" name="Freeform 162"/>
            <p:cNvSpPr>
              <a:spLocks/>
            </p:cNvSpPr>
            <p:nvPr/>
          </p:nvSpPr>
          <p:spPr bwMode="auto">
            <a:xfrm>
              <a:off x="3476625" y="3449638"/>
              <a:ext cx="511175" cy="438150"/>
            </a:xfrm>
            <a:custGeom>
              <a:avLst/>
              <a:gdLst>
                <a:gd name="T0" fmla="*/ 2147483647 w 322"/>
                <a:gd name="T1" fmla="*/ 2147483647 h 276"/>
                <a:gd name="T2" fmla="*/ 2147483647 w 322"/>
                <a:gd name="T3" fmla="*/ 2147483647 h 276"/>
                <a:gd name="T4" fmla="*/ 2147483647 w 322"/>
                <a:gd name="T5" fmla="*/ 2147483647 h 276"/>
                <a:gd name="T6" fmla="*/ 2147483647 w 322"/>
                <a:gd name="T7" fmla="*/ 2147483647 h 276"/>
                <a:gd name="T8" fmla="*/ 2147483647 w 322"/>
                <a:gd name="T9" fmla="*/ 2147483647 h 276"/>
                <a:gd name="T10" fmla="*/ 2147483647 w 322"/>
                <a:gd name="T11" fmla="*/ 2147483647 h 276"/>
                <a:gd name="T12" fmla="*/ 2147483647 w 322"/>
                <a:gd name="T13" fmla="*/ 2147483647 h 276"/>
                <a:gd name="T14" fmla="*/ 2147483647 w 322"/>
                <a:gd name="T15" fmla="*/ 2147483647 h 276"/>
                <a:gd name="T16" fmla="*/ 0 w 322"/>
                <a:gd name="T17" fmla="*/ 2147483647 h 276"/>
                <a:gd name="T18" fmla="*/ 0 w 322"/>
                <a:gd name="T19" fmla="*/ 2147483647 h 276"/>
                <a:gd name="T20" fmla="*/ 2147483647 w 322"/>
                <a:gd name="T21" fmla="*/ 2147483647 h 276"/>
                <a:gd name="T22" fmla="*/ 2147483647 w 322"/>
                <a:gd name="T23" fmla="*/ 2147483647 h 276"/>
                <a:gd name="T24" fmla="*/ 2147483647 w 322"/>
                <a:gd name="T25" fmla="*/ 2147483647 h 276"/>
                <a:gd name="T26" fmla="*/ 2147483647 w 322"/>
                <a:gd name="T27" fmla="*/ 0 h 276"/>
                <a:gd name="T28" fmla="*/ 2147483647 w 322"/>
                <a:gd name="T29" fmla="*/ 0 h 276"/>
                <a:gd name="T30" fmla="*/ 2147483647 w 322"/>
                <a:gd name="T31" fmla="*/ 2147483647 h 276"/>
                <a:gd name="T32" fmla="*/ 2147483647 w 322"/>
                <a:gd name="T33" fmla="*/ 2147483647 h 276"/>
                <a:gd name="T34" fmla="*/ 2147483647 w 322"/>
                <a:gd name="T35" fmla="*/ 2147483647 h 276"/>
                <a:gd name="T36" fmla="*/ 2147483647 w 322"/>
                <a:gd name="T37" fmla="*/ 2147483647 h 276"/>
                <a:gd name="T38" fmla="*/ 2147483647 w 322"/>
                <a:gd name="T39" fmla="*/ 2147483647 h 276"/>
                <a:gd name="T40" fmla="*/ 2147483647 w 322"/>
                <a:gd name="T41" fmla="*/ 2147483647 h 276"/>
                <a:gd name="T42" fmla="*/ 2147483647 w 322"/>
                <a:gd name="T43" fmla="*/ 2147483647 h 276"/>
                <a:gd name="T44" fmla="*/ 2147483647 w 322"/>
                <a:gd name="T45" fmla="*/ 2147483647 h 276"/>
                <a:gd name="T46" fmla="*/ 2147483647 w 322"/>
                <a:gd name="T47" fmla="*/ 2147483647 h 276"/>
                <a:gd name="T48" fmla="*/ 2147483647 w 322"/>
                <a:gd name="T49" fmla="*/ 2147483647 h 276"/>
                <a:gd name="T50" fmla="*/ 2147483647 w 322"/>
                <a:gd name="T51" fmla="*/ 2147483647 h 276"/>
                <a:gd name="T52" fmla="*/ 2147483647 w 322"/>
                <a:gd name="T53" fmla="*/ 2147483647 h 276"/>
                <a:gd name="T54" fmla="*/ 2147483647 w 322"/>
                <a:gd name="T55" fmla="*/ 2147483647 h 276"/>
                <a:gd name="T56" fmla="*/ 2147483647 w 322"/>
                <a:gd name="T57" fmla="*/ 2147483647 h 276"/>
                <a:gd name="T58" fmla="*/ 2147483647 w 322"/>
                <a:gd name="T59" fmla="*/ 2147483647 h 276"/>
                <a:gd name="T60" fmla="*/ 2147483647 w 322"/>
                <a:gd name="T61" fmla="*/ 2147483647 h 276"/>
                <a:gd name="T62" fmla="*/ 2147483647 w 322"/>
                <a:gd name="T63" fmla="*/ 2147483647 h 276"/>
                <a:gd name="T64" fmla="*/ 2147483647 w 322"/>
                <a:gd name="T65" fmla="*/ 2147483647 h 276"/>
                <a:gd name="T66" fmla="*/ 2147483647 w 322"/>
                <a:gd name="T67" fmla="*/ 2147483647 h 276"/>
                <a:gd name="T68" fmla="*/ 2147483647 w 322"/>
                <a:gd name="T69" fmla="*/ 2147483647 h 276"/>
                <a:gd name="T70" fmla="*/ 2147483647 w 322"/>
                <a:gd name="T71" fmla="*/ 2147483647 h 276"/>
                <a:gd name="T72" fmla="*/ 2147483647 w 322"/>
                <a:gd name="T73" fmla="*/ 2147483647 h 276"/>
                <a:gd name="T74" fmla="*/ 2147483647 w 322"/>
                <a:gd name="T75" fmla="*/ 2147483647 h 276"/>
                <a:gd name="T76" fmla="*/ 2147483647 w 322"/>
                <a:gd name="T77" fmla="*/ 2147483647 h 276"/>
                <a:gd name="T78" fmla="*/ 2147483647 w 322"/>
                <a:gd name="T79" fmla="*/ 2147483647 h 276"/>
                <a:gd name="T80" fmla="*/ 2147483647 w 322"/>
                <a:gd name="T81" fmla="*/ 2147483647 h 276"/>
                <a:gd name="T82" fmla="*/ 2147483647 w 322"/>
                <a:gd name="T83" fmla="*/ 2147483647 h 276"/>
                <a:gd name="T84" fmla="*/ 2147483647 w 322"/>
                <a:gd name="T85" fmla="*/ 2147483647 h 276"/>
                <a:gd name="T86" fmla="*/ 2147483647 w 322"/>
                <a:gd name="T87" fmla="*/ 2147483647 h 276"/>
                <a:gd name="T88" fmla="*/ 2147483647 w 322"/>
                <a:gd name="T89" fmla="*/ 2147483647 h 276"/>
                <a:gd name="T90" fmla="*/ 2147483647 w 322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2"/>
                <a:gd name="T139" fmla="*/ 0 h 276"/>
                <a:gd name="T140" fmla="*/ 322 w 322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2" h="276">
                  <a:moveTo>
                    <a:pt x="168" y="108"/>
                  </a:moveTo>
                  <a:lnTo>
                    <a:pt x="263" y="179"/>
                  </a:lnTo>
                  <a:lnTo>
                    <a:pt x="322" y="184"/>
                  </a:lnTo>
                  <a:lnTo>
                    <a:pt x="314" y="273"/>
                  </a:lnTo>
                  <a:lnTo>
                    <a:pt x="217" y="276"/>
                  </a:lnTo>
                  <a:lnTo>
                    <a:pt x="111" y="225"/>
                  </a:lnTo>
                  <a:lnTo>
                    <a:pt x="38" y="173"/>
                  </a:lnTo>
                  <a:lnTo>
                    <a:pt x="35" y="170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4" y="152"/>
                  </a:lnTo>
                  <a:lnTo>
                    <a:pt x="19" y="143"/>
                  </a:lnTo>
                  <a:lnTo>
                    <a:pt x="16" y="135"/>
                  </a:lnTo>
                  <a:lnTo>
                    <a:pt x="11" y="124"/>
                  </a:lnTo>
                  <a:lnTo>
                    <a:pt x="8" y="116"/>
                  </a:lnTo>
                  <a:lnTo>
                    <a:pt x="6" y="106"/>
                  </a:lnTo>
                  <a:lnTo>
                    <a:pt x="3" y="95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3" y="54"/>
                  </a:lnTo>
                  <a:lnTo>
                    <a:pt x="3" y="43"/>
                  </a:lnTo>
                  <a:lnTo>
                    <a:pt x="6" y="33"/>
                  </a:lnTo>
                  <a:lnTo>
                    <a:pt x="11" y="24"/>
                  </a:lnTo>
                  <a:lnTo>
                    <a:pt x="16" y="16"/>
                  </a:lnTo>
                  <a:lnTo>
                    <a:pt x="19" y="8"/>
                  </a:lnTo>
                  <a:lnTo>
                    <a:pt x="24" y="5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0" y="8"/>
                  </a:lnTo>
                  <a:lnTo>
                    <a:pt x="65" y="14"/>
                  </a:lnTo>
                  <a:lnTo>
                    <a:pt x="70" y="22"/>
                  </a:lnTo>
                  <a:lnTo>
                    <a:pt x="73" y="33"/>
                  </a:lnTo>
                  <a:lnTo>
                    <a:pt x="76" y="49"/>
                  </a:lnTo>
                  <a:lnTo>
                    <a:pt x="79" y="62"/>
                  </a:lnTo>
                  <a:lnTo>
                    <a:pt x="79" y="76"/>
                  </a:lnTo>
                  <a:lnTo>
                    <a:pt x="81" y="89"/>
                  </a:lnTo>
                  <a:lnTo>
                    <a:pt x="81" y="100"/>
                  </a:lnTo>
                  <a:lnTo>
                    <a:pt x="81" y="111"/>
                  </a:lnTo>
                  <a:lnTo>
                    <a:pt x="81" y="124"/>
                  </a:lnTo>
                  <a:lnTo>
                    <a:pt x="81" y="133"/>
                  </a:lnTo>
                  <a:lnTo>
                    <a:pt x="84" y="141"/>
                  </a:lnTo>
                  <a:lnTo>
                    <a:pt x="81" y="149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1" y="165"/>
                  </a:lnTo>
                  <a:lnTo>
                    <a:pt x="81" y="170"/>
                  </a:lnTo>
                  <a:lnTo>
                    <a:pt x="81" y="173"/>
                  </a:lnTo>
                  <a:lnTo>
                    <a:pt x="84" y="176"/>
                  </a:lnTo>
                  <a:lnTo>
                    <a:pt x="89" y="181"/>
                  </a:lnTo>
                  <a:lnTo>
                    <a:pt x="98" y="187"/>
                  </a:lnTo>
                  <a:lnTo>
                    <a:pt x="108" y="195"/>
                  </a:lnTo>
                  <a:lnTo>
                    <a:pt x="116" y="200"/>
                  </a:lnTo>
                  <a:lnTo>
                    <a:pt x="127" y="206"/>
                  </a:lnTo>
                  <a:lnTo>
                    <a:pt x="135" y="208"/>
                  </a:lnTo>
                  <a:lnTo>
                    <a:pt x="143" y="206"/>
                  </a:lnTo>
                  <a:lnTo>
                    <a:pt x="146" y="200"/>
                  </a:lnTo>
                  <a:lnTo>
                    <a:pt x="152" y="195"/>
                  </a:lnTo>
                  <a:lnTo>
                    <a:pt x="154" y="187"/>
                  </a:lnTo>
                  <a:lnTo>
                    <a:pt x="160" y="181"/>
                  </a:lnTo>
                  <a:lnTo>
                    <a:pt x="165" y="173"/>
                  </a:lnTo>
                  <a:lnTo>
                    <a:pt x="168" y="170"/>
                  </a:lnTo>
                  <a:lnTo>
                    <a:pt x="168" y="176"/>
                  </a:lnTo>
                  <a:lnTo>
                    <a:pt x="168" y="181"/>
                  </a:lnTo>
                  <a:lnTo>
                    <a:pt x="171" y="189"/>
                  </a:lnTo>
                  <a:lnTo>
                    <a:pt x="171" y="197"/>
                  </a:lnTo>
                  <a:lnTo>
                    <a:pt x="173" y="208"/>
                  </a:lnTo>
                  <a:lnTo>
                    <a:pt x="173" y="214"/>
                  </a:lnTo>
                  <a:lnTo>
                    <a:pt x="176" y="222"/>
                  </a:lnTo>
                  <a:lnTo>
                    <a:pt x="179" y="222"/>
                  </a:lnTo>
                  <a:lnTo>
                    <a:pt x="187" y="216"/>
                  </a:lnTo>
                  <a:lnTo>
                    <a:pt x="195" y="206"/>
                  </a:lnTo>
                  <a:lnTo>
                    <a:pt x="198" y="203"/>
                  </a:lnTo>
                  <a:lnTo>
                    <a:pt x="200" y="203"/>
                  </a:lnTo>
                  <a:lnTo>
                    <a:pt x="208" y="211"/>
                  </a:lnTo>
                  <a:lnTo>
                    <a:pt x="211" y="211"/>
                  </a:lnTo>
                  <a:lnTo>
                    <a:pt x="217" y="216"/>
                  </a:lnTo>
                  <a:lnTo>
                    <a:pt x="225" y="216"/>
                  </a:lnTo>
                  <a:lnTo>
                    <a:pt x="233" y="222"/>
                  </a:lnTo>
                  <a:lnTo>
                    <a:pt x="238" y="219"/>
                  </a:lnTo>
                  <a:lnTo>
                    <a:pt x="244" y="216"/>
                  </a:lnTo>
                  <a:lnTo>
                    <a:pt x="244" y="208"/>
                  </a:lnTo>
                  <a:lnTo>
                    <a:pt x="244" y="203"/>
                  </a:lnTo>
                  <a:lnTo>
                    <a:pt x="241" y="192"/>
                  </a:lnTo>
                  <a:lnTo>
                    <a:pt x="238" y="187"/>
                  </a:lnTo>
                  <a:lnTo>
                    <a:pt x="235" y="181"/>
                  </a:lnTo>
                  <a:lnTo>
                    <a:pt x="179" y="138"/>
                  </a:lnTo>
                  <a:lnTo>
                    <a:pt x="168" y="108"/>
                  </a:lnTo>
                  <a:close/>
                </a:path>
              </a:pathLst>
            </a:custGeom>
            <a:solidFill>
              <a:srgbClr val="73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5" name="Freeform 163"/>
            <p:cNvSpPr>
              <a:spLocks/>
            </p:cNvSpPr>
            <p:nvPr/>
          </p:nvSpPr>
          <p:spPr bwMode="auto">
            <a:xfrm>
              <a:off x="3652838" y="3436938"/>
              <a:ext cx="317500" cy="330200"/>
            </a:xfrm>
            <a:custGeom>
              <a:avLst/>
              <a:gdLst>
                <a:gd name="T0" fmla="*/ 2147483647 w 200"/>
                <a:gd name="T1" fmla="*/ 2147483647 h 208"/>
                <a:gd name="T2" fmla="*/ 2147483647 w 200"/>
                <a:gd name="T3" fmla="*/ 2147483647 h 208"/>
                <a:gd name="T4" fmla="*/ 2147483647 w 200"/>
                <a:gd name="T5" fmla="*/ 2147483647 h 208"/>
                <a:gd name="T6" fmla="*/ 2147483647 w 200"/>
                <a:gd name="T7" fmla="*/ 2147483647 h 208"/>
                <a:gd name="T8" fmla="*/ 2147483647 w 200"/>
                <a:gd name="T9" fmla="*/ 2147483647 h 208"/>
                <a:gd name="T10" fmla="*/ 2147483647 w 200"/>
                <a:gd name="T11" fmla="*/ 2147483647 h 208"/>
                <a:gd name="T12" fmla="*/ 2147483647 w 200"/>
                <a:gd name="T13" fmla="*/ 2147483647 h 208"/>
                <a:gd name="T14" fmla="*/ 2147483647 w 200"/>
                <a:gd name="T15" fmla="*/ 2147483647 h 208"/>
                <a:gd name="T16" fmla="*/ 2147483647 w 200"/>
                <a:gd name="T17" fmla="*/ 2147483647 h 208"/>
                <a:gd name="T18" fmla="*/ 2147483647 w 200"/>
                <a:gd name="T19" fmla="*/ 2147483647 h 208"/>
                <a:gd name="T20" fmla="*/ 2147483647 w 200"/>
                <a:gd name="T21" fmla="*/ 2147483647 h 208"/>
                <a:gd name="T22" fmla="*/ 2147483647 w 200"/>
                <a:gd name="T23" fmla="*/ 2147483647 h 208"/>
                <a:gd name="T24" fmla="*/ 2147483647 w 200"/>
                <a:gd name="T25" fmla="*/ 2147483647 h 208"/>
                <a:gd name="T26" fmla="*/ 2147483647 w 200"/>
                <a:gd name="T27" fmla="*/ 2147483647 h 208"/>
                <a:gd name="T28" fmla="*/ 2147483647 w 200"/>
                <a:gd name="T29" fmla="*/ 2147483647 h 208"/>
                <a:gd name="T30" fmla="*/ 2147483647 w 200"/>
                <a:gd name="T31" fmla="*/ 2147483647 h 208"/>
                <a:gd name="T32" fmla="*/ 2147483647 w 200"/>
                <a:gd name="T33" fmla="*/ 2147483647 h 208"/>
                <a:gd name="T34" fmla="*/ 2147483647 w 200"/>
                <a:gd name="T35" fmla="*/ 2147483647 h 208"/>
                <a:gd name="T36" fmla="*/ 2147483647 w 200"/>
                <a:gd name="T37" fmla="*/ 2147483647 h 208"/>
                <a:gd name="T38" fmla="*/ 2147483647 w 200"/>
                <a:gd name="T39" fmla="*/ 2147483647 h 208"/>
                <a:gd name="T40" fmla="*/ 2147483647 w 200"/>
                <a:gd name="T41" fmla="*/ 2147483647 h 208"/>
                <a:gd name="T42" fmla="*/ 2147483647 w 200"/>
                <a:gd name="T43" fmla="*/ 2147483647 h 208"/>
                <a:gd name="T44" fmla="*/ 2147483647 w 200"/>
                <a:gd name="T45" fmla="*/ 2147483647 h 208"/>
                <a:gd name="T46" fmla="*/ 2147483647 w 200"/>
                <a:gd name="T47" fmla="*/ 2147483647 h 208"/>
                <a:gd name="T48" fmla="*/ 2147483647 w 200"/>
                <a:gd name="T49" fmla="*/ 2147483647 h 208"/>
                <a:gd name="T50" fmla="*/ 2147483647 w 200"/>
                <a:gd name="T51" fmla="*/ 2147483647 h 208"/>
                <a:gd name="T52" fmla="*/ 2147483647 w 200"/>
                <a:gd name="T53" fmla="*/ 2147483647 h 208"/>
                <a:gd name="T54" fmla="*/ 2147483647 w 200"/>
                <a:gd name="T55" fmla="*/ 2147483647 h 208"/>
                <a:gd name="T56" fmla="*/ 2147483647 w 200"/>
                <a:gd name="T57" fmla="*/ 2147483647 h 208"/>
                <a:gd name="T58" fmla="*/ 2147483647 w 200"/>
                <a:gd name="T59" fmla="*/ 2147483647 h 208"/>
                <a:gd name="T60" fmla="*/ 2147483647 w 200"/>
                <a:gd name="T61" fmla="*/ 2147483647 h 208"/>
                <a:gd name="T62" fmla="*/ 2147483647 w 200"/>
                <a:gd name="T63" fmla="*/ 2147483647 h 208"/>
                <a:gd name="T64" fmla="*/ 2147483647 w 200"/>
                <a:gd name="T65" fmla="*/ 2147483647 h 208"/>
                <a:gd name="T66" fmla="*/ 2147483647 w 200"/>
                <a:gd name="T67" fmla="*/ 2147483647 h 208"/>
                <a:gd name="T68" fmla="*/ 2147483647 w 200"/>
                <a:gd name="T69" fmla="*/ 2147483647 h 208"/>
                <a:gd name="T70" fmla="*/ 2147483647 w 200"/>
                <a:gd name="T71" fmla="*/ 2147483647 h 208"/>
                <a:gd name="T72" fmla="*/ 2147483647 w 200"/>
                <a:gd name="T73" fmla="*/ 2147483647 h 208"/>
                <a:gd name="T74" fmla="*/ 2147483647 w 200"/>
                <a:gd name="T75" fmla="*/ 2147483647 h 208"/>
                <a:gd name="T76" fmla="*/ 2147483647 w 200"/>
                <a:gd name="T77" fmla="*/ 2147483647 h 208"/>
                <a:gd name="T78" fmla="*/ 2147483647 w 200"/>
                <a:gd name="T79" fmla="*/ 2147483647 h 208"/>
                <a:gd name="T80" fmla="*/ 2147483647 w 200"/>
                <a:gd name="T81" fmla="*/ 2147483647 h 208"/>
                <a:gd name="T82" fmla="*/ 2147483647 w 200"/>
                <a:gd name="T83" fmla="*/ 2147483647 h 208"/>
                <a:gd name="T84" fmla="*/ 2147483647 w 200"/>
                <a:gd name="T85" fmla="*/ 2147483647 h 208"/>
                <a:gd name="T86" fmla="*/ 2147483647 w 200"/>
                <a:gd name="T87" fmla="*/ 2147483647 h 208"/>
                <a:gd name="T88" fmla="*/ 2147483647 w 200"/>
                <a:gd name="T89" fmla="*/ 2147483647 h 208"/>
                <a:gd name="T90" fmla="*/ 2147483647 w 200"/>
                <a:gd name="T91" fmla="*/ 2147483647 h 208"/>
                <a:gd name="T92" fmla="*/ 2147483647 w 200"/>
                <a:gd name="T93" fmla="*/ 2147483647 h 208"/>
                <a:gd name="T94" fmla="*/ 2147483647 w 200"/>
                <a:gd name="T95" fmla="*/ 2147483647 h 208"/>
                <a:gd name="T96" fmla="*/ 2147483647 w 200"/>
                <a:gd name="T97" fmla="*/ 2147483647 h 208"/>
                <a:gd name="T98" fmla="*/ 2147483647 w 200"/>
                <a:gd name="T99" fmla="*/ 2147483647 h 208"/>
                <a:gd name="T100" fmla="*/ 2147483647 w 200"/>
                <a:gd name="T101" fmla="*/ 2147483647 h 208"/>
                <a:gd name="T102" fmla="*/ 2147483647 w 200"/>
                <a:gd name="T103" fmla="*/ 2147483647 h 208"/>
                <a:gd name="T104" fmla="*/ 2147483647 w 200"/>
                <a:gd name="T105" fmla="*/ 2147483647 h 208"/>
                <a:gd name="T106" fmla="*/ 2147483647 w 200"/>
                <a:gd name="T107" fmla="*/ 2147483647 h 208"/>
                <a:gd name="T108" fmla="*/ 2147483647 w 200"/>
                <a:gd name="T109" fmla="*/ 2147483647 h 208"/>
                <a:gd name="T110" fmla="*/ 2147483647 w 200"/>
                <a:gd name="T111" fmla="*/ 2147483647 h 208"/>
                <a:gd name="T112" fmla="*/ 2147483647 w 200"/>
                <a:gd name="T113" fmla="*/ 2147483647 h 208"/>
                <a:gd name="T114" fmla="*/ 2147483647 w 200"/>
                <a:gd name="T115" fmla="*/ 2147483647 h 208"/>
                <a:gd name="T116" fmla="*/ 0 w 200"/>
                <a:gd name="T117" fmla="*/ 0 h 208"/>
                <a:gd name="T118" fmla="*/ 2147483647 w 200"/>
                <a:gd name="T119" fmla="*/ 2147483647 h 208"/>
                <a:gd name="T120" fmla="*/ 2147483647 w 200"/>
                <a:gd name="T121" fmla="*/ 2147483647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"/>
                <a:gd name="T184" fmla="*/ 0 h 208"/>
                <a:gd name="T185" fmla="*/ 200 w 200"/>
                <a:gd name="T186" fmla="*/ 208 h 2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" h="208">
                  <a:moveTo>
                    <a:pt x="8" y="49"/>
                  </a:moveTo>
                  <a:lnTo>
                    <a:pt x="8" y="49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19" y="70"/>
                  </a:lnTo>
                  <a:lnTo>
                    <a:pt x="22" y="81"/>
                  </a:lnTo>
                  <a:lnTo>
                    <a:pt x="30" y="92"/>
                  </a:lnTo>
                  <a:lnTo>
                    <a:pt x="35" y="105"/>
                  </a:lnTo>
                  <a:lnTo>
                    <a:pt x="43" y="119"/>
                  </a:lnTo>
                  <a:lnTo>
                    <a:pt x="51" y="132"/>
                  </a:lnTo>
                  <a:lnTo>
                    <a:pt x="60" y="146"/>
                  </a:lnTo>
                  <a:lnTo>
                    <a:pt x="70" y="160"/>
                  </a:lnTo>
                  <a:lnTo>
                    <a:pt x="78" y="170"/>
                  </a:lnTo>
                  <a:lnTo>
                    <a:pt x="89" y="181"/>
                  </a:lnTo>
                  <a:lnTo>
                    <a:pt x="100" y="189"/>
                  </a:lnTo>
                  <a:lnTo>
                    <a:pt x="108" y="195"/>
                  </a:lnTo>
                  <a:lnTo>
                    <a:pt x="119" y="200"/>
                  </a:lnTo>
                  <a:lnTo>
                    <a:pt x="127" y="200"/>
                  </a:lnTo>
                  <a:lnTo>
                    <a:pt x="135" y="200"/>
                  </a:lnTo>
                  <a:lnTo>
                    <a:pt x="143" y="203"/>
                  </a:lnTo>
                  <a:lnTo>
                    <a:pt x="152" y="203"/>
                  </a:lnTo>
                  <a:lnTo>
                    <a:pt x="157" y="203"/>
                  </a:lnTo>
                  <a:lnTo>
                    <a:pt x="162" y="203"/>
                  </a:lnTo>
                  <a:lnTo>
                    <a:pt x="168" y="205"/>
                  </a:lnTo>
                  <a:lnTo>
                    <a:pt x="173" y="205"/>
                  </a:lnTo>
                  <a:lnTo>
                    <a:pt x="181" y="205"/>
                  </a:lnTo>
                  <a:lnTo>
                    <a:pt x="187" y="205"/>
                  </a:lnTo>
                  <a:lnTo>
                    <a:pt x="189" y="205"/>
                  </a:lnTo>
                  <a:lnTo>
                    <a:pt x="192" y="208"/>
                  </a:lnTo>
                  <a:lnTo>
                    <a:pt x="200" y="178"/>
                  </a:lnTo>
                  <a:lnTo>
                    <a:pt x="195" y="176"/>
                  </a:lnTo>
                  <a:lnTo>
                    <a:pt x="187" y="176"/>
                  </a:lnTo>
                  <a:lnTo>
                    <a:pt x="181" y="176"/>
                  </a:lnTo>
                  <a:lnTo>
                    <a:pt x="176" y="173"/>
                  </a:lnTo>
                  <a:lnTo>
                    <a:pt x="170" y="173"/>
                  </a:lnTo>
                  <a:lnTo>
                    <a:pt x="162" y="173"/>
                  </a:lnTo>
                  <a:lnTo>
                    <a:pt x="154" y="168"/>
                  </a:lnTo>
                  <a:lnTo>
                    <a:pt x="143" y="168"/>
                  </a:lnTo>
                  <a:lnTo>
                    <a:pt x="135" y="162"/>
                  </a:lnTo>
                  <a:lnTo>
                    <a:pt x="127" y="160"/>
                  </a:lnTo>
                  <a:lnTo>
                    <a:pt x="116" y="154"/>
                  </a:lnTo>
                  <a:lnTo>
                    <a:pt x="106" y="149"/>
                  </a:lnTo>
                  <a:lnTo>
                    <a:pt x="97" y="141"/>
                  </a:lnTo>
                  <a:lnTo>
                    <a:pt x="89" y="132"/>
                  </a:lnTo>
                  <a:lnTo>
                    <a:pt x="78" y="124"/>
                  </a:lnTo>
                  <a:lnTo>
                    <a:pt x="70" y="114"/>
                  </a:lnTo>
                  <a:lnTo>
                    <a:pt x="62" y="103"/>
                  </a:lnTo>
                  <a:lnTo>
                    <a:pt x="57" y="92"/>
                  </a:lnTo>
                  <a:lnTo>
                    <a:pt x="49" y="81"/>
                  </a:lnTo>
                  <a:lnTo>
                    <a:pt x="41" y="70"/>
                  </a:lnTo>
                  <a:lnTo>
                    <a:pt x="32" y="59"/>
                  </a:lnTo>
                  <a:lnTo>
                    <a:pt x="27" y="49"/>
                  </a:lnTo>
                  <a:lnTo>
                    <a:pt x="22" y="38"/>
                  </a:lnTo>
                  <a:lnTo>
                    <a:pt x="16" y="30"/>
                  </a:lnTo>
                  <a:lnTo>
                    <a:pt x="11" y="22"/>
                  </a:lnTo>
                  <a:lnTo>
                    <a:pt x="8" y="13"/>
                  </a:lnTo>
                  <a:lnTo>
                    <a:pt x="5" y="8"/>
                  </a:lnTo>
                  <a:lnTo>
                    <a:pt x="3" y="3"/>
                  </a:lnTo>
                  <a:lnTo>
                    <a:pt x="0" y="0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rgbClr val="1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6" name="Freeform 164"/>
            <p:cNvSpPr>
              <a:spLocks/>
            </p:cNvSpPr>
            <p:nvPr/>
          </p:nvSpPr>
          <p:spPr bwMode="auto">
            <a:xfrm>
              <a:off x="3536950" y="3719513"/>
              <a:ext cx="433387" cy="193675"/>
            </a:xfrm>
            <a:custGeom>
              <a:avLst/>
              <a:gdLst>
                <a:gd name="T0" fmla="*/ 0 w 273"/>
                <a:gd name="T1" fmla="*/ 0 h 122"/>
                <a:gd name="T2" fmla="*/ 2147483647 w 273"/>
                <a:gd name="T3" fmla="*/ 2147483647 h 122"/>
                <a:gd name="T4" fmla="*/ 2147483647 w 273"/>
                <a:gd name="T5" fmla="*/ 2147483647 h 122"/>
                <a:gd name="T6" fmla="*/ 2147483647 w 273"/>
                <a:gd name="T7" fmla="*/ 2147483647 h 122"/>
                <a:gd name="T8" fmla="*/ 2147483647 w 273"/>
                <a:gd name="T9" fmla="*/ 2147483647 h 122"/>
                <a:gd name="T10" fmla="*/ 2147483647 w 273"/>
                <a:gd name="T11" fmla="*/ 2147483647 h 122"/>
                <a:gd name="T12" fmla="*/ 2147483647 w 273"/>
                <a:gd name="T13" fmla="*/ 2147483647 h 122"/>
                <a:gd name="T14" fmla="*/ 2147483647 w 273"/>
                <a:gd name="T15" fmla="*/ 2147483647 h 122"/>
                <a:gd name="T16" fmla="*/ 2147483647 w 273"/>
                <a:gd name="T17" fmla="*/ 2147483647 h 122"/>
                <a:gd name="T18" fmla="*/ 2147483647 w 273"/>
                <a:gd name="T19" fmla="*/ 2147483647 h 122"/>
                <a:gd name="T20" fmla="*/ 2147483647 w 273"/>
                <a:gd name="T21" fmla="*/ 2147483647 h 122"/>
                <a:gd name="T22" fmla="*/ 2147483647 w 273"/>
                <a:gd name="T23" fmla="*/ 2147483647 h 122"/>
                <a:gd name="T24" fmla="*/ 2147483647 w 273"/>
                <a:gd name="T25" fmla="*/ 2147483647 h 122"/>
                <a:gd name="T26" fmla="*/ 2147483647 w 273"/>
                <a:gd name="T27" fmla="*/ 2147483647 h 122"/>
                <a:gd name="T28" fmla="*/ 2147483647 w 273"/>
                <a:gd name="T29" fmla="*/ 2147483647 h 122"/>
                <a:gd name="T30" fmla="*/ 2147483647 w 273"/>
                <a:gd name="T31" fmla="*/ 2147483647 h 122"/>
                <a:gd name="T32" fmla="*/ 2147483647 w 273"/>
                <a:gd name="T33" fmla="*/ 2147483647 h 122"/>
                <a:gd name="T34" fmla="*/ 2147483647 w 273"/>
                <a:gd name="T35" fmla="*/ 2147483647 h 122"/>
                <a:gd name="T36" fmla="*/ 2147483647 w 273"/>
                <a:gd name="T37" fmla="*/ 2147483647 h 122"/>
                <a:gd name="T38" fmla="*/ 2147483647 w 273"/>
                <a:gd name="T39" fmla="*/ 2147483647 h 122"/>
                <a:gd name="T40" fmla="*/ 2147483647 w 273"/>
                <a:gd name="T41" fmla="*/ 2147483647 h 122"/>
                <a:gd name="T42" fmla="*/ 2147483647 w 273"/>
                <a:gd name="T43" fmla="*/ 2147483647 h 122"/>
                <a:gd name="T44" fmla="*/ 2147483647 w 273"/>
                <a:gd name="T45" fmla="*/ 2147483647 h 122"/>
                <a:gd name="T46" fmla="*/ 2147483647 w 273"/>
                <a:gd name="T47" fmla="*/ 2147483647 h 122"/>
                <a:gd name="T48" fmla="*/ 2147483647 w 273"/>
                <a:gd name="T49" fmla="*/ 2147483647 h 122"/>
                <a:gd name="T50" fmla="*/ 2147483647 w 273"/>
                <a:gd name="T51" fmla="*/ 2147483647 h 122"/>
                <a:gd name="T52" fmla="*/ 2147483647 w 273"/>
                <a:gd name="T53" fmla="*/ 2147483647 h 122"/>
                <a:gd name="T54" fmla="*/ 2147483647 w 273"/>
                <a:gd name="T55" fmla="*/ 2147483647 h 122"/>
                <a:gd name="T56" fmla="*/ 2147483647 w 273"/>
                <a:gd name="T57" fmla="*/ 2147483647 h 122"/>
                <a:gd name="T58" fmla="*/ 2147483647 w 273"/>
                <a:gd name="T59" fmla="*/ 2147483647 h 122"/>
                <a:gd name="T60" fmla="*/ 2147483647 w 273"/>
                <a:gd name="T61" fmla="*/ 2147483647 h 122"/>
                <a:gd name="T62" fmla="*/ 2147483647 w 273"/>
                <a:gd name="T63" fmla="*/ 2147483647 h 122"/>
                <a:gd name="T64" fmla="*/ 2147483647 w 273"/>
                <a:gd name="T65" fmla="*/ 2147483647 h 122"/>
                <a:gd name="T66" fmla="*/ 2147483647 w 273"/>
                <a:gd name="T67" fmla="*/ 2147483647 h 122"/>
                <a:gd name="T68" fmla="*/ 2147483647 w 273"/>
                <a:gd name="T69" fmla="*/ 2147483647 h 122"/>
                <a:gd name="T70" fmla="*/ 2147483647 w 273"/>
                <a:gd name="T71" fmla="*/ 2147483647 h 122"/>
                <a:gd name="T72" fmla="*/ 2147483647 w 273"/>
                <a:gd name="T73" fmla="*/ 2147483647 h 122"/>
                <a:gd name="T74" fmla="*/ 2147483647 w 273"/>
                <a:gd name="T75" fmla="*/ 2147483647 h 122"/>
                <a:gd name="T76" fmla="*/ 2147483647 w 273"/>
                <a:gd name="T77" fmla="*/ 2147483647 h 122"/>
                <a:gd name="T78" fmla="*/ 2147483647 w 273"/>
                <a:gd name="T79" fmla="*/ 2147483647 h 122"/>
                <a:gd name="T80" fmla="*/ 2147483647 w 273"/>
                <a:gd name="T81" fmla="*/ 2147483647 h 122"/>
                <a:gd name="T82" fmla="*/ 2147483647 w 273"/>
                <a:gd name="T83" fmla="*/ 2147483647 h 122"/>
                <a:gd name="T84" fmla="*/ 2147483647 w 273"/>
                <a:gd name="T85" fmla="*/ 2147483647 h 122"/>
                <a:gd name="T86" fmla="*/ 2147483647 w 273"/>
                <a:gd name="T87" fmla="*/ 2147483647 h 122"/>
                <a:gd name="T88" fmla="*/ 2147483647 w 273"/>
                <a:gd name="T89" fmla="*/ 2147483647 h 122"/>
                <a:gd name="T90" fmla="*/ 2147483647 w 273"/>
                <a:gd name="T91" fmla="*/ 2147483647 h 122"/>
                <a:gd name="T92" fmla="*/ 2147483647 w 273"/>
                <a:gd name="T93" fmla="*/ 2147483647 h 122"/>
                <a:gd name="T94" fmla="*/ 2147483647 w 273"/>
                <a:gd name="T95" fmla="*/ 2147483647 h 122"/>
                <a:gd name="T96" fmla="*/ 2147483647 w 273"/>
                <a:gd name="T97" fmla="*/ 2147483647 h 122"/>
                <a:gd name="T98" fmla="*/ 0 w 273"/>
                <a:gd name="T99" fmla="*/ 0 h 122"/>
                <a:gd name="T100" fmla="*/ 0 w 273"/>
                <a:gd name="T101" fmla="*/ 0 h 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3"/>
                <a:gd name="T154" fmla="*/ 0 h 122"/>
                <a:gd name="T155" fmla="*/ 273 w 273"/>
                <a:gd name="T156" fmla="*/ 122 h 1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3" h="122">
                  <a:moveTo>
                    <a:pt x="0" y="0"/>
                  </a:moveTo>
                  <a:lnTo>
                    <a:pt x="3" y="3"/>
                  </a:lnTo>
                  <a:lnTo>
                    <a:pt x="8" y="6"/>
                  </a:lnTo>
                  <a:lnTo>
                    <a:pt x="16" y="14"/>
                  </a:lnTo>
                  <a:lnTo>
                    <a:pt x="27" y="19"/>
                  </a:lnTo>
                  <a:lnTo>
                    <a:pt x="38" y="27"/>
                  </a:lnTo>
                  <a:lnTo>
                    <a:pt x="51" y="36"/>
                  </a:lnTo>
                  <a:lnTo>
                    <a:pt x="65" y="46"/>
                  </a:lnTo>
                  <a:lnTo>
                    <a:pt x="81" y="55"/>
                  </a:lnTo>
                  <a:lnTo>
                    <a:pt x="100" y="63"/>
                  </a:lnTo>
                  <a:lnTo>
                    <a:pt x="116" y="71"/>
                  </a:lnTo>
                  <a:lnTo>
                    <a:pt x="138" y="79"/>
                  </a:lnTo>
                  <a:lnTo>
                    <a:pt x="157" y="84"/>
                  </a:lnTo>
                  <a:lnTo>
                    <a:pt x="179" y="90"/>
                  </a:lnTo>
                  <a:lnTo>
                    <a:pt x="200" y="92"/>
                  </a:lnTo>
                  <a:lnTo>
                    <a:pt x="225" y="95"/>
                  </a:lnTo>
                  <a:lnTo>
                    <a:pt x="233" y="95"/>
                  </a:lnTo>
                  <a:lnTo>
                    <a:pt x="241" y="92"/>
                  </a:lnTo>
                  <a:lnTo>
                    <a:pt x="246" y="92"/>
                  </a:lnTo>
                  <a:lnTo>
                    <a:pt x="252" y="90"/>
                  </a:lnTo>
                  <a:lnTo>
                    <a:pt x="260" y="87"/>
                  </a:lnTo>
                  <a:lnTo>
                    <a:pt x="265" y="87"/>
                  </a:lnTo>
                  <a:lnTo>
                    <a:pt x="273" y="119"/>
                  </a:lnTo>
                  <a:lnTo>
                    <a:pt x="271" y="119"/>
                  </a:lnTo>
                  <a:lnTo>
                    <a:pt x="265" y="119"/>
                  </a:lnTo>
                  <a:lnTo>
                    <a:pt x="260" y="119"/>
                  </a:lnTo>
                  <a:lnTo>
                    <a:pt x="252" y="122"/>
                  </a:lnTo>
                  <a:lnTo>
                    <a:pt x="243" y="122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1" y="119"/>
                  </a:lnTo>
                  <a:lnTo>
                    <a:pt x="200" y="119"/>
                  </a:lnTo>
                  <a:lnTo>
                    <a:pt x="187" y="117"/>
                  </a:lnTo>
                  <a:lnTo>
                    <a:pt x="173" y="114"/>
                  </a:lnTo>
                  <a:lnTo>
                    <a:pt x="157" y="109"/>
                  </a:lnTo>
                  <a:lnTo>
                    <a:pt x="143" y="103"/>
                  </a:lnTo>
                  <a:lnTo>
                    <a:pt x="127" y="95"/>
                  </a:lnTo>
                  <a:lnTo>
                    <a:pt x="114" y="90"/>
                  </a:lnTo>
                  <a:lnTo>
                    <a:pt x="97" y="79"/>
                  </a:lnTo>
                  <a:lnTo>
                    <a:pt x="84" y="68"/>
                  </a:lnTo>
                  <a:lnTo>
                    <a:pt x="70" y="60"/>
                  </a:lnTo>
                  <a:lnTo>
                    <a:pt x="60" y="49"/>
                  </a:lnTo>
                  <a:lnTo>
                    <a:pt x="43" y="41"/>
                  </a:lnTo>
                  <a:lnTo>
                    <a:pt x="35" y="30"/>
                  </a:lnTo>
                  <a:lnTo>
                    <a:pt x="24" y="22"/>
                  </a:lnTo>
                  <a:lnTo>
                    <a:pt x="16" y="14"/>
                  </a:lnTo>
                  <a:lnTo>
                    <a:pt x="8" y="9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7" name="Freeform 165"/>
            <p:cNvSpPr>
              <a:spLocks/>
            </p:cNvSpPr>
            <p:nvPr/>
          </p:nvSpPr>
          <p:spPr bwMode="auto">
            <a:xfrm>
              <a:off x="3937000" y="3603626"/>
              <a:ext cx="476250" cy="382588"/>
            </a:xfrm>
            <a:custGeom>
              <a:avLst/>
              <a:gdLst>
                <a:gd name="T0" fmla="*/ 0 w 300"/>
                <a:gd name="T1" fmla="*/ 2147483647 h 241"/>
                <a:gd name="T2" fmla="*/ 0 w 300"/>
                <a:gd name="T3" fmla="*/ 2147483647 h 241"/>
                <a:gd name="T4" fmla="*/ 0 w 300"/>
                <a:gd name="T5" fmla="*/ 2147483647 h 241"/>
                <a:gd name="T6" fmla="*/ 2147483647 w 300"/>
                <a:gd name="T7" fmla="*/ 2147483647 h 241"/>
                <a:gd name="T8" fmla="*/ 2147483647 w 300"/>
                <a:gd name="T9" fmla="*/ 2147483647 h 241"/>
                <a:gd name="T10" fmla="*/ 2147483647 w 300"/>
                <a:gd name="T11" fmla="*/ 2147483647 h 241"/>
                <a:gd name="T12" fmla="*/ 2147483647 w 300"/>
                <a:gd name="T13" fmla="*/ 2147483647 h 241"/>
                <a:gd name="T14" fmla="*/ 2147483647 w 300"/>
                <a:gd name="T15" fmla="*/ 2147483647 h 241"/>
                <a:gd name="T16" fmla="*/ 2147483647 w 300"/>
                <a:gd name="T17" fmla="*/ 2147483647 h 241"/>
                <a:gd name="T18" fmla="*/ 2147483647 w 300"/>
                <a:gd name="T19" fmla="*/ 2147483647 h 241"/>
                <a:gd name="T20" fmla="*/ 2147483647 w 300"/>
                <a:gd name="T21" fmla="*/ 2147483647 h 241"/>
                <a:gd name="T22" fmla="*/ 2147483647 w 300"/>
                <a:gd name="T23" fmla="*/ 2147483647 h 241"/>
                <a:gd name="T24" fmla="*/ 2147483647 w 300"/>
                <a:gd name="T25" fmla="*/ 2147483647 h 241"/>
                <a:gd name="T26" fmla="*/ 2147483647 w 300"/>
                <a:gd name="T27" fmla="*/ 2147483647 h 241"/>
                <a:gd name="T28" fmla="*/ 2147483647 w 300"/>
                <a:gd name="T29" fmla="*/ 0 h 241"/>
                <a:gd name="T30" fmla="*/ 2147483647 w 300"/>
                <a:gd name="T31" fmla="*/ 2147483647 h 241"/>
                <a:gd name="T32" fmla="*/ 2147483647 w 300"/>
                <a:gd name="T33" fmla="*/ 2147483647 h 241"/>
                <a:gd name="T34" fmla="*/ 2147483647 w 300"/>
                <a:gd name="T35" fmla="*/ 2147483647 h 241"/>
                <a:gd name="T36" fmla="*/ 2147483647 w 300"/>
                <a:gd name="T37" fmla="*/ 2147483647 h 241"/>
                <a:gd name="T38" fmla="*/ 2147483647 w 300"/>
                <a:gd name="T39" fmla="*/ 2147483647 h 241"/>
                <a:gd name="T40" fmla="*/ 2147483647 w 300"/>
                <a:gd name="T41" fmla="*/ 2147483647 h 241"/>
                <a:gd name="T42" fmla="*/ 2147483647 w 300"/>
                <a:gd name="T43" fmla="*/ 2147483647 h 241"/>
                <a:gd name="T44" fmla="*/ 2147483647 w 300"/>
                <a:gd name="T45" fmla="*/ 2147483647 h 241"/>
                <a:gd name="T46" fmla="*/ 2147483647 w 300"/>
                <a:gd name="T47" fmla="*/ 2147483647 h 241"/>
                <a:gd name="T48" fmla="*/ 2147483647 w 300"/>
                <a:gd name="T49" fmla="*/ 2147483647 h 241"/>
                <a:gd name="T50" fmla="*/ 2147483647 w 300"/>
                <a:gd name="T51" fmla="*/ 2147483647 h 241"/>
                <a:gd name="T52" fmla="*/ 2147483647 w 300"/>
                <a:gd name="T53" fmla="*/ 2147483647 h 241"/>
                <a:gd name="T54" fmla="*/ 2147483647 w 300"/>
                <a:gd name="T55" fmla="*/ 2147483647 h 241"/>
                <a:gd name="T56" fmla="*/ 2147483647 w 300"/>
                <a:gd name="T57" fmla="*/ 2147483647 h 241"/>
                <a:gd name="T58" fmla="*/ 2147483647 w 300"/>
                <a:gd name="T59" fmla="*/ 2147483647 h 241"/>
                <a:gd name="T60" fmla="*/ 2147483647 w 300"/>
                <a:gd name="T61" fmla="*/ 2147483647 h 241"/>
                <a:gd name="T62" fmla="*/ 2147483647 w 300"/>
                <a:gd name="T63" fmla="*/ 2147483647 h 241"/>
                <a:gd name="T64" fmla="*/ 2147483647 w 300"/>
                <a:gd name="T65" fmla="*/ 2147483647 h 241"/>
                <a:gd name="T66" fmla="*/ 2147483647 w 300"/>
                <a:gd name="T67" fmla="*/ 2147483647 h 241"/>
                <a:gd name="T68" fmla="*/ 2147483647 w 300"/>
                <a:gd name="T69" fmla="*/ 2147483647 h 241"/>
                <a:gd name="T70" fmla="*/ 2147483647 w 300"/>
                <a:gd name="T71" fmla="*/ 2147483647 h 241"/>
                <a:gd name="T72" fmla="*/ 2147483647 w 300"/>
                <a:gd name="T73" fmla="*/ 2147483647 h 241"/>
                <a:gd name="T74" fmla="*/ 2147483647 w 300"/>
                <a:gd name="T75" fmla="*/ 2147483647 h 241"/>
                <a:gd name="T76" fmla="*/ 2147483647 w 300"/>
                <a:gd name="T77" fmla="*/ 2147483647 h 241"/>
                <a:gd name="T78" fmla="*/ 2147483647 w 300"/>
                <a:gd name="T79" fmla="*/ 2147483647 h 241"/>
                <a:gd name="T80" fmla="*/ 2147483647 w 300"/>
                <a:gd name="T81" fmla="*/ 2147483647 h 241"/>
                <a:gd name="T82" fmla="*/ 0 w 300"/>
                <a:gd name="T83" fmla="*/ 2147483647 h 241"/>
                <a:gd name="T84" fmla="*/ 0 w 300"/>
                <a:gd name="T85" fmla="*/ 2147483647 h 2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0"/>
                <a:gd name="T130" fmla="*/ 0 h 241"/>
                <a:gd name="T131" fmla="*/ 300 w 300"/>
                <a:gd name="T132" fmla="*/ 241 h 2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0" h="241">
                  <a:moveTo>
                    <a:pt x="0" y="176"/>
                  </a:moveTo>
                  <a:lnTo>
                    <a:pt x="0" y="174"/>
                  </a:lnTo>
                  <a:lnTo>
                    <a:pt x="0" y="171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5" y="79"/>
                  </a:lnTo>
                  <a:lnTo>
                    <a:pt x="5" y="68"/>
                  </a:lnTo>
                  <a:lnTo>
                    <a:pt x="8" y="63"/>
                  </a:lnTo>
                  <a:lnTo>
                    <a:pt x="10" y="57"/>
                  </a:lnTo>
                  <a:lnTo>
                    <a:pt x="16" y="55"/>
                  </a:lnTo>
                  <a:lnTo>
                    <a:pt x="27" y="52"/>
                  </a:lnTo>
                  <a:lnTo>
                    <a:pt x="35" y="57"/>
                  </a:lnTo>
                  <a:lnTo>
                    <a:pt x="40" y="63"/>
                  </a:lnTo>
                  <a:lnTo>
                    <a:pt x="43" y="68"/>
                  </a:lnTo>
                  <a:lnTo>
                    <a:pt x="43" y="71"/>
                  </a:lnTo>
                  <a:lnTo>
                    <a:pt x="46" y="76"/>
                  </a:lnTo>
                  <a:lnTo>
                    <a:pt x="48" y="79"/>
                  </a:lnTo>
                  <a:lnTo>
                    <a:pt x="56" y="82"/>
                  </a:lnTo>
                  <a:lnTo>
                    <a:pt x="62" y="79"/>
                  </a:lnTo>
                  <a:lnTo>
                    <a:pt x="67" y="79"/>
                  </a:lnTo>
                  <a:lnTo>
                    <a:pt x="75" y="76"/>
                  </a:lnTo>
                  <a:lnTo>
                    <a:pt x="81" y="76"/>
                  </a:lnTo>
                  <a:lnTo>
                    <a:pt x="86" y="76"/>
                  </a:lnTo>
                  <a:lnTo>
                    <a:pt x="94" y="73"/>
                  </a:lnTo>
                  <a:lnTo>
                    <a:pt x="100" y="71"/>
                  </a:lnTo>
                  <a:lnTo>
                    <a:pt x="105" y="71"/>
                  </a:lnTo>
                  <a:lnTo>
                    <a:pt x="116" y="68"/>
                  </a:lnTo>
                  <a:lnTo>
                    <a:pt x="124" y="65"/>
                  </a:lnTo>
                  <a:lnTo>
                    <a:pt x="129" y="63"/>
                  </a:lnTo>
                  <a:lnTo>
                    <a:pt x="140" y="57"/>
                  </a:lnTo>
                  <a:lnTo>
                    <a:pt x="148" y="49"/>
                  </a:lnTo>
                  <a:lnTo>
                    <a:pt x="162" y="41"/>
                  </a:lnTo>
                  <a:lnTo>
                    <a:pt x="167" y="36"/>
                  </a:lnTo>
                  <a:lnTo>
                    <a:pt x="173" y="33"/>
                  </a:lnTo>
                  <a:lnTo>
                    <a:pt x="178" y="27"/>
                  </a:lnTo>
                  <a:lnTo>
                    <a:pt x="186" y="22"/>
                  </a:lnTo>
                  <a:lnTo>
                    <a:pt x="197" y="11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3" y="9"/>
                  </a:lnTo>
                  <a:lnTo>
                    <a:pt x="219" y="19"/>
                  </a:lnTo>
                  <a:lnTo>
                    <a:pt x="221" y="27"/>
                  </a:lnTo>
                  <a:lnTo>
                    <a:pt x="221" y="33"/>
                  </a:lnTo>
                  <a:lnTo>
                    <a:pt x="219" y="41"/>
                  </a:lnTo>
                  <a:lnTo>
                    <a:pt x="216" y="49"/>
                  </a:lnTo>
                  <a:lnTo>
                    <a:pt x="216" y="57"/>
                  </a:lnTo>
                  <a:lnTo>
                    <a:pt x="213" y="65"/>
                  </a:lnTo>
                  <a:lnTo>
                    <a:pt x="213" y="73"/>
                  </a:lnTo>
                  <a:lnTo>
                    <a:pt x="211" y="79"/>
                  </a:lnTo>
                  <a:lnTo>
                    <a:pt x="211" y="82"/>
                  </a:lnTo>
                  <a:lnTo>
                    <a:pt x="213" y="84"/>
                  </a:lnTo>
                  <a:lnTo>
                    <a:pt x="224" y="90"/>
                  </a:lnTo>
                  <a:lnTo>
                    <a:pt x="230" y="92"/>
                  </a:lnTo>
                  <a:lnTo>
                    <a:pt x="235" y="100"/>
                  </a:lnTo>
                  <a:lnTo>
                    <a:pt x="243" y="106"/>
                  </a:lnTo>
                  <a:lnTo>
                    <a:pt x="251" y="114"/>
                  </a:lnTo>
                  <a:lnTo>
                    <a:pt x="259" y="119"/>
                  </a:lnTo>
                  <a:lnTo>
                    <a:pt x="267" y="128"/>
                  </a:lnTo>
                  <a:lnTo>
                    <a:pt x="273" y="133"/>
                  </a:lnTo>
                  <a:lnTo>
                    <a:pt x="281" y="141"/>
                  </a:lnTo>
                  <a:lnTo>
                    <a:pt x="286" y="146"/>
                  </a:lnTo>
                  <a:lnTo>
                    <a:pt x="292" y="152"/>
                  </a:lnTo>
                  <a:lnTo>
                    <a:pt x="294" y="155"/>
                  </a:lnTo>
                  <a:lnTo>
                    <a:pt x="300" y="160"/>
                  </a:lnTo>
                  <a:lnTo>
                    <a:pt x="297" y="163"/>
                  </a:lnTo>
                  <a:lnTo>
                    <a:pt x="292" y="165"/>
                  </a:lnTo>
                  <a:lnTo>
                    <a:pt x="286" y="165"/>
                  </a:lnTo>
                  <a:lnTo>
                    <a:pt x="278" y="165"/>
                  </a:lnTo>
                  <a:lnTo>
                    <a:pt x="273" y="163"/>
                  </a:lnTo>
                  <a:lnTo>
                    <a:pt x="267" y="163"/>
                  </a:lnTo>
                  <a:lnTo>
                    <a:pt x="259" y="163"/>
                  </a:lnTo>
                  <a:lnTo>
                    <a:pt x="251" y="163"/>
                  </a:lnTo>
                  <a:lnTo>
                    <a:pt x="246" y="160"/>
                  </a:lnTo>
                  <a:lnTo>
                    <a:pt x="240" y="160"/>
                  </a:lnTo>
                  <a:lnTo>
                    <a:pt x="232" y="157"/>
                  </a:lnTo>
                  <a:lnTo>
                    <a:pt x="230" y="157"/>
                  </a:lnTo>
                  <a:lnTo>
                    <a:pt x="257" y="192"/>
                  </a:lnTo>
                  <a:lnTo>
                    <a:pt x="254" y="217"/>
                  </a:lnTo>
                  <a:lnTo>
                    <a:pt x="208" y="198"/>
                  </a:lnTo>
                  <a:lnTo>
                    <a:pt x="219" y="241"/>
                  </a:lnTo>
                  <a:lnTo>
                    <a:pt x="208" y="241"/>
                  </a:lnTo>
                  <a:lnTo>
                    <a:pt x="205" y="238"/>
                  </a:lnTo>
                  <a:lnTo>
                    <a:pt x="200" y="233"/>
                  </a:lnTo>
                  <a:lnTo>
                    <a:pt x="189" y="225"/>
                  </a:lnTo>
                  <a:lnTo>
                    <a:pt x="178" y="214"/>
                  </a:lnTo>
                  <a:lnTo>
                    <a:pt x="170" y="209"/>
                  </a:lnTo>
                  <a:lnTo>
                    <a:pt x="165" y="203"/>
                  </a:lnTo>
                  <a:lnTo>
                    <a:pt x="156" y="198"/>
                  </a:lnTo>
                  <a:lnTo>
                    <a:pt x="151" y="195"/>
                  </a:lnTo>
                  <a:lnTo>
                    <a:pt x="140" y="187"/>
                  </a:lnTo>
                  <a:lnTo>
                    <a:pt x="129" y="184"/>
                  </a:lnTo>
                  <a:lnTo>
                    <a:pt x="124" y="182"/>
                  </a:lnTo>
                  <a:lnTo>
                    <a:pt x="119" y="179"/>
                  </a:lnTo>
                  <a:lnTo>
                    <a:pt x="113" y="179"/>
                  </a:lnTo>
                  <a:lnTo>
                    <a:pt x="105" y="179"/>
                  </a:lnTo>
                  <a:lnTo>
                    <a:pt x="100" y="179"/>
                  </a:lnTo>
                  <a:lnTo>
                    <a:pt x="92" y="179"/>
                  </a:lnTo>
                  <a:lnTo>
                    <a:pt x="86" y="179"/>
                  </a:lnTo>
                  <a:lnTo>
                    <a:pt x="78" y="182"/>
                  </a:lnTo>
                  <a:lnTo>
                    <a:pt x="70" y="182"/>
                  </a:lnTo>
                  <a:lnTo>
                    <a:pt x="64" y="182"/>
                  </a:lnTo>
                  <a:lnTo>
                    <a:pt x="56" y="182"/>
                  </a:lnTo>
                  <a:lnTo>
                    <a:pt x="54" y="184"/>
                  </a:lnTo>
                  <a:lnTo>
                    <a:pt x="48" y="184"/>
                  </a:lnTo>
                  <a:lnTo>
                    <a:pt x="46" y="184"/>
                  </a:lnTo>
                  <a:lnTo>
                    <a:pt x="43" y="187"/>
                  </a:lnTo>
                  <a:lnTo>
                    <a:pt x="43" y="192"/>
                  </a:lnTo>
                  <a:lnTo>
                    <a:pt x="40" y="198"/>
                  </a:lnTo>
                  <a:lnTo>
                    <a:pt x="37" y="203"/>
                  </a:lnTo>
                  <a:lnTo>
                    <a:pt x="32" y="209"/>
                  </a:lnTo>
                  <a:lnTo>
                    <a:pt x="29" y="214"/>
                  </a:lnTo>
                  <a:lnTo>
                    <a:pt x="24" y="217"/>
                  </a:lnTo>
                  <a:lnTo>
                    <a:pt x="21" y="219"/>
                  </a:lnTo>
                  <a:lnTo>
                    <a:pt x="13" y="214"/>
                  </a:lnTo>
                  <a:lnTo>
                    <a:pt x="8" y="211"/>
                  </a:lnTo>
                  <a:lnTo>
                    <a:pt x="5" y="203"/>
                  </a:lnTo>
                  <a:lnTo>
                    <a:pt x="2" y="195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8" name="Freeform 166"/>
            <p:cNvSpPr>
              <a:spLocks/>
            </p:cNvSpPr>
            <p:nvPr/>
          </p:nvSpPr>
          <p:spPr bwMode="auto">
            <a:xfrm>
              <a:off x="3967163" y="3646488"/>
              <a:ext cx="390525" cy="301625"/>
            </a:xfrm>
            <a:custGeom>
              <a:avLst/>
              <a:gdLst>
                <a:gd name="T0" fmla="*/ 2147483647 w 246"/>
                <a:gd name="T1" fmla="*/ 2147483647 h 190"/>
                <a:gd name="T2" fmla="*/ 2147483647 w 246"/>
                <a:gd name="T3" fmla="*/ 2147483647 h 190"/>
                <a:gd name="T4" fmla="*/ 2147483647 w 246"/>
                <a:gd name="T5" fmla="*/ 2147483647 h 190"/>
                <a:gd name="T6" fmla="*/ 2147483647 w 246"/>
                <a:gd name="T7" fmla="*/ 2147483647 h 190"/>
                <a:gd name="T8" fmla="*/ 2147483647 w 246"/>
                <a:gd name="T9" fmla="*/ 2147483647 h 190"/>
                <a:gd name="T10" fmla="*/ 2147483647 w 246"/>
                <a:gd name="T11" fmla="*/ 2147483647 h 190"/>
                <a:gd name="T12" fmla="*/ 2147483647 w 246"/>
                <a:gd name="T13" fmla="*/ 2147483647 h 190"/>
                <a:gd name="T14" fmla="*/ 2147483647 w 246"/>
                <a:gd name="T15" fmla="*/ 2147483647 h 190"/>
                <a:gd name="T16" fmla="*/ 2147483647 w 246"/>
                <a:gd name="T17" fmla="*/ 2147483647 h 190"/>
                <a:gd name="T18" fmla="*/ 2147483647 w 246"/>
                <a:gd name="T19" fmla="*/ 2147483647 h 190"/>
                <a:gd name="T20" fmla="*/ 2147483647 w 246"/>
                <a:gd name="T21" fmla="*/ 2147483647 h 190"/>
                <a:gd name="T22" fmla="*/ 2147483647 w 246"/>
                <a:gd name="T23" fmla="*/ 0 h 190"/>
                <a:gd name="T24" fmla="*/ 2147483647 w 246"/>
                <a:gd name="T25" fmla="*/ 2147483647 h 190"/>
                <a:gd name="T26" fmla="*/ 2147483647 w 246"/>
                <a:gd name="T27" fmla="*/ 2147483647 h 190"/>
                <a:gd name="T28" fmla="*/ 2147483647 w 246"/>
                <a:gd name="T29" fmla="*/ 2147483647 h 190"/>
                <a:gd name="T30" fmla="*/ 2147483647 w 246"/>
                <a:gd name="T31" fmla="*/ 2147483647 h 190"/>
                <a:gd name="T32" fmla="*/ 2147483647 w 246"/>
                <a:gd name="T33" fmla="*/ 2147483647 h 190"/>
                <a:gd name="T34" fmla="*/ 2147483647 w 246"/>
                <a:gd name="T35" fmla="*/ 2147483647 h 190"/>
                <a:gd name="T36" fmla="*/ 2147483647 w 246"/>
                <a:gd name="T37" fmla="*/ 2147483647 h 190"/>
                <a:gd name="T38" fmla="*/ 2147483647 w 246"/>
                <a:gd name="T39" fmla="*/ 2147483647 h 190"/>
                <a:gd name="T40" fmla="*/ 2147483647 w 246"/>
                <a:gd name="T41" fmla="*/ 2147483647 h 190"/>
                <a:gd name="T42" fmla="*/ 2147483647 w 246"/>
                <a:gd name="T43" fmla="*/ 2147483647 h 190"/>
                <a:gd name="T44" fmla="*/ 2147483647 w 246"/>
                <a:gd name="T45" fmla="*/ 2147483647 h 190"/>
                <a:gd name="T46" fmla="*/ 2147483647 w 246"/>
                <a:gd name="T47" fmla="*/ 2147483647 h 190"/>
                <a:gd name="T48" fmla="*/ 2147483647 w 246"/>
                <a:gd name="T49" fmla="*/ 2147483647 h 190"/>
                <a:gd name="T50" fmla="*/ 2147483647 w 246"/>
                <a:gd name="T51" fmla="*/ 2147483647 h 190"/>
                <a:gd name="T52" fmla="*/ 2147483647 w 246"/>
                <a:gd name="T53" fmla="*/ 2147483647 h 190"/>
                <a:gd name="T54" fmla="*/ 2147483647 w 246"/>
                <a:gd name="T55" fmla="*/ 2147483647 h 190"/>
                <a:gd name="T56" fmla="*/ 2147483647 w 246"/>
                <a:gd name="T57" fmla="*/ 2147483647 h 190"/>
                <a:gd name="T58" fmla="*/ 2147483647 w 246"/>
                <a:gd name="T59" fmla="*/ 2147483647 h 190"/>
                <a:gd name="T60" fmla="*/ 2147483647 w 246"/>
                <a:gd name="T61" fmla="*/ 2147483647 h 190"/>
                <a:gd name="T62" fmla="*/ 2147483647 w 246"/>
                <a:gd name="T63" fmla="*/ 2147483647 h 190"/>
                <a:gd name="T64" fmla="*/ 2147483647 w 246"/>
                <a:gd name="T65" fmla="*/ 2147483647 h 190"/>
                <a:gd name="T66" fmla="*/ 2147483647 w 246"/>
                <a:gd name="T67" fmla="*/ 2147483647 h 190"/>
                <a:gd name="T68" fmla="*/ 2147483647 w 246"/>
                <a:gd name="T69" fmla="*/ 2147483647 h 190"/>
                <a:gd name="T70" fmla="*/ 2147483647 w 246"/>
                <a:gd name="T71" fmla="*/ 2147483647 h 190"/>
                <a:gd name="T72" fmla="*/ 2147483647 w 246"/>
                <a:gd name="T73" fmla="*/ 2147483647 h 190"/>
                <a:gd name="T74" fmla="*/ 2147483647 w 246"/>
                <a:gd name="T75" fmla="*/ 2147483647 h 190"/>
                <a:gd name="T76" fmla="*/ 2147483647 w 246"/>
                <a:gd name="T77" fmla="*/ 2147483647 h 190"/>
                <a:gd name="T78" fmla="*/ 2147483647 w 246"/>
                <a:gd name="T79" fmla="*/ 2147483647 h 190"/>
                <a:gd name="T80" fmla="*/ 2147483647 w 246"/>
                <a:gd name="T81" fmla="*/ 2147483647 h 190"/>
                <a:gd name="T82" fmla="*/ 0 w 246"/>
                <a:gd name="T83" fmla="*/ 2147483647 h 190"/>
                <a:gd name="T84" fmla="*/ 0 w 246"/>
                <a:gd name="T85" fmla="*/ 2147483647 h 190"/>
                <a:gd name="T86" fmla="*/ 2147483647 w 246"/>
                <a:gd name="T87" fmla="*/ 2147483647 h 1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6"/>
                <a:gd name="T133" fmla="*/ 0 h 190"/>
                <a:gd name="T134" fmla="*/ 246 w 246"/>
                <a:gd name="T135" fmla="*/ 190 h 1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6" h="190">
                  <a:moveTo>
                    <a:pt x="13" y="55"/>
                  </a:moveTo>
                  <a:lnTo>
                    <a:pt x="35" y="79"/>
                  </a:lnTo>
                  <a:lnTo>
                    <a:pt x="37" y="79"/>
                  </a:lnTo>
                  <a:lnTo>
                    <a:pt x="43" y="76"/>
                  </a:lnTo>
                  <a:lnTo>
                    <a:pt x="51" y="73"/>
                  </a:lnTo>
                  <a:lnTo>
                    <a:pt x="62" y="73"/>
                  </a:lnTo>
                  <a:lnTo>
                    <a:pt x="67" y="71"/>
                  </a:lnTo>
                  <a:lnTo>
                    <a:pt x="73" y="71"/>
                  </a:lnTo>
                  <a:lnTo>
                    <a:pt x="81" y="68"/>
                  </a:lnTo>
                  <a:lnTo>
                    <a:pt x="86" y="65"/>
                  </a:lnTo>
                  <a:lnTo>
                    <a:pt x="94" y="63"/>
                  </a:lnTo>
                  <a:lnTo>
                    <a:pt x="102" y="63"/>
                  </a:lnTo>
                  <a:lnTo>
                    <a:pt x="108" y="60"/>
                  </a:lnTo>
                  <a:lnTo>
                    <a:pt x="116" y="60"/>
                  </a:lnTo>
                  <a:lnTo>
                    <a:pt x="121" y="57"/>
                  </a:lnTo>
                  <a:lnTo>
                    <a:pt x="127" y="52"/>
                  </a:lnTo>
                  <a:lnTo>
                    <a:pt x="132" y="49"/>
                  </a:lnTo>
                  <a:lnTo>
                    <a:pt x="140" y="44"/>
                  </a:lnTo>
                  <a:lnTo>
                    <a:pt x="151" y="33"/>
                  </a:lnTo>
                  <a:lnTo>
                    <a:pt x="162" y="25"/>
                  </a:lnTo>
                  <a:lnTo>
                    <a:pt x="170" y="14"/>
                  </a:lnTo>
                  <a:lnTo>
                    <a:pt x="178" y="6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9" y="14"/>
                  </a:lnTo>
                  <a:lnTo>
                    <a:pt x="165" y="63"/>
                  </a:lnTo>
                  <a:lnTo>
                    <a:pt x="165" y="65"/>
                  </a:lnTo>
                  <a:lnTo>
                    <a:pt x="175" y="71"/>
                  </a:lnTo>
                  <a:lnTo>
                    <a:pt x="181" y="73"/>
                  </a:lnTo>
                  <a:lnTo>
                    <a:pt x="189" y="79"/>
                  </a:lnTo>
                  <a:lnTo>
                    <a:pt x="197" y="82"/>
                  </a:lnTo>
                  <a:lnTo>
                    <a:pt x="205" y="87"/>
                  </a:lnTo>
                  <a:lnTo>
                    <a:pt x="213" y="92"/>
                  </a:lnTo>
                  <a:lnTo>
                    <a:pt x="221" y="98"/>
                  </a:lnTo>
                  <a:lnTo>
                    <a:pt x="227" y="101"/>
                  </a:lnTo>
                  <a:lnTo>
                    <a:pt x="235" y="106"/>
                  </a:lnTo>
                  <a:lnTo>
                    <a:pt x="243" y="111"/>
                  </a:lnTo>
                  <a:lnTo>
                    <a:pt x="246" y="117"/>
                  </a:lnTo>
                  <a:lnTo>
                    <a:pt x="243" y="117"/>
                  </a:lnTo>
                  <a:lnTo>
                    <a:pt x="238" y="119"/>
                  </a:lnTo>
                  <a:lnTo>
                    <a:pt x="227" y="117"/>
                  </a:lnTo>
                  <a:lnTo>
                    <a:pt x="216" y="117"/>
                  </a:lnTo>
                  <a:lnTo>
                    <a:pt x="205" y="114"/>
                  </a:lnTo>
                  <a:lnTo>
                    <a:pt x="197" y="111"/>
                  </a:lnTo>
                  <a:lnTo>
                    <a:pt x="192" y="111"/>
                  </a:lnTo>
                  <a:lnTo>
                    <a:pt x="189" y="111"/>
                  </a:lnTo>
                  <a:lnTo>
                    <a:pt x="189" y="119"/>
                  </a:lnTo>
                  <a:lnTo>
                    <a:pt x="224" y="174"/>
                  </a:lnTo>
                  <a:lnTo>
                    <a:pt x="178" y="144"/>
                  </a:lnTo>
                  <a:lnTo>
                    <a:pt x="183" y="190"/>
                  </a:lnTo>
                  <a:lnTo>
                    <a:pt x="178" y="187"/>
                  </a:lnTo>
                  <a:lnTo>
                    <a:pt x="175" y="187"/>
                  </a:lnTo>
                  <a:lnTo>
                    <a:pt x="173" y="179"/>
                  </a:lnTo>
                  <a:lnTo>
                    <a:pt x="165" y="171"/>
                  </a:lnTo>
                  <a:lnTo>
                    <a:pt x="159" y="163"/>
                  </a:lnTo>
                  <a:lnTo>
                    <a:pt x="148" y="152"/>
                  </a:lnTo>
                  <a:lnTo>
                    <a:pt x="137" y="144"/>
                  </a:lnTo>
                  <a:lnTo>
                    <a:pt x="129" y="136"/>
                  </a:lnTo>
                  <a:lnTo>
                    <a:pt x="121" y="130"/>
                  </a:lnTo>
                  <a:lnTo>
                    <a:pt x="113" y="128"/>
                  </a:lnTo>
                  <a:lnTo>
                    <a:pt x="108" y="128"/>
                  </a:lnTo>
                  <a:lnTo>
                    <a:pt x="100" y="128"/>
                  </a:lnTo>
                  <a:lnTo>
                    <a:pt x="94" y="128"/>
                  </a:lnTo>
                  <a:lnTo>
                    <a:pt x="83" y="128"/>
                  </a:lnTo>
                  <a:lnTo>
                    <a:pt x="75" y="128"/>
                  </a:lnTo>
                  <a:lnTo>
                    <a:pt x="67" y="130"/>
                  </a:lnTo>
                  <a:lnTo>
                    <a:pt x="59" y="130"/>
                  </a:lnTo>
                  <a:lnTo>
                    <a:pt x="51" y="130"/>
                  </a:lnTo>
                  <a:lnTo>
                    <a:pt x="45" y="133"/>
                  </a:lnTo>
                  <a:lnTo>
                    <a:pt x="37" y="133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1" y="141"/>
                  </a:lnTo>
                  <a:lnTo>
                    <a:pt x="18" y="152"/>
                  </a:lnTo>
                  <a:lnTo>
                    <a:pt x="16" y="157"/>
                  </a:lnTo>
                  <a:lnTo>
                    <a:pt x="13" y="165"/>
                  </a:lnTo>
                  <a:lnTo>
                    <a:pt x="10" y="168"/>
                  </a:lnTo>
                  <a:lnTo>
                    <a:pt x="8" y="171"/>
                  </a:lnTo>
                  <a:lnTo>
                    <a:pt x="5" y="168"/>
                  </a:lnTo>
                  <a:lnTo>
                    <a:pt x="2" y="163"/>
                  </a:lnTo>
                  <a:lnTo>
                    <a:pt x="2" y="155"/>
                  </a:lnTo>
                  <a:lnTo>
                    <a:pt x="2" y="147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49" name="Freeform 167"/>
            <p:cNvSpPr>
              <a:spLocks/>
            </p:cNvSpPr>
            <p:nvPr/>
          </p:nvSpPr>
          <p:spPr bwMode="auto">
            <a:xfrm>
              <a:off x="5954713" y="3376613"/>
              <a:ext cx="236537" cy="284163"/>
            </a:xfrm>
            <a:custGeom>
              <a:avLst/>
              <a:gdLst>
                <a:gd name="T0" fmla="*/ 2147483647 w 149"/>
                <a:gd name="T1" fmla="*/ 0 h 179"/>
                <a:gd name="T2" fmla="*/ 0 w 149"/>
                <a:gd name="T3" fmla="*/ 2147483647 h 179"/>
                <a:gd name="T4" fmla="*/ 2147483647 w 149"/>
                <a:gd name="T5" fmla="*/ 2147483647 h 179"/>
                <a:gd name="T6" fmla="*/ 2147483647 w 149"/>
                <a:gd name="T7" fmla="*/ 2147483647 h 179"/>
                <a:gd name="T8" fmla="*/ 2147483647 w 149"/>
                <a:gd name="T9" fmla="*/ 2147483647 h 179"/>
                <a:gd name="T10" fmla="*/ 2147483647 w 149"/>
                <a:gd name="T11" fmla="*/ 2147483647 h 179"/>
                <a:gd name="T12" fmla="*/ 2147483647 w 149"/>
                <a:gd name="T13" fmla="*/ 2147483647 h 179"/>
                <a:gd name="T14" fmla="*/ 2147483647 w 149"/>
                <a:gd name="T15" fmla="*/ 0 h 179"/>
                <a:gd name="T16" fmla="*/ 2147483647 w 149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179"/>
                <a:gd name="T29" fmla="*/ 149 w 149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179">
                  <a:moveTo>
                    <a:pt x="92" y="0"/>
                  </a:moveTo>
                  <a:lnTo>
                    <a:pt x="0" y="84"/>
                  </a:lnTo>
                  <a:lnTo>
                    <a:pt x="30" y="179"/>
                  </a:lnTo>
                  <a:lnTo>
                    <a:pt x="78" y="154"/>
                  </a:lnTo>
                  <a:lnTo>
                    <a:pt x="32" y="143"/>
                  </a:lnTo>
                  <a:lnTo>
                    <a:pt x="30" y="87"/>
                  </a:lnTo>
                  <a:lnTo>
                    <a:pt x="149" y="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0" name="Freeform 168"/>
            <p:cNvSpPr>
              <a:spLocks/>
            </p:cNvSpPr>
            <p:nvPr/>
          </p:nvSpPr>
          <p:spPr bwMode="auto">
            <a:xfrm>
              <a:off x="6503988" y="3346451"/>
              <a:ext cx="360362" cy="300038"/>
            </a:xfrm>
            <a:custGeom>
              <a:avLst/>
              <a:gdLst>
                <a:gd name="T0" fmla="*/ 2147483647 w 227"/>
                <a:gd name="T1" fmla="*/ 2147483647 h 189"/>
                <a:gd name="T2" fmla="*/ 2147483647 w 227"/>
                <a:gd name="T3" fmla="*/ 2147483647 h 189"/>
                <a:gd name="T4" fmla="*/ 2147483647 w 227"/>
                <a:gd name="T5" fmla="*/ 0 h 189"/>
                <a:gd name="T6" fmla="*/ 2147483647 w 227"/>
                <a:gd name="T7" fmla="*/ 0 h 189"/>
                <a:gd name="T8" fmla="*/ 2147483647 w 227"/>
                <a:gd name="T9" fmla="*/ 0 h 189"/>
                <a:gd name="T10" fmla="*/ 2147483647 w 227"/>
                <a:gd name="T11" fmla="*/ 2147483647 h 189"/>
                <a:gd name="T12" fmla="*/ 2147483647 w 227"/>
                <a:gd name="T13" fmla="*/ 2147483647 h 189"/>
                <a:gd name="T14" fmla="*/ 2147483647 w 227"/>
                <a:gd name="T15" fmla="*/ 2147483647 h 189"/>
                <a:gd name="T16" fmla="*/ 2147483647 w 227"/>
                <a:gd name="T17" fmla="*/ 2147483647 h 189"/>
                <a:gd name="T18" fmla="*/ 2147483647 w 227"/>
                <a:gd name="T19" fmla="*/ 2147483647 h 189"/>
                <a:gd name="T20" fmla="*/ 2147483647 w 227"/>
                <a:gd name="T21" fmla="*/ 2147483647 h 189"/>
                <a:gd name="T22" fmla="*/ 2147483647 w 227"/>
                <a:gd name="T23" fmla="*/ 2147483647 h 189"/>
                <a:gd name="T24" fmla="*/ 2147483647 w 227"/>
                <a:gd name="T25" fmla="*/ 2147483647 h 189"/>
                <a:gd name="T26" fmla="*/ 2147483647 w 227"/>
                <a:gd name="T27" fmla="*/ 2147483647 h 189"/>
                <a:gd name="T28" fmla="*/ 2147483647 w 227"/>
                <a:gd name="T29" fmla="*/ 2147483647 h 189"/>
                <a:gd name="T30" fmla="*/ 2147483647 w 227"/>
                <a:gd name="T31" fmla="*/ 2147483647 h 189"/>
                <a:gd name="T32" fmla="*/ 2147483647 w 227"/>
                <a:gd name="T33" fmla="*/ 2147483647 h 189"/>
                <a:gd name="T34" fmla="*/ 2147483647 w 227"/>
                <a:gd name="T35" fmla="*/ 2147483647 h 189"/>
                <a:gd name="T36" fmla="*/ 2147483647 w 227"/>
                <a:gd name="T37" fmla="*/ 2147483647 h 189"/>
                <a:gd name="T38" fmla="*/ 2147483647 w 227"/>
                <a:gd name="T39" fmla="*/ 2147483647 h 189"/>
                <a:gd name="T40" fmla="*/ 2147483647 w 227"/>
                <a:gd name="T41" fmla="*/ 2147483647 h 189"/>
                <a:gd name="T42" fmla="*/ 2147483647 w 227"/>
                <a:gd name="T43" fmla="*/ 2147483647 h 189"/>
                <a:gd name="T44" fmla="*/ 2147483647 w 227"/>
                <a:gd name="T45" fmla="*/ 2147483647 h 189"/>
                <a:gd name="T46" fmla="*/ 2147483647 w 227"/>
                <a:gd name="T47" fmla="*/ 2147483647 h 189"/>
                <a:gd name="T48" fmla="*/ 2147483647 w 227"/>
                <a:gd name="T49" fmla="*/ 2147483647 h 189"/>
                <a:gd name="T50" fmla="*/ 2147483647 w 227"/>
                <a:gd name="T51" fmla="*/ 2147483647 h 189"/>
                <a:gd name="T52" fmla="*/ 2147483647 w 227"/>
                <a:gd name="T53" fmla="*/ 2147483647 h 189"/>
                <a:gd name="T54" fmla="*/ 2147483647 w 227"/>
                <a:gd name="T55" fmla="*/ 2147483647 h 189"/>
                <a:gd name="T56" fmla="*/ 2147483647 w 227"/>
                <a:gd name="T57" fmla="*/ 2147483647 h 189"/>
                <a:gd name="T58" fmla="*/ 2147483647 w 227"/>
                <a:gd name="T59" fmla="*/ 2147483647 h 189"/>
                <a:gd name="T60" fmla="*/ 2147483647 w 227"/>
                <a:gd name="T61" fmla="*/ 2147483647 h 189"/>
                <a:gd name="T62" fmla="*/ 2147483647 w 227"/>
                <a:gd name="T63" fmla="*/ 2147483647 h 189"/>
                <a:gd name="T64" fmla="*/ 2147483647 w 227"/>
                <a:gd name="T65" fmla="*/ 2147483647 h 189"/>
                <a:gd name="T66" fmla="*/ 2147483647 w 227"/>
                <a:gd name="T67" fmla="*/ 2147483647 h 189"/>
                <a:gd name="T68" fmla="*/ 2147483647 w 227"/>
                <a:gd name="T69" fmla="*/ 2147483647 h 189"/>
                <a:gd name="T70" fmla="*/ 2147483647 w 227"/>
                <a:gd name="T71" fmla="*/ 2147483647 h 189"/>
                <a:gd name="T72" fmla="*/ 2147483647 w 227"/>
                <a:gd name="T73" fmla="*/ 2147483647 h 189"/>
                <a:gd name="T74" fmla="*/ 2147483647 w 227"/>
                <a:gd name="T75" fmla="*/ 2147483647 h 189"/>
                <a:gd name="T76" fmla="*/ 2147483647 w 227"/>
                <a:gd name="T77" fmla="*/ 2147483647 h 189"/>
                <a:gd name="T78" fmla="*/ 2147483647 w 227"/>
                <a:gd name="T79" fmla="*/ 2147483647 h 189"/>
                <a:gd name="T80" fmla="*/ 2147483647 w 227"/>
                <a:gd name="T81" fmla="*/ 2147483647 h 189"/>
                <a:gd name="T82" fmla="*/ 2147483647 w 227"/>
                <a:gd name="T83" fmla="*/ 2147483647 h 189"/>
                <a:gd name="T84" fmla="*/ 2147483647 w 227"/>
                <a:gd name="T85" fmla="*/ 2147483647 h 189"/>
                <a:gd name="T86" fmla="*/ 2147483647 w 227"/>
                <a:gd name="T87" fmla="*/ 2147483647 h 189"/>
                <a:gd name="T88" fmla="*/ 2147483647 w 227"/>
                <a:gd name="T89" fmla="*/ 2147483647 h 189"/>
                <a:gd name="T90" fmla="*/ 2147483647 w 227"/>
                <a:gd name="T91" fmla="*/ 2147483647 h 189"/>
                <a:gd name="T92" fmla="*/ 0 w 227"/>
                <a:gd name="T93" fmla="*/ 2147483647 h 189"/>
                <a:gd name="T94" fmla="*/ 2147483647 w 227"/>
                <a:gd name="T95" fmla="*/ 2147483647 h 1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189"/>
                <a:gd name="T146" fmla="*/ 227 w 227"/>
                <a:gd name="T147" fmla="*/ 189 h 1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189">
                  <a:moveTo>
                    <a:pt x="6" y="6"/>
                  </a:moveTo>
                  <a:lnTo>
                    <a:pt x="6" y="3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25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98" y="3"/>
                  </a:lnTo>
                  <a:lnTo>
                    <a:pt x="111" y="6"/>
                  </a:lnTo>
                  <a:lnTo>
                    <a:pt x="127" y="11"/>
                  </a:lnTo>
                  <a:lnTo>
                    <a:pt x="141" y="14"/>
                  </a:lnTo>
                  <a:lnTo>
                    <a:pt x="154" y="22"/>
                  </a:lnTo>
                  <a:lnTo>
                    <a:pt x="168" y="30"/>
                  </a:lnTo>
                  <a:lnTo>
                    <a:pt x="181" y="38"/>
                  </a:lnTo>
                  <a:lnTo>
                    <a:pt x="190" y="46"/>
                  </a:lnTo>
                  <a:lnTo>
                    <a:pt x="198" y="57"/>
                  </a:lnTo>
                  <a:lnTo>
                    <a:pt x="203" y="65"/>
                  </a:lnTo>
                  <a:lnTo>
                    <a:pt x="211" y="76"/>
                  </a:lnTo>
                  <a:lnTo>
                    <a:pt x="214" y="84"/>
                  </a:lnTo>
                  <a:lnTo>
                    <a:pt x="219" y="95"/>
                  </a:lnTo>
                  <a:lnTo>
                    <a:pt x="222" y="103"/>
                  </a:lnTo>
                  <a:lnTo>
                    <a:pt x="225" y="114"/>
                  </a:lnTo>
                  <a:lnTo>
                    <a:pt x="225" y="125"/>
                  </a:lnTo>
                  <a:lnTo>
                    <a:pt x="227" y="133"/>
                  </a:lnTo>
                  <a:lnTo>
                    <a:pt x="227" y="141"/>
                  </a:lnTo>
                  <a:lnTo>
                    <a:pt x="227" y="152"/>
                  </a:lnTo>
                  <a:lnTo>
                    <a:pt x="227" y="160"/>
                  </a:lnTo>
                  <a:lnTo>
                    <a:pt x="225" y="171"/>
                  </a:lnTo>
                  <a:lnTo>
                    <a:pt x="225" y="179"/>
                  </a:lnTo>
                  <a:lnTo>
                    <a:pt x="225" y="189"/>
                  </a:lnTo>
                  <a:lnTo>
                    <a:pt x="222" y="189"/>
                  </a:lnTo>
                  <a:lnTo>
                    <a:pt x="217" y="189"/>
                  </a:lnTo>
                  <a:lnTo>
                    <a:pt x="211" y="187"/>
                  </a:lnTo>
                  <a:lnTo>
                    <a:pt x="203" y="187"/>
                  </a:lnTo>
                  <a:lnTo>
                    <a:pt x="192" y="187"/>
                  </a:lnTo>
                  <a:lnTo>
                    <a:pt x="181" y="184"/>
                  </a:lnTo>
                  <a:lnTo>
                    <a:pt x="168" y="184"/>
                  </a:lnTo>
                  <a:lnTo>
                    <a:pt x="157" y="181"/>
                  </a:lnTo>
                  <a:lnTo>
                    <a:pt x="144" y="181"/>
                  </a:lnTo>
                  <a:lnTo>
                    <a:pt x="133" y="179"/>
                  </a:lnTo>
                  <a:lnTo>
                    <a:pt x="122" y="176"/>
                  </a:lnTo>
                  <a:lnTo>
                    <a:pt x="111" y="176"/>
                  </a:lnTo>
                  <a:lnTo>
                    <a:pt x="103" y="173"/>
                  </a:lnTo>
                  <a:lnTo>
                    <a:pt x="98" y="173"/>
                  </a:lnTo>
                  <a:lnTo>
                    <a:pt x="92" y="173"/>
                  </a:lnTo>
                  <a:lnTo>
                    <a:pt x="176" y="168"/>
                  </a:lnTo>
                  <a:lnTo>
                    <a:pt x="98" y="152"/>
                  </a:lnTo>
                  <a:lnTo>
                    <a:pt x="100" y="152"/>
                  </a:lnTo>
                  <a:lnTo>
                    <a:pt x="111" y="152"/>
                  </a:lnTo>
                  <a:lnTo>
                    <a:pt x="117" y="152"/>
                  </a:lnTo>
                  <a:lnTo>
                    <a:pt x="125" y="152"/>
                  </a:lnTo>
                  <a:lnTo>
                    <a:pt x="133" y="152"/>
                  </a:lnTo>
                  <a:lnTo>
                    <a:pt x="141" y="154"/>
                  </a:lnTo>
                  <a:lnTo>
                    <a:pt x="149" y="154"/>
                  </a:lnTo>
                  <a:lnTo>
                    <a:pt x="157" y="154"/>
                  </a:lnTo>
                  <a:lnTo>
                    <a:pt x="165" y="154"/>
                  </a:lnTo>
                  <a:lnTo>
                    <a:pt x="176" y="154"/>
                  </a:lnTo>
                  <a:lnTo>
                    <a:pt x="181" y="154"/>
                  </a:lnTo>
                  <a:lnTo>
                    <a:pt x="187" y="154"/>
                  </a:lnTo>
                  <a:lnTo>
                    <a:pt x="192" y="154"/>
                  </a:lnTo>
                  <a:lnTo>
                    <a:pt x="198" y="154"/>
                  </a:lnTo>
                  <a:lnTo>
                    <a:pt x="200" y="149"/>
                  </a:lnTo>
                  <a:lnTo>
                    <a:pt x="203" y="138"/>
                  </a:lnTo>
                  <a:lnTo>
                    <a:pt x="203" y="130"/>
                  </a:lnTo>
                  <a:lnTo>
                    <a:pt x="203" y="122"/>
                  </a:lnTo>
                  <a:lnTo>
                    <a:pt x="203" y="114"/>
                  </a:lnTo>
                  <a:lnTo>
                    <a:pt x="200" y="106"/>
                  </a:lnTo>
                  <a:lnTo>
                    <a:pt x="198" y="95"/>
                  </a:lnTo>
                  <a:lnTo>
                    <a:pt x="195" y="87"/>
                  </a:lnTo>
                  <a:lnTo>
                    <a:pt x="190" y="79"/>
                  </a:lnTo>
                  <a:lnTo>
                    <a:pt x="187" y="68"/>
                  </a:lnTo>
                  <a:lnTo>
                    <a:pt x="179" y="57"/>
                  </a:lnTo>
                  <a:lnTo>
                    <a:pt x="173" y="52"/>
                  </a:lnTo>
                  <a:lnTo>
                    <a:pt x="165" y="43"/>
                  </a:lnTo>
                  <a:lnTo>
                    <a:pt x="154" y="38"/>
                  </a:lnTo>
                  <a:lnTo>
                    <a:pt x="144" y="30"/>
                  </a:lnTo>
                  <a:lnTo>
                    <a:pt x="133" y="24"/>
                  </a:lnTo>
                  <a:lnTo>
                    <a:pt x="119" y="22"/>
                  </a:lnTo>
                  <a:lnTo>
                    <a:pt x="108" y="16"/>
                  </a:lnTo>
                  <a:lnTo>
                    <a:pt x="95" y="14"/>
                  </a:lnTo>
                  <a:lnTo>
                    <a:pt x="81" y="11"/>
                  </a:lnTo>
                  <a:lnTo>
                    <a:pt x="68" y="8"/>
                  </a:lnTo>
                  <a:lnTo>
                    <a:pt x="57" y="8"/>
                  </a:lnTo>
                  <a:lnTo>
                    <a:pt x="46" y="6"/>
                  </a:lnTo>
                  <a:lnTo>
                    <a:pt x="35" y="6"/>
                  </a:lnTo>
                  <a:lnTo>
                    <a:pt x="25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1" name="Freeform 169"/>
            <p:cNvSpPr>
              <a:spLocks/>
            </p:cNvSpPr>
            <p:nvPr/>
          </p:nvSpPr>
          <p:spPr bwMode="auto">
            <a:xfrm>
              <a:off x="5954713" y="3621088"/>
              <a:ext cx="614362" cy="549275"/>
            </a:xfrm>
            <a:custGeom>
              <a:avLst/>
              <a:gdLst>
                <a:gd name="T0" fmla="*/ 2147483647 w 387"/>
                <a:gd name="T1" fmla="*/ 0 h 346"/>
                <a:gd name="T2" fmla="*/ 2147483647 w 387"/>
                <a:gd name="T3" fmla="*/ 2147483647 h 346"/>
                <a:gd name="T4" fmla="*/ 2147483647 w 387"/>
                <a:gd name="T5" fmla="*/ 2147483647 h 346"/>
                <a:gd name="T6" fmla="*/ 2147483647 w 387"/>
                <a:gd name="T7" fmla="*/ 2147483647 h 346"/>
                <a:gd name="T8" fmla="*/ 2147483647 w 387"/>
                <a:gd name="T9" fmla="*/ 2147483647 h 346"/>
                <a:gd name="T10" fmla="*/ 2147483647 w 387"/>
                <a:gd name="T11" fmla="*/ 2147483647 h 346"/>
                <a:gd name="T12" fmla="*/ 2147483647 w 387"/>
                <a:gd name="T13" fmla="*/ 2147483647 h 346"/>
                <a:gd name="T14" fmla="*/ 2147483647 w 387"/>
                <a:gd name="T15" fmla="*/ 2147483647 h 346"/>
                <a:gd name="T16" fmla="*/ 2147483647 w 387"/>
                <a:gd name="T17" fmla="*/ 2147483647 h 346"/>
                <a:gd name="T18" fmla="*/ 2147483647 w 387"/>
                <a:gd name="T19" fmla="*/ 2147483647 h 346"/>
                <a:gd name="T20" fmla="*/ 2147483647 w 387"/>
                <a:gd name="T21" fmla="*/ 2147483647 h 346"/>
                <a:gd name="T22" fmla="*/ 2147483647 w 387"/>
                <a:gd name="T23" fmla="*/ 2147483647 h 346"/>
                <a:gd name="T24" fmla="*/ 2147483647 w 387"/>
                <a:gd name="T25" fmla="*/ 2147483647 h 346"/>
                <a:gd name="T26" fmla="*/ 2147483647 w 387"/>
                <a:gd name="T27" fmla="*/ 2147483647 h 346"/>
                <a:gd name="T28" fmla="*/ 0 w 387"/>
                <a:gd name="T29" fmla="*/ 2147483647 h 346"/>
                <a:gd name="T30" fmla="*/ 2147483647 w 387"/>
                <a:gd name="T31" fmla="*/ 2147483647 h 346"/>
                <a:gd name="T32" fmla="*/ 2147483647 w 387"/>
                <a:gd name="T33" fmla="*/ 2147483647 h 346"/>
                <a:gd name="T34" fmla="*/ 2147483647 w 387"/>
                <a:gd name="T35" fmla="*/ 2147483647 h 346"/>
                <a:gd name="T36" fmla="*/ 2147483647 w 387"/>
                <a:gd name="T37" fmla="*/ 2147483647 h 346"/>
                <a:gd name="T38" fmla="*/ 2147483647 w 387"/>
                <a:gd name="T39" fmla="*/ 2147483647 h 346"/>
                <a:gd name="T40" fmla="*/ 2147483647 w 387"/>
                <a:gd name="T41" fmla="*/ 2147483647 h 346"/>
                <a:gd name="T42" fmla="*/ 2147483647 w 387"/>
                <a:gd name="T43" fmla="*/ 2147483647 h 346"/>
                <a:gd name="T44" fmla="*/ 2147483647 w 387"/>
                <a:gd name="T45" fmla="*/ 2147483647 h 346"/>
                <a:gd name="T46" fmla="*/ 2147483647 w 387"/>
                <a:gd name="T47" fmla="*/ 2147483647 h 346"/>
                <a:gd name="T48" fmla="*/ 2147483647 w 387"/>
                <a:gd name="T49" fmla="*/ 2147483647 h 346"/>
                <a:gd name="T50" fmla="*/ 2147483647 w 387"/>
                <a:gd name="T51" fmla="*/ 2147483647 h 346"/>
                <a:gd name="T52" fmla="*/ 2147483647 w 387"/>
                <a:gd name="T53" fmla="*/ 2147483647 h 346"/>
                <a:gd name="T54" fmla="*/ 2147483647 w 387"/>
                <a:gd name="T55" fmla="*/ 2147483647 h 346"/>
                <a:gd name="T56" fmla="*/ 2147483647 w 387"/>
                <a:gd name="T57" fmla="*/ 2147483647 h 346"/>
                <a:gd name="T58" fmla="*/ 2147483647 w 387"/>
                <a:gd name="T59" fmla="*/ 2147483647 h 346"/>
                <a:gd name="T60" fmla="*/ 2147483647 w 387"/>
                <a:gd name="T61" fmla="*/ 2147483647 h 346"/>
                <a:gd name="T62" fmla="*/ 2147483647 w 387"/>
                <a:gd name="T63" fmla="*/ 2147483647 h 346"/>
                <a:gd name="T64" fmla="*/ 2147483647 w 387"/>
                <a:gd name="T65" fmla="*/ 2147483647 h 346"/>
                <a:gd name="T66" fmla="*/ 2147483647 w 387"/>
                <a:gd name="T67" fmla="*/ 2147483647 h 346"/>
                <a:gd name="T68" fmla="*/ 2147483647 w 387"/>
                <a:gd name="T69" fmla="*/ 2147483647 h 346"/>
                <a:gd name="T70" fmla="*/ 2147483647 w 387"/>
                <a:gd name="T71" fmla="*/ 2147483647 h 346"/>
                <a:gd name="T72" fmla="*/ 2147483647 w 387"/>
                <a:gd name="T73" fmla="*/ 2147483647 h 346"/>
                <a:gd name="T74" fmla="*/ 2147483647 w 387"/>
                <a:gd name="T75" fmla="*/ 2147483647 h 346"/>
                <a:gd name="T76" fmla="*/ 2147483647 w 387"/>
                <a:gd name="T77" fmla="*/ 2147483647 h 346"/>
                <a:gd name="T78" fmla="*/ 2147483647 w 387"/>
                <a:gd name="T79" fmla="*/ 2147483647 h 346"/>
                <a:gd name="T80" fmla="*/ 2147483647 w 387"/>
                <a:gd name="T81" fmla="*/ 2147483647 h 346"/>
                <a:gd name="T82" fmla="*/ 2147483647 w 387"/>
                <a:gd name="T83" fmla="*/ 2147483647 h 346"/>
                <a:gd name="T84" fmla="*/ 2147483647 w 387"/>
                <a:gd name="T85" fmla="*/ 2147483647 h 346"/>
                <a:gd name="T86" fmla="*/ 2147483647 w 387"/>
                <a:gd name="T87" fmla="*/ 2147483647 h 346"/>
                <a:gd name="T88" fmla="*/ 2147483647 w 387"/>
                <a:gd name="T89" fmla="*/ 2147483647 h 346"/>
                <a:gd name="T90" fmla="*/ 2147483647 w 387"/>
                <a:gd name="T91" fmla="*/ 2147483647 h 346"/>
                <a:gd name="T92" fmla="*/ 2147483647 w 387"/>
                <a:gd name="T93" fmla="*/ 0 h 3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7"/>
                <a:gd name="T142" fmla="*/ 0 h 346"/>
                <a:gd name="T143" fmla="*/ 387 w 387"/>
                <a:gd name="T144" fmla="*/ 346 h 3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7" h="346">
                  <a:moveTo>
                    <a:pt x="78" y="0"/>
                  </a:moveTo>
                  <a:lnTo>
                    <a:pt x="76" y="0"/>
                  </a:lnTo>
                  <a:lnTo>
                    <a:pt x="76" y="3"/>
                  </a:lnTo>
                  <a:lnTo>
                    <a:pt x="76" y="8"/>
                  </a:lnTo>
                  <a:lnTo>
                    <a:pt x="76" y="16"/>
                  </a:lnTo>
                  <a:lnTo>
                    <a:pt x="73" y="22"/>
                  </a:lnTo>
                  <a:lnTo>
                    <a:pt x="73" y="30"/>
                  </a:lnTo>
                  <a:lnTo>
                    <a:pt x="70" y="41"/>
                  </a:lnTo>
                  <a:lnTo>
                    <a:pt x="70" y="54"/>
                  </a:lnTo>
                  <a:lnTo>
                    <a:pt x="68" y="65"/>
                  </a:lnTo>
                  <a:lnTo>
                    <a:pt x="65" y="79"/>
                  </a:lnTo>
                  <a:lnTo>
                    <a:pt x="65" y="89"/>
                  </a:lnTo>
                  <a:lnTo>
                    <a:pt x="62" y="103"/>
                  </a:lnTo>
                  <a:lnTo>
                    <a:pt x="59" y="117"/>
                  </a:lnTo>
                  <a:lnTo>
                    <a:pt x="57" y="130"/>
                  </a:lnTo>
                  <a:lnTo>
                    <a:pt x="54" y="141"/>
                  </a:lnTo>
                  <a:lnTo>
                    <a:pt x="51" y="152"/>
                  </a:lnTo>
                  <a:lnTo>
                    <a:pt x="49" y="163"/>
                  </a:lnTo>
                  <a:lnTo>
                    <a:pt x="43" y="173"/>
                  </a:lnTo>
                  <a:lnTo>
                    <a:pt x="38" y="184"/>
                  </a:lnTo>
                  <a:lnTo>
                    <a:pt x="35" y="195"/>
                  </a:lnTo>
                  <a:lnTo>
                    <a:pt x="30" y="203"/>
                  </a:lnTo>
                  <a:lnTo>
                    <a:pt x="27" y="214"/>
                  </a:lnTo>
                  <a:lnTo>
                    <a:pt x="22" y="222"/>
                  </a:lnTo>
                  <a:lnTo>
                    <a:pt x="19" y="230"/>
                  </a:lnTo>
                  <a:lnTo>
                    <a:pt x="13" y="238"/>
                  </a:lnTo>
                  <a:lnTo>
                    <a:pt x="11" y="246"/>
                  </a:lnTo>
                  <a:lnTo>
                    <a:pt x="8" y="249"/>
                  </a:lnTo>
                  <a:lnTo>
                    <a:pt x="5" y="254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319" y="333"/>
                  </a:lnTo>
                  <a:lnTo>
                    <a:pt x="387" y="346"/>
                  </a:lnTo>
                  <a:lnTo>
                    <a:pt x="319" y="217"/>
                  </a:lnTo>
                  <a:lnTo>
                    <a:pt x="335" y="292"/>
                  </a:lnTo>
                  <a:lnTo>
                    <a:pt x="330" y="292"/>
                  </a:lnTo>
                  <a:lnTo>
                    <a:pt x="325" y="292"/>
                  </a:lnTo>
                  <a:lnTo>
                    <a:pt x="316" y="292"/>
                  </a:lnTo>
                  <a:lnTo>
                    <a:pt x="311" y="292"/>
                  </a:lnTo>
                  <a:lnTo>
                    <a:pt x="306" y="292"/>
                  </a:lnTo>
                  <a:lnTo>
                    <a:pt x="298" y="295"/>
                  </a:lnTo>
                  <a:lnTo>
                    <a:pt x="289" y="292"/>
                  </a:lnTo>
                  <a:lnTo>
                    <a:pt x="281" y="292"/>
                  </a:lnTo>
                  <a:lnTo>
                    <a:pt x="270" y="292"/>
                  </a:lnTo>
                  <a:lnTo>
                    <a:pt x="265" y="292"/>
                  </a:lnTo>
                  <a:lnTo>
                    <a:pt x="254" y="292"/>
                  </a:lnTo>
                  <a:lnTo>
                    <a:pt x="246" y="292"/>
                  </a:lnTo>
                  <a:lnTo>
                    <a:pt x="235" y="292"/>
                  </a:lnTo>
                  <a:lnTo>
                    <a:pt x="227" y="292"/>
                  </a:lnTo>
                  <a:lnTo>
                    <a:pt x="219" y="290"/>
                  </a:lnTo>
                  <a:lnTo>
                    <a:pt x="206" y="290"/>
                  </a:lnTo>
                  <a:lnTo>
                    <a:pt x="195" y="287"/>
                  </a:lnTo>
                  <a:lnTo>
                    <a:pt x="181" y="284"/>
                  </a:lnTo>
                  <a:lnTo>
                    <a:pt x="168" y="282"/>
                  </a:lnTo>
                  <a:lnTo>
                    <a:pt x="154" y="279"/>
                  </a:lnTo>
                  <a:lnTo>
                    <a:pt x="138" y="276"/>
                  </a:lnTo>
                  <a:lnTo>
                    <a:pt x="124" y="271"/>
                  </a:lnTo>
                  <a:lnTo>
                    <a:pt x="111" y="268"/>
                  </a:lnTo>
                  <a:lnTo>
                    <a:pt x="97" y="265"/>
                  </a:lnTo>
                  <a:lnTo>
                    <a:pt x="87" y="260"/>
                  </a:lnTo>
                  <a:lnTo>
                    <a:pt x="76" y="260"/>
                  </a:lnTo>
                  <a:lnTo>
                    <a:pt x="68" y="254"/>
                  </a:lnTo>
                  <a:lnTo>
                    <a:pt x="59" y="254"/>
                  </a:lnTo>
                  <a:lnTo>
                    <a:pt x="57" y="254"/>
                  </a:lnTo>
                  <a:lnTo>
                    <a:pt x="57" y="252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38"/>
                  </a:lnTo>
                  <a:lnTo>
                    <a:pt x="59" y="230"/>
                  </a:lnTo>
                  <a:lnTo>
                    <a:pt x="62" y="222"/>
                  </a:lnTo>
                  <a:lnTo>
                    <a:pt x="62" y="214"/>
                  </a:lnTo>
                  <a:lnTo>
                    <a:pt x="65" y="206"/>
                  </a:lnTo>
                  <a:lnTo>
                    <a:pt x="68" y="192"/>
                  </a:lnTo>
                  <a:lnTo>
                    <a:pt x="70" y="181"/>
                  </a:lnTo>
                  <a:lnTo>
                    <a:pt x="70" y="171"/>
                  </a:lnTo>
                  <a:lnTo>
                    <a:pt x="76" y="160"/>
                  </a:lnTo>
                  <a:lnTo>
                    <a:pt x="76" y="146"/>
                  </a:lnTo>
                  <a:lnTo>
                    <a:pt x="78" y="135"/>
                  </a:lnTo>
                  <a:lnTo>
                    <a:pt x="78" y="122"/>
                  </a:lnTo>
                  <a:lnTo>
                    <a:pt x="81" y="114"/>
                  </a:lnTo>
                  <a:lnTo>
                    <a:pt x="81" y="100"/>
                  </a:lnTo>
                  <a:lnTo>
                    <a:pt x="81" y="89"/>
                  </a:lnTo>
                  <a:lnTo>
                    <a:pt x="81" y="79"/>
                  </a:lnTo>
                  <a:lnTo>
                    <a:pt x="81" y="68"/>
                  </a:lnTo>
                  <a:lnTo>
                    <a:pt x="81" y="57"/>
                  </a:lnTo>
                  <a:lnTo>
                    <a:pt x="81" y="49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8" y="11"/>
                  </a:lnTo>
                  <a:lnTo>
                    <a:pt x="78" y="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2" name="Freeform 170"/>
            <p:cNvSpPr>
              <a:spLocks/>
            </p:cNvSpPr>
            <p:nvPr/>
          </p:nvSpPr>
          <p:spPr bwMode="auto">
            <a:xfrm>
              <a:off x="4619625" y="3268663"/>
              <a:ext cx="279400" cy="107950"/>
            </a:xfrm>
            <a:custGeom>
              <a:avLst/>
              <a:gdLst>
                <a:gd name="T0" fmla="*/ 2147483647 w 176"/>
                <a:gd name="T1" fmla="*/ 2147483647 h 68"/>
                <a:gd name="T2" fmla="*/ 2147483647 w 176"/>
                <a:gd name="T3" fmla="*/ 2147483647 h 68"/>
                <a:gd name="T4" fmla="*/ 2147483647 w 176"/>
                <a:gd name="T5" fmla="*/ 2147483647 h 68"/>
                <a:gd name="T6" fmla="*/ 2147483647 w 176"/>
                <a:gd name="T7" fmla="*/ 2147483647 h 68"/>
                <a:gd name="T8" fmla="*/ 2147483647 w 176"/>
                <a:gd name="T9" fmla="*/ 2147483647 h 68"/>
                <a:gd name="T10" fmla="*/ 2147483647 w 176"/>
                <a:gd name="T11" fmla="*/ 2147483647 h 68"/>
                <a:gd name="T12" fmla="*/ 2147483647 w 176"/>
                <a:gd name="T13" fmla="*/ 0 h 68"/>
                <a:gd name="T14" fmla="*/ 2147483647 w 176"/>
                <a:gd name="T15" fmla="*/ 2147483647 h 68"/>
                <a:gd name="T16" fmla="*/ 2147483647 w 176"/>
                <a:gd name="T17" fmla="*/ 2147483647 h 68"/>
                <a:gd name="T18" fmla="*/ 2147483647 w 176"/>
                <a:gd name="T19" fmla="*/ 2147483647 h 68"/>
                <a:gd name="T20" fmla="*/ 2147483647 w 176"/>
                <a:gd name="T21" fmla="*/ 2147483647 h 68"/>
                <a:gd name="T22" fmla="*/ 2147483647 w 176"/>
                <a:gd name="T23" fmla="*/ 2147483647 h 68"/>
                <a:gd name="T24" fmla="*/ 2147483647 w 176"/>
                <a:gd name="T25" fmla="*/ 2147483647 h 68"/>
                <a:gd name="T26" fmla="*/ 2147483647 w 176"/>
                <a:gd name="T27" fmla="*/ 2147483647 h 68"/>
                <a:gd name="T28" fmla="*/ 2147483647 w 176"/>
                <a:gd name="T29" fmla="*/ 2147483647 h 68"/>
                <a:gd name="T30" fmla="*/ 2147483647 w 176"/>
                <a:gd name="T31" fmla="*/ 2147483647 h 68"/>
                <a:gd name="T32" fmla="*/ 2147483647 w 176"/>
                <a:gd name="T33" fmla="*/ 2147483647 h 68"/>
                <a:gd name="T34" fmla="*/ 2147483647 w 176"/>
                <a:gd name="T35" fmla="*/ 2147483647 h 68"/>
                <a:gd name="T36" fmla="*/ 2147483647 w 176"/>
                <a:gd name="T37" fmla="*/ 2147483647 h 68"/>
                <a:gd name="T38" fmla="*/ 2147483647 w 176"/>
                <a:gd name="T39" fmla="*/ 2147483647 h 68"/>
                <a:gd name="T40" fmla="*/ 2147483647 w 176"/>
                <a:gd name="T41" fmla="*/ 2147483647 h 68"/>
                <a:gd name="T42" fmla="*/ 2147483647 w 176"/>
                <a:gd name="T43" fmla="*/ 2147483647 h 68"/>
                <a:gd name="T44" fmla="*/ 2147483647 w 176"/>
                <a:gd name="T45" fmla="*/ 2147483647 h 68"/>
                <a:gd name="T46" fmla="*/ 2147483647 w 176"/>
                <a:gd name="T47" fmla="*/ 2147483647 h 68"/>
                <a:gd name="T48" fmla="*/ 2147483647 w 176"/>
                <a:gd name="T49" fmla="*/ 2147483647 h 68"/>
                <a:gd name="T50" fmla="*/ 2147483647 w 176"/>
                <a:gd name="T51" fmla="*/ 2147483647 h 68"/>
                <a:gd name="T52" fmla="*/ 2147483647 w 176"/>
                <a:gd name="T53" fmla="*/ 2147483647 h 68"/>
                <a:gd name="T54" fmla="*/ 2147483647 w 176"/>
                <a:gd name="T55" fmla="*/ 2147483647 h 68"/>
                <a:gd name="T56" fmla="*/ 2147483647 w 176"/>
                <a:gd name="T57" fmla="*/ 2147483647 h 68"/>
                <a:gd name="T58" fmla="*/ 2147483647 w 176"/>
                <a:gd name="T59" fmla="*/ 2147483647 h 68"/>
                <a:gd name="T60" fmla="*/ 2147483647 w 176"/>
                <a:gd name="T61" fmla="*/ 2147483647 h 68"/>
                <a:gd name="T62" fmla="*/ 2147483647 w 176"/>
                <a:gd name="T63" fmla="*/ 2147483647 h 68"/>
                <a:gd name="T64" fmla="*/ 2147483647 w 176"/>
                <a:gd name="T65" fmla="*/ 2147483647 h 68"/>
                <a:gd name="T66" fmla="*/ 2147483647 w 176"/>
                <a:gd name="T67" fmla="*/ 2147483647 h 68"/>
                <a:gd name="T68" fmla="*/ 2147483647 w 176"/>
                <a:gd name="T69" fmla="*/ 2147483647 h 68"/>
                <a:gd name="T70" fmla="*/ 2147483647 w 176"/>
                <a:gd name="T71" fmla="*/ 2147483647 h 68"/>
                <a:gd name="T72" fmla="*/ 2147483647 w 176"/>
                <a:gd name="T73" fmla="*/ 2147483647 h 68"/>
                <a:gd name="T74" fmla="*/ 2147483647 w 176"/>
                <a:gd name="T75" fmla="*/ 2147483647 h 68"/>
                <a:gd name="T76" fmla="*/ 2147483647 w 176"/>
                <a:gd name="T77" fmla="*/ 2147483647 h 68"/>
                <a:gd name="T78" fmla="*/ 2147483647 w 176"/>
                <a:gd name="T79" fmla="*/ 2147483647 h 68"/>
                <a:gd name="T80" fmla="*/ 2147483647 w 176"/>
                <a:gd name="T81" fmla="*/ 2147483647 h 68"/>
                <a:gd name="T82" fmla="*/ 0 w 176"/>
                <a:gd name="T83" fmla="*/ 2147483647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6"/>
                <a:gd name="T127" fmla="*/ 0 h 68"/>
                <a:gd name="T128" fmla="*/ 176 w 176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6" h="68">
                  <a:moveTo>
                    <a:pt x="0" y="65"/>
                  </a:moveTo>
                  <a:lnTo>
                    <a:pt x="2" y="63"/>
                  </a:lnTo>
                  <a:lnTo>
                    <a:pt x="10" y="55"/>
                  </a:lnTo>
                  <a:lnTo>
                    <a:pt x="13" y="49"/>
                  </a:lnTo>
                  <a:lnTo>
                    <a:pt x="19" y="44"/>
                  </a:lnTo>
                  <a:lnTo>
                    <a:pt x="27" y="38"/>
                  </a:lnTo>
                  <a:lnTo>
                    <a:pt x="38" y="33"/>
                  </a:lnTo>
                  <a:lnTo>
                    <a:pt x="46" y="28"/>
                  </a:lnTo>
                  <a:lnTo>
                    <a:pt x="56" y="19"/>
                  </a:lnTo>
                  <a:lnTo>
                    <a:pt x="67" y="14"/>
                  </a:lnTo>
                  <a:lnTo>
                    <a:pt x="81" y="11"/>
                  </a:lnTo>
                  <a:lnTo>
                    <a:pt x="94" y="6"/>
                  </a:lnTo>
                  <a:lnTo>
                    <a:pt x="108" y="3"/>
                  </a:lnTo>
                  <a:lnTo>
                    <a:pt x="124" y="0"/>
                  </a:lnTo>
                  <a:lnTo>
                    <a:pt x="140" y="3"/>
                  </a:lnTo>
                  <a:lnTo>
                    <a:pt x="143" y="3"/>
                  </a:lnTo>
                  <a:lnTo>
                    <a:pt x="148" y="3"/>
                  </a:lnTo>
                  <a:lnTo>
                    <a:pt x="154" y="3"/>
                  </a:lnTo>
                  <a:lnTo>
                    <a:pt x="162" y="6"/>
                  </a:lnTo>
                  <a:lnTo>
                    <a:pt x="173" y="6"/>
                  </a:lnTo>
                  <a:lnTo>
                    <a:pt x="176" y="6"/>
                  </a:lnTo>
                  <a:lnTo>
                    <a:pt x="162" y="17"/>
                  </a:lnTo>
                  <a:lnTo>
                    <a:pt x="162" y="14"/>
                  </a:lnTo>
                  <a:lnTo>
                    <a:pt x="154" y="14"/>
                  </a:lnTo>
                  <a:lnTo>
                    <a:pt x="148" y="14"/>
                  </a:lnTo>
                  <a:lnTo>
                    <a:pt x="138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19" y="14"/>
                  </a:lnTo>
                  <a:lnTo>
                    <a:pt x="113" y="17"/>
                  </a:lnTo>
                  <a:lnTo>
                    <a:pt x="100" y="19"/>
                  </a:lnTo>
                  <a:lnTo>
                    <a:pt x="89" y="22"/>
                  </a:lnTo>
                  <a:lnTo>
                    <a:pt x="84" y="22"/>
                  </a:lnTo>
                  <a:lnTo>
                    <a:pt x="75" y="25"/>
                  </a:lnTo>
                  <a:lnTo>
                    <a:pt x="70" y="28"/>
                  </a:lnTo>
                  <a:lnTo>
                    <a:pt x="65" y="30"/>
                  </a:lnTo>
                  <a:lnTo>
                    <a:pt x="54" y="36"/>
                  </a:lnTo>
                  <a:lnTo>
                    <a:pt x="46" y="41"/>
                  </a:lnTo>
                  <a:lnTo>
                    <a:pt x="35" y="46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40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5" y="52"/>
                  </a:lnTo>
                  <a:lnTo>
                    <a:pt x="73" y="49"/>
                  </a:lnTo>
                  <a:lnTo>
                    <a:pt x="78" y="49"/>
                  </a:lnTo>
                  <a:lnTo>
                    <a:pt x="86" y="49"/>
                  </a:lnTo>
                  <a:lnTo>
                    <a:pt x="92" y="46"/>
                  </a:lnTo>
                  <a:lnTo>
                    <a:pt x="100" y="44"/>
                  </a:lnTo>
                  <a:lnTo>
                    <a:pt x="105" y="44"/>
                  </a:lnTo>
                  <a:lnTo>
                    <a:pt x="116" y="38"/>
                  </a:lnTo>
                  <a:lnTo>
                    <a:pt x="127" y="33"/>
                  </a:lnTo>
                  <a:lnTo>
                    <a:pt x="135" y="28"/>
                  </a:lnTo>
                  <a:lnTo>
                    <a:pt x="140" y="25"/>
                  </a:lnTo>
                  <a:lnTo>
                    <a:pt x="148" y="19"/>
                  </a:lnTo>
                  <a:lnTo>
                    <a:pt x="154" y="19"/>
                  </a:lnTo>
                  <a:lnTo>
                    <a:pt x="154" y="28"/>
                  </a:lnTo>
                  <a:lnTo>
                    <a:pt x="148" y="30"/>
                  </a:lnTo>
                  <a:lnTo>
                    <a:pt x="143" y="33"/>
                  </a:lnTo>
                  <a:lnTo>
                    <a:pt x="138" y="38"/>
                  </a:lnTo>
                  <a:lnTo>
                    <a:pt x="127" y="44"/>
                  </a:lnTo>
                  <a:lnTo>
                    <a:pt x="119" y="49"/>
                  </a:lnTo>
                  <a:lnTo>
                    <a:pt x="111" y="55"/>
                  </a:lnTo>
                  <a:lnTo>
                    <a:pt x="100" y="60"/>
                  </a:lnTo>
                  <a:lnTo>
                    <a:pt x="89" y="60"/>
                  </a:lnTo>
                  <a:lnTo>
                    <a:pt x="78" y="63"/>
                  </a:lnTo>
                  <a:lnTo>
                    <a:pt x="70" y="65"/>
                  </a:lnTo>
                  <a:lnTo>
                    <a:pt x="59" y="65"/>
                  </a:lnTo>
                  <a:lnTo>
                    <a:pt x="48" y="65"/>
                  </a:lnTo>
                  <a:lnTo>
                    <a:pt x="43" y="68"/>
                  </a:lnTo>
                  <a:lnTo>
                    <a:pt x="38" y="68"/>
                  </a:lnTo>
                  <a:lnTo>
                    <a:pt x="29" y="68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16" y="68"/>
                  </a:lnTo>
                  <a:lnTo>
                    <a:pt x="8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3" name="Freeform 171"/>
            <p:cNvSpPr>
              <a:spLocks/>
            </p:cNvSpPr>
            <p:nvPr/>
          </p:nvSpPr>
          <p:spPr bwMode="auto">
            <a:xfrm>
              <a:off x="4829175" y="3278188"/>
              <a:ext cx="73025" cy="42863"/>
            </a:xfrm>
            <a:custGeom>
              <a:avLst/>
              <a:gdLst>
                <a:gd name="T0" fmla="*/ 0 w 46"/>
                <a:gd name="T1" fmla="*/ 2147483647 h 27"/>
                <a:gd name="T2" fmla="*/ 2147483647 w 46"/>
                <a:gd name="T3" fmla="*/ 0 h 27"/>
                <a:gd name="T4" fmla="*/ 2147483647 w 46"/>
                <a:gd name="T5" fmla="*/ 0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0 w 46"/>
                <a:gd name="T19" fmla="*/ 2147483647 h 27"/>
                <a:gd name="T20" fmla="*/ 0 w 46"/>
                <a:gd name="T21" fmla="*/ 214748364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7"/>
                <a:gd name="T35" fmla="*/ 46 w 46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7">
                  <a:moveTo>
                    <a:pt x="0" y="27"/>
                  </a:moveTo>
                  <a:lnTo>
                    <a:pt x="35" y="0"/>
                  </a:lnTo>
                  <a:lnTo>
                    <a:pt x="46" y="0"/>
                  </a:lnTo>
                  <a:lnTo>
                    <a:pt x="44" y="3"/>
                  </a:lnTo>
                  <a:lnTo>
                    <a:pt x="35" y="11"/>
                  </a:lnTo>
                  <a:lnTo>
                    <a:pt x="27" y="19"/>
                  </a:lnTo>
                  <a:lnTo>
                    <a:pt x="19" y="27"/>
                  </a:lnTo>
                  <a:lnTo>
                    <a:pt x="8" y="27"/>
                  </a:lnTo>
                  <a:lnTo>
                    <a:pt x="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4" name="Freeform 172"/>
            <p:cNvSpPr>
              <a:spLocks/>
            </p:cNvSpPr>
            <p:nvPr/>
          </p:nvSpPr>
          <p:spPr bwMode="auto">
            <a:xfrm>
              <a:off x="4683125" y="3389313"/>
              <a:ext cx="25400" cy="42863"/>
            </a:xfrm>
            <a:custGeom>
              <a:avLst/>
              <a:gdLst>
                <a:gd name="T0" fmla="*/ 0 w 16"/>
                <a:gd name="T1" fmla="*/ 2147483647 h 27"/>
                <a:gd name="T2" fmla="*/ 2147483647 w 16"/>
                <a:gd name="T3" fmla="*/ 0 h 27"/>
                <a:gd name="T4" fmla="*/ 2147483647 w 16"/>
                <a:gd name="T5" fmla="*/ 2147483647 h 27"/>
                <a:gd name="T6" fmla="*/ 2147483647 w 16"/>
                <a:gd name="T7" fmla="*/ 2147483647 h 27"/>
                <a:gd name="T8" fmla="*/ 2147483647 w 16"/>
                <a:gd name="T9" fmla="*/ 2147483647 h 27"/>
                <a:gd name="T10" fmla="*/ 2147483647 w 16"/>
                <a:gd name="T11" fmla="*/ 2147483647 h 27"/>
                <a:gd name="T12" fmla="*/ 2147483647 w 16"/>
                <a:gd name="T13" fmla="*/ 2147483647 h 27"/>
                <a:gd name="T14" fmla="*/ 2147483647 w 16"/>
                <a:gd name="T15" fmla="*/ 2147483647 h 27"/>
                <a:gd name="T16" fmla="*/ 2147483647 w 16"/>
                <a:gd name="T17" fmla="*/ 2147483647 h 27"/>
                <a:gd name="T18" fmla="*/ 2147483647 w 16"/>
                <a:gd name="T19" fmla="*/ 2147483647 h 27"/>
                <a:gd name="T20" fmla="*/ 0 w 16"/>
                <a:gd name="T21" fmla="*/ 2147483647 h 27"/>
                <a:gd name="T22" fmla="*/ 0 w 16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7"/>
                <a:gd name="T38" fmla="*/ 16 w 16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7">
                  <a:moveTo>
                    <a:pt x="0" y="3"/>
                  </a:moveTo>
                  <a:lnTo>
                    <a:pt x="14" y="0"/>
                  </a:lnTo>
                  <a:lnTo>
                    <a:pt x="14" y="3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3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5" name="Freeform 173"/>
            <p:cNvSpPr>
              <a:spLocks/>
            </p:cNvSpPr>
            <p:nvPr/>
          </p:nvSpPr>
          <p:spPr bwMode="auto">
            <a:xfrm>
              <a:off x="4725988" y="3384551"/>
              <a:ext cx="22225" cy="34925"/>
            </a:xfrm>
            <a:custGeom>
              <a:avLst/>
              <a:gdLst>
                <a:gd name="T0" fmla="*/ 0 w 14"/>
                <a:gd name="T1" fmla="*/ 0 h 22"/>
                <a:gd name="T2" fmla="*/ 2147483647 w 14"/>
                <a:gd name="T3" fmla="*/ 0 h 22"/>
                <a:gd name="T4" fmla="*/ 2147483647 w 14"/>
                <a:gd name="T5" fmla="*/ 2147483647 h 22"/>
                <a:gd name="T6" fmla="*/ 2147483647 w 14"/>
                <a:gd name="T7" fmla="*/ 2147483647 h 22"/>
                <a:gd name="T8" fmla="*/ 2147483647 w 14"/>
                <a:gd name="T9" fmla="*/ 2147483647 h 22"/>
                <a:gd name="T10" fmla="*/ 2147483647 w 14"/>
                <a:gd name="T11" fmla="*/ 2147483647 h 22"/>
                <a:gd name="T12" fmla="*/ 2147483647 w 14"/>
                <a:gd name="T13" fmla="*/ 2147483647 h 22"/>
                <a:gd name="T14" fmla="*/ 2147483647 w 14"/>
                <a:gd name="T15" fmla="*/ 2147483647 h 22"/>
                <a:gd name="T16" fmla="*/ 0 w 14"/>
                <a:gd name="T17" fmla="*/ 0 h 22"/>
                <a:gd name="T18" fmla="*/ 0 w 14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2"/>
                <a:gd name="T32" fmla="*/ 14 w 1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2">
                  <a:moveTo>
                    <a:pt x="0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14" y="9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6" name="Freeform 174"/>
            <p:cNvSpPr>
              <a:spLocks/>
            </p:cNvSpPr>
            <p:nvPr/>
          </p:nvSpPr>
          <p:spPr bwMode="auto">
            <a:xfrm>
              <a:off x="4768850" y="3371851"/>
              <a:ext cx="30162" cy="39688"/>
            </a:xfrm>
            <a:custGeom>
              <a:avLst/>
              <a:gdLst>
                <a:gd name="T0" fmla="*/ 0 w 19"/>
                <a:gd name="T1" fmla="*/ 2147483647 h 25"/>
                <a:gd name="T2" fmla="*/ 2147483647 w 19"/>
                <a:gd name="T3" fmla="*/ 0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2147483647 h 25"/>
                <a:gd name="T10" fmla="*/ 2147483647 w 19"/>
                <a:gd name="T11" fmla="*/ 2147483647 h 25"/>
                <a:gd name="T12" fmla="*/ 2147483647 w 19"/>
                <a:gd name="T13" fmla="*/ 2147483647 h 25"/>
                <a:gd name="T14" fmla="*/ 2147483647 w 19"/>
                <a:gd name="T15" fmla="*/ 2147483647 h 25"/>
                <a:gd name="T16" fmla="*/ 0 w 19"/>
                <a:gd name="T17" fmla="*/ 2147483647 h 25"/>
                <a:gd name="T18" fmla="*/ 0 w 19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5"/>
                <a:gd name="T32" fmla="*/ 19 w 19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5">
                  <a:moveTo>
                    <a:pt x="0" y="3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17" y="11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7" name="Freeform 175"/>
            <p:cNvSpPr>
              <a:spLocks/>
            </p:cNvSpPr>
            <p:nvPr/>
          </p:nvSpPr>
          <p:spPr bwMode="auto">
            <a:xfrm>
              <a:off x="4811713" y="3355976"/>
              <a:ext cx="30162" cy="38100"/>
            </a:xfrm>
            <a:custGeom>
              <a:avLst/>
              <a:gdLst>
                <a:gd name="T0" fmla="*/ 0 w 19"/>
                <a:gd name="T1" fmla="*/ 2147483647 h 24"/>
                <a:gd name="T2" fmla="*/ 2147483647 w 19"/>
                <a:gd name="T3" fmla="*/ 0 h 24"/>
                <a:gd name="T4" fmla="*/ 2147483647 w 19"/>
                <a:gd name="T5" fmla="*/ 2147483647 h 24"/>
                <a:gd name="T6" fmla="*/ 2147483647 w 19"/>
                <a:gd name="T7" fmla="*/ 2147483647 h 24"/>
                <a:gd name="T8" fmla="*/ 2147483647 w 19"/>
                <a:gd name="T9" fmla="*/ 2147483647 h 24"/>
                <a:gd name="T10" fmla="*/ 2147483647 w 19"/>
                <a:gd name="T11" fmla="*/ 2147483647 h 24"/>
                <a:gd name="T12" fmla="*/ 2147483647 w 19"/>
                <a:gd name="T13" fmla="*/ 2147483647 h 24"/>
                <a:gd name="T14" fmla="*/ 2147483647 w 19"/>
                <a:gd name="T15" fmla="*/ 2147483647 h 24"/>
                <a:gd name="T16" fmla="*/ 0 w 19"/>
                <a:gd name="T17" fmla="*/ 2147483647 h 24"/>
                <a:gd name="T18" fmla="*/ 0 w 19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4"/>
                <a:gd name="T32" fmla="*/ 19 w 19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4">
                  <a:moveTo>
                    <a:pt x="0" y="5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17" y="10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8" name="Freeform 176"/>
            <p:cNvSpPr>
              <a:spLocks/>
            </p:cNvSpPr>
            <p:nvPr/>
          </p:nvSpPr>
          <p:spPr bwMode="auto">
            <a:xfrm>
              <a:off x="4851400" y="3328988"/>
              <a:ext cx="30162" cy="42863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0 h 27"/>
                <a:gd name="T4" fmla="*/ 2147483647 w 19"/>
                <a:gd name="T5" fmla="*/ 2147483647 h 27"/>
                <a:gd name="T6" fmla="*/ 2147483647 w 19"/>
                <a:gd name="T7" fmla="*/ 2147483647 h 27"/>
                <a:gd name="T8" fmla="*/ 2147483647 w 19"/>
                <a:gd name="T9" fmla="*/ 2147483647 h 27"/>
                <a:gd name="T10" fmla="*/ 2147483647 w 19"/>
                <a:gd name="T11" fmla="*/ 2147483647 h 27"/>
                <a:gd name="T12" fmla="*/ 2147483647 w 19"/>
                <a:gd name="T13" fmla="*/ 2147483647 h 27"/>
                <a:gd name="T14" fmla="*/ 2147483647 w 19"/>
                <a:gd name="T15" fmla="*/ 2147483647 h 27"/>
                <a:gd name="T16" fmla="*/ 0 w 19"/>
                <a:gd name="T17" fmla="*/ 2147483647 h 27"/>
                <a:gd name="T18" fmla="*/ 0 w 19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7"/>
                <a:gd name="T32" fmla="*/ 19 w 1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7">
                  <a:moveTo>
                    <a:pt x="0" y="8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16" y="8"/>
                  </a:lnTo>
                  <a:lnTo>
                    <a:pt x="19" y="17"/>
                  </a:lnTo>
                  <a:lnTo>
                    <a:pt x="19" y="25"/>
                  </a:lnTo>
                  <a:lnTo>
                    <a:pt x="11" y="27"/>
                  </a:lnTo>
                  <a:lnTo>
                    <a:pt x="8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59" name="Freeform 177"/>
            <p:cNvSpPr>
              <a:spLocks/>
            </p:cNvSpPr>
            <p:nvPr/>
          </p:nvSpPr>
          <p:spPr bwMode="auto">
            <a:xfrm>
              <a:off x="4649788" y="3255963"/>
              <a:ext cx="42862" cy="42863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0 h 27"/>
                <a:gd name="T12" fmla="*/ 2147483647 w 27"/>
                <a:gd name="T13" fmla="*/ 0 h 27"/>
                <a:gd name="T14" fmla="*/ 2147483647 w 27"/>
                <a:gd name="T15" fmla="*/ 2147483647 h 27"/>
                <a:gd name="T16" fmla="*/ 0 w 27"/>
                <a:gd name="T17" fmla="*/ 2147483647 h 27"/>
                <a:gd name="T18" fmla="*/ 0 w 27"/>
                <a:gd name="T19" fmla="*/ 2147483647 h 27"/>
                <a:gd name="T20" fmla="*/ 2147483647 w 27"/>
                <a:gd name="T21" fmla="*/ 2147483647 h 27"/>
                <a:gd name="T22" fmla="*/ 2147483647 w 27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7"/>
                <a:gd name="T38" fmla="*/ 27 w 27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7">
                  <a:moveTo>
                    <a:pt x="16" y="27"/>
                  </a:moveTo>
                  <a:lnTo>
                    <a:pt x="27" y="25"/>
                  </a:lnTo>
                  <a:lnTo>
                    <a:pt x="24" y="19"/>
                  </a:lnTo>
                  <a:lnTo>
                    <a:pt x="21" y="11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0" y="8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0" name="Freeform 178"/>
            <p:cNvSpPr>
              <a:spLocks/>
            </p:cNvSpPr>
            <p:nvPr/>
          </p:nvSpPr>
          <p:spPr bwMode="auto">
            <a:xfrm>
              <a:off x="4700588" y="3225801"/>
              <a:ext cx="38100" cy="52388"/>
            </a:xfrm>
            <a:custGeom>
              <a:avLst/>
              <a:gdLst>
                <a:gd name="T0" fmla="*/ 2147483647 w 24"/>
                <a:gd name="T1" fmla="*/ 2147483647 h 33"/>
                <a:gd name="T2" fmla="*/ 2147483647 w 24"/>
                <a:gd name="T3" fmla="*/ 2147483647 h 33"/>
                <a:gd name="T4" fmla="*/ 2147483647 w 24"/>
                <a:gd name="T5" fmla="*/ 2147483647 h 33"/>
                <a:gd name="T6" fmla="*/ 2147483647 w 24"/>
                <a:gd name="T7" fmla="*/ 2147483647 h 33"/>
                <a:gd name="T8" fmla="*/ 2147483647 w 24"/>
                <a:gd name="T9" fmla="*/ 2147483647 h 33"/>
                <a:gd name="T10" fmla="*/ 2147483647 w 24"/>
                <a:gd name="T11" fmla="*/ 0 h 33"/>
                <a:gd name="T12" fmla="*/ 2147483647 w 24"/>
                <a:gd name="T13" fmla="*/ 0 h 33"/>
                <a:gd name="T14" fmla="*/ 2147483647 w 24"/>
                <a:gd name="T15" fmla="*/ 2147483647 h 33"/>
                <a:gd name="T16" fmla="*/ 0 w 24"/>
                <a:gd name="T17" fmla="*/ 2147483647 h 33"/>
                <a:gd name="T18" fmla="*/ 0 w 24"/>
                <a:gd name="T19" fmla="*/ 2147483647 h 33"/>
                <a:gd name="T20" fmla="*/ 2147483647 w 24"/>
                <a:gd name="T21" fmla="*/ 2147483647 h 33"/>
                <a:gd name="T22" fmla="*/ 2147483647 w 24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16" y="33"/>
                  </a:moveTo>
                  <a:lnTo>
                    <a:pt x="24" y="27"/>
                  </a:lnTo>
                  <a:lnTo>
                    <a:pt x="24" y="25"/>
                  </a:lnTo>
                  <a:lnTo>
                    <a:pt x="22" y="17"/>
                  </a:lnTo>
                  <a:lnTo>
                    <a:pt x="19" y="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1" name="Freeform 179"/>
            <p:cNvSpPr>
              <a:spLocks/>
            </p:cNvSpPr>
            <p:nvPr/>
          </p:nvSpPr>
          <p:spPr bwMode="auto">
            <a:xfrm>
              <a:off x="4760913" y="3213101"/>
              <a:ext cx="25400" cy="52388"/>
            </a:xfrm>
            <a:custGeom>
              <a:avLst/>
              <a:gdLst>
                <a:gd name="T0" fmla="*/ 2147483647 w 16"/>
                <a:gd name="T1" fmla="*/ 2147483647 h 33"/>
                <a:gd name="T2" fmla="*/ 2147483647 w 16"/>
                <a:gd name="T3" fmla="*/ 2147483647 h 33"/>
                <a:gd name="T4" fmla="*/ 2147483647 w 16"/>
                <a:gd name="T5" fmla="*/ 2147483647 h 33"/>
                <a:gd name="T6" fmla="*/ 2147483647 w 16"/>
                <a:gd name="T7" fmla="*/ 2147483647 h 33"/>
                <a:gd name="T8" fmla="*/ 2147483647 w 16"/>
                <a:gd name="T9" fmla="*/ 2147483647 h 33"/>
                <a:gd name="T10" fmla="*/ 2147483647 w 16"/>
                <a:gd name="T11" fmla="*/ 0 h 33"/>
                <a:gd name="T12" fmla="*/ 2147483647 w 16"/>
                <a:gd name="T13" fmla="*/ 0 h 33"/>
                <a:gd name="T14" fmla="*/ 2147483647 w 16"/>
                <a:gd name="T15" fmla="*/ 0 h 33"/>
                <a:gd name="T16" fmla="*/ 0 w 16"/>
                <a:gd name="T17" fmla="*/ 2147483647 h 33"/>
                <a:gd name="T18" fmla="*/ 2147483647 w 16"/>
                <a:gd name="T19" fmla="*/ 2147483647 h 33"/>
                <a:gd name="T20" fmla="*/ 2147483647 w 16"/>
                <a:gd name="T21" fmla="*/ 2147483647 h 33"/>
                <a:gd name="T22" fmla="*/ 2147483647 w 16"/>
                <a:gd name="T23" fmla="*/ 2147483647 h 33"/>
                <a:gd name="T24" fmla="*/ 2147483647 w 16"/>
                <a:gd name="T25" fmla="*/ 2147483647 h 33"/>
                <a:gd name="T26" fmla="*/ 2147483647 w 16"/>
                <a:gd name="T27" fmla="*/ 2147483647 h 33"/>
                <a:gd name="T28" fmla="*/ 2147483647 w 16"/>
                <a:gd name="T29" fmla="*/ 214748364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3"/>
                <a:gd name="T47" fmla="*/ 16 w 16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3">
                  <a:moveTo>
                    <a:pt x="3" y="33"/>
                  </a:moveTo>
                  <a:lnTo>
                    <a:pt x="16" y="30"/>
                  </a:lnTo>
                  <a:lnTo>
                    <a:pt x="16" y="25"/>
                  </a:lnTo>
                  <a:lnTo>
                    <a:pt x="16" y="17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14"/>
                  </a:lnTo>
                  <a:lnTo>
                    <a:pt x="3" y="22"/>
                  </a:lnTo>
                  <a:lnTo>
                    <a:pt x="3" y="2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2" name="Freeform 180"/>
            <p:cNvSpPr>
              <a:spLocks/>
            </p:cNvSpPr>
            <p:nvPr/>
          </p:nvSpPr>
          <p:spPr bwMode="auto">
            <a:xfrm>
              <a:off x="4816475" y="3209926"/>
              <a:ext cx="22225" cy="46038"/>
            </a:xfrm>
            <a:custGeom>
              <a:avLst/>
              <a:gdLst>
                <a:gd name="T0" fmla="*/ 2147483647 w 14"/>
                <a:gd name="T1" fmla="*/ 2147483647 h 29"/>
                <a:gd name="T2" fmla="*/ 2147483647 w 14"/>
                <a:gd name="T3" fmla="*/ 2147483647 h 29"/>
                <a:gd name="T4" fmla="*/ 2147483647 w 14"/>
                <a:gd name="T5" fmla="*/ 2147483647 h 29"/>
                <a:gd name="T6" fmla="*/ 2147483647 w 14"/>
                <a:gd name="T7" fmla="*/ 2147483647 h 29"/>
                <a:gd name="T8" fmla="*/ 2147483647 w 14"/>
                <a:gd name="T9" fmla="*/ 2147483647 h 29"/>
                <a:gd name="T10" fmla="*/ 2147483647 w 14"/>
                <a:gd name="T11" fmla="*/ 0 h 29"/>
                <a:gd name="T12" fmla="*/ 2147483647 w 14"/>
                <a:gd name="T13" fmla="*/ 2147483647 h 29"/>
                <a:gd name="T14" fmla="*/ 0 w 14"/>
                <a:gd name="T15" fmla="*/ 2147483647 h 29"/>
                <a:gd name="T16" fmla="*/ 2147483647 w 14"/>
                <a:gd name="T17" fmla="*/ 2147483647 h 29"/>
                <a:gd name="T18" fmla="*/ 2147483647 w 14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9"/>
                <a:gd name="T32" fmla="*/ 14 w 14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9">
                  <a:moveTo>
                    <a:pt x="3" y="29"/>
                  </a:moveTo>
                  <a:lnTo>
                    <a:pt x="14" y="29"/>
                  </a:lnTo>
                  <a:lnTo>
                    <a:pt x="14" y="27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3" name="Freeform 181"/>
            <p:cNvSpPr>
              <a:spLocks/>
            </p:cNvSpPr>
            <p:nvPr/>
          </p:nvSpPr>
          <p:spPr bwMode="auto">
            <a:xfrm>
              <a:off x="4786313" y="3282951"/>
              <a:ext cx="42862" cy="63500"/>
            </a:xfrm>
            <a:custGeom>
              <a:avLst/>
              <a:gdLst>
                <a:gd name="T0" fmla="*/ 0 w 27"/>
                <a:gd name="T1" fmla="*/ 2147483647 h 40"/>
                <a:gd name="T2" fmla="*/ 0 w 27"/>
                <a:gd name="T3" fmla="*/ 2147483647 h 40"/>
                <a:gd name="T4" fmla="*/ 0 w 27"/>
                <a:gd name="T5" fmla="*/ 2147483647 h 40"/>
                <a:gd name="T6" fmla="*/ 0 w 27"/>
                <a:gd name="T7" fmla="*/ 2147483647 h 40"/>
                <a:gd name="T8" fmla="*/ 0 w 27"/>
                <a:gd name="T9" fmla="*/ 2147483647 h 40"/>
                <a:gd name="T10" fmla="*/ 2147483647 w 27"/>
                <a:gd name="T11" fmla="*/ 2147483647 h 40"/>
                <a:gd name="T12" fmla="*/ 2147483647 w 27"/>
                <a:gd name="T13" fmla="*/ 2147483647 h 40"/>
                <a:gd name="T14" fmla="*/ 2147483647 w 27"/>
                <a:gd name="T15" fmla="*/ 2147483647 h 40"/>
                <a:gd name="T16" fmla="*/ 2147483647 w 27"/>
                <a:gd name="T17" fmla="*/ 2147483647 h 40"/>
                <a:gd name="T18" fmla="*/ 2147483647 w 27"/>
                <a:gd name="T19" fmla="*/ 2147483647 h 40"/>
                <a:gd name="T20" fmla="*/ 2147483647 w 27"/>
                <a:gd name="T21" fmla="*/ 2147483647 h 40"/>
                <a:gd name="T22" fmla="*/ 2147483647 w 27"/>
                <a:gd name="T23" fmla="*/ 2147483647 h 40"/>
                <a:gd name="T24" fmla="*/ 2147483647 w 27"/>
                <a:gd name="T25" fmla="*/ 2147483647 h 40"/>
                <a:gd name="T26" fmla="*/ 2147483647 w 27"/>
                <a:gd name="T27" fmla="*/ 2147483647 h 40"/>
                <a:gd name="T28" fmla="*/ 2147483647 w 27"/>
                <a:gd name="T29" fmla="*/ 2147483647 h 40"/>
                <a:gd name="T30" fmla="*/ 2147483647 w 27"/>
                <a:gd name="T31" fmla="*/ 0 h 40"/>
                <a:gd name="T32" fmla="*/ 2147483647 w 27"/>
                <a:gd name="T33" fmla="*/ 0 h 40"/>
                <a:gd name="T34" fmla="*/ 2147483647 w 27"/>
                <a:gd name="T35" fmla="*/ 2147483647 h 40"/>
                <a:gd name="T36" fmla="*/ 0 w 27"/>
                <a:gd name="T37" fmla="*/ 2147483647 h 40"/>
                <a:gd name="T38" fmla="*/ 0 w 27"/>
                <a:gd name="T39" fmla="*/ 2147483647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0"/>
                <a:gd name="T62" fmla="*/ 27 w 27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0">
                  <a:moveTo>
                    <a:pt x="0" y="5"/>
                  </a:moveTo>
                  <a:lnTo>
                    <a:pt x="0" y="8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6" y="35"/>
                  </a:lnTo>
                  <a:lnTo>
                    <a:pt x="11" y="40"/>
                  </a:lnTo>
                  <a:lnTo>
                    <a:pt x="16" y="37"/>
                  </a:lnTo>
                  <a:lnTo>
                    <a:pt x="22" y="32"/>
                  </a:lnTo>
                  <a:lnTo>
                    <a:pt x="25" y="27"/>
                  </a:lnTo>
                  <a:lnTo>
                    <a:pt x="27" y="21"/>
                  </a:lnTo>
                  <a:lnTo>
                    <a:pt x="27" y="16"/>
                  </a:lnTo>
                  <a:lnTo>
                    <a:pt x="27" y="10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4" name="Freeform 182"/>
            <p:cNvSpPr>
              <a:spLocks/>
            </p:cNvSpPr>
            <p:nvPr/>
          </p:nvSpPr>
          <p:spPr bwMode="auto">
            <a:xfrm>
              <a:off x="3670300" y="2835276"/>
              <a:ext cx="334962" cy="95250"/>
            </a:xfrm>
            <a:custGeom>
              <a:avLst/>
              <a:gdLst>
                <a:gd name="T0" fmla="*/ 2147483647 w 211"/>
                <a:gd name="T1" fmla="*/ 2147483647 h 60"/>
                <a:gd name="T2" fmla="*/ 2147483647 w 211"/>
                <a:gd name="T3" fmla="*/ 2147483647 h 60"/>
                <a:gd name="T4" fmla="*/ 2147483647 w 211"/>
                <a:gd name="T5" fmla="*/ 2147483647 h 60"/>
                <a:gd name="T6" fmla="*/ 2147483647 w 211"/>
                <a:gd name="T7" fmla="*/ 2147483647 h 60"/>
                <a:gd name="T8" fmla="*/ 2147483647 w 211"/>
                <a:gd name="T9" fmla="*/ 0 h 60"/>
                <a:gd name="T10" fmla="*/ 2147483647 w 211"/>
                <a:gd name="T11" fmla="*/ 0 h 60"/>
                <a:gd name="T12" fmla="*/ 2147483647 w 211"/>
                <a:gd name="T13" fmla="*/ 2147483647 h 60"/>
                <a:gd name="T14" fmla="*/ 2147483647 w 211"/>
                <a:gd name="T15" fmla="*/ 2147483647 h 60"/>
                <a:gd name="T16" fmla="*/ 2147483647 w 211"/>
                <a:gd name="T17" fmla="*/ 2147483647 h 60"/>
                <a:gd name="T18" fmla="*/ 2147483647 w 211"/>
                <a:gd name="T19" fmla="*/ 2147483647 h 60"/>
                <a:gd name="T20" fmla="*/ 2147483647 w 211"/>
                <a:gd name="T21" fmla="*/ 2147483647 h 60"/>
                <a:gd name="T22" fmla="*/ 2147483647 w 211"/>
                <a:gd name="T23" fmla="*/ 2147483647 h 60"/>
                <a:gd name="T24" fmla="*/ 2147483647 w 211"/>
                <a:gd name="T25" fmla="*/ 2147483647 h 60"/>
                <a:gd name="T26" fmla="*/ 2147483647 w 211"/>
                <a:gd name="T27" fmla="*/ 2147483647 h 60"/>
                <a:gd name="T28" fmla="*/ 2147483647 w 211"/>
                <a:gd name="T29" fmla="*/ 2147483647 h 60"/>
                <a:gd name="T30" fmla="*/ 2147483647 w 211"/>
                <a:gd name="T31" fmla="*/ 2147483647 h 60"/>
                <a:gd name="T32" fmla="*/ 2147483647 w 211"/>
                <a:gd name="T33" fmla="*/ 2147483647 h 60"/>
                <a:gd name="T34" fmla="*/ 2147483647 w 211"/>
                <a:gd name="T35" fmla="*/ 2147483647 h 60"/>
                <a:gd name="T36" fmla="*/ 2147483647 w 211"/>
                <a:gd name="T37" fmla="*/ 2147483647 h 60"/>
                <a:gd name="T38" fmla="*/ 2147483647 w 211"/>
                <a:gd name="T39" fmla="*/ 2147483647 h 60"/>
                <a:gd name="T40" fmla="*/ 2147483647 w 211"/>
                <a:gd name="T41" fmla="*/ 2147483647 h 60"/>
                <a:gd name="T42" fmla="*/ 2147483647 w 211"/>
                <a:gd name="T43" fmla="*/ 2147483647 h 60"/>
                <a:gd name="T44" fmla="*/ 2147483647 w 211"/>
                <a:gd name="T45" fmla="*/ 2147483647 h 60"/>
                <a:gd name="T46" fmla="*/ 2147483647 w 211"/>
                <a:gd name="T47" fmla="*/ 2147483647 h 60"/>
                <a:gd name="T48" fmla="*/ 2147483647 w 211"/>
                <a:gd name="T49" fmla="*/ 2147483647 h 60"/>
                <a:gd name="T50" fmla="*/ 2147483647 w 211"/>
                <a:gd name="T51" fmla="*/ 2147483647 h 60"/>
                <a:gd name="T52" fmla="*/ 2147483647 w 211"/>
                <a:gd name="T53" fmla="*/ 2147483647 h 60"/>
                <a:gd name="T54" fmla="*/ 2147483647 w 211"/>
                <a:gd name="T55" fmla="*/ 2147483647 h 60"/>
                <a:gd name="T56" fmla="*/ 2147483647 w 211"/>
                <a:gd name="T57" fmla="*/ 2147483647 h 60"/>
                <a:gd name="T58" fmla="*/ 2147483647 w 211"/>
                <a:gd name="T59" fmla="*/ 2147483647 h 60"/>
                <a:gd name="T60" fmla="*/ 2147483647 w 211"/>
                <a:gd name="T61" fmla="*/ 2147483647 h 60"/>
                <a:gd name="T62" fmla="*/ 2147483647 w 211"/>
                <a:gd name="T63" fmla="*/ 2147483647 h 60"/>
                <a:gd name="T64" fmla="*/ 2147483647 w 211"/>
                <a:gd name="T65" fmla="*/ 2147483647 h 60"/>
                <a:gd name="T66" fmla="*/ 2147483647 w 211"/>
                <a:gd name="T67" fmla="*/ 2147483647 h 60"/>
                <a:gd name="T68" fmla="*/ 2147483647 w 211"/>
                <a:gd name="T69" fmla="*/ 2147483647 h 60"/>
                <a:gd name="T70" fmla="*/ 2147483647 w 211"/>
                <a:gd name="T71" fmla="*/ 2147483647 h 60"/>
                <a:gd name="T72" fmla="*/ 2147483647 w 211"/>
                <a:gd name="T73" fmla="*/ 2147483647 h 60"/>
                <a:gd name="T74" fmla="*/ 2147483647 w 211"/>
                <a:gd name="T75" fmla="*/ 2147483647 h 60"/>
                <a:gd name="T76" fmla="*/ 2147483647 w 211"/>
                <a:gd name="T77" fmla="*/ 2147483647 h 60"/>
                <a:gd name="T78" fmla="*/ 2147483647 w 211"/>
                <a:gd name="T79" fmla="*/ 2147483647 h 60"/>
                <a:gd name="T80" fmla="*/ 2147483647 w 211"/>
                <a:gd name="T81" fmla="*/ 2147483647 h 60"/>
                <a:gd name="T82" fmla="*/ 2147483647 w 211"/>
                <a:gd name="T83" fmla="*/ 2147483647 h 60"/>
                <a:gd name="T84" fmla="*/ 2147483647 w 211"/>
                <a:gd name="T85" fmla="*/ 2147483647 h 60"/>
                <a:gd name="T86" fmla="*/ 2147483647 w 211"/>
                <a:gd name="T87" fmla="*/ 2147483647 h 60"/>
                <a:gd name="T88" fmla="*/ 2147483647 w 211"/>
                <a:gd name="T89" fmla="*/ 2147483647 h 60"/>
                <a:gd name="T90" fmla="*/ 2147483647 w 211"/>
                <a:gd name="T91" fmla="*/ 2147483647 h 60"/>
                <a:gd name="T92" fmla="*/ 0 w 211"/>
                <a:gd name="T93" fmla="*/ 2147483647 h 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1"/>
                <a:gd name="T142" fmla="*/ 0 h 60"/>
                <a:gd name="T143" fmla="*/ 211 w 211"/>
                <a:gd name="T144" fmla="*/ 60 h 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1" h="60">
                  <a:moveTo>
                    <a:pt x="0" y="35"/>
                  </a:moveTo>
                  <a:lnTo>
                    <a:pt x="3" y="33"/>
                  </a:lnTo>
                  <a:lnTo>
                    <a:pt x="11" y="27"/>
                  </a:lnTo>
                  <a:lnTo>
                    <a:pt x="16" y="22"/>
                  </a:lnTo>
                  <a:lnTo>
                    <a:pt x="27" y="19"/>
                  </a:lnTo>
                  <a:lnTo>
                    <a:pt x="35" y="14"/>
                  </a:lnTo>
                  <a:lnTo>
                    <a:pt x="49" y="11"/>
                  </a:lnTo>
                  <a:lnTo>
                    <a:pt x="59" y="8"/>
                  </a:lnTo>
                  <a:lnTo>
                    <a:pt x="73" y="6"/>
                  </a:lnTo>
                  <a:lnTo>
                    <a:pt x="86" y="0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35" y="3"/>
                  </a:lnTo>
                  <a:lnTo>
                    <a:pt x="151" y="6"/>
                  </a:lnTo>
                  <a:lnTo>
                    <a:pt x="173" y="11"/>
                  </a:lnTo>
                  <a:lnTo>
                    <a:pt x="176" y="11"/>
                  </a:lnTo>
                  <a:lnTo>
                    <a:pt x="181" y="14"/>
                  </a:lnTo>
                  <a:lnTo>
                    <a:pt x="189" y="14"/>
                  </a:lnTo>
                  <a:lnTo>
                    <a:pt x="195" y="17"/>
                  </a:lnTo>
                  <a:lnTo>
                    <a:pt x="205" y="22"/>
                  </a:lnTo>
                  <a:lnTo>
                    <a:pt x="211" y="25"/>
                  </a:lnTo>
                  <a:lnTo>
                    <a:pt x="195" y="30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76" y="25"/>
                  </a:lnTo>
                  <a:lnTo>
                    <a:pt x="168" y="22"/>
                  </a:lnTo>
                  <a:lnTo>
                    <a:pt x="159" y="22"/>
                  </a:lnTo>
                  <a:lnTo>
                    <a:pt x="151" y="19"/>
                  </a:lnTo>
                  <a:lnTo>
                    <a:pt x="146" y="19"/>
                  </a:lnTo>
                  <a:lnTo>
                    <a:pt x="138" y="17"/>
                  </a:lnTo>
                  <a:lnTo>
                    <a:pt x="130" y="17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11" y="17"/>
                  </a:lnTo>
                  <a:lnTo>
                    <a:pt x="103" y="17"/>
                  </a:lnTo>
                  <a:lnTo>
                    <a:pt x="95" y="17"/>
                  </a:lnTo>
                  <a:lnTo>
                    <a:pt x="86" y="17"/>
                  </a:lnTo>
                  <a:lnTo>
                    <a:pt x="81" y="19"/>
                  </a:lnTo>
                  <a:lnTo>
                    <a:pt x="73" y="22"/>
                  </a:lnTo>
                  <a:lnTo>
                    <a:pt x="67" y="22"/>
                  </a:lnTo>
                  <a:lnTo>
                    <a:pt x="59" y="25"/>
                  </a:lnTo>
                  <a:lnTo>
                    <a:pt x="54" y="27"/>
                  </a:lnTo>
                  <a:lnTo>
                    <a:pt x="43" y="27"/>
                  </a:lnTo>
                  <a:lnTo>
                    <a:pt x="38" y="33"/>
                  </a:lnTo>
                  <a:lnTo>
                    <a:pt x="32" y="35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9" y="38"/>
                  </a:lnTo>
                  <a:lnTo>
                    <a:pt x="54" y="38"/>
                  </a:lnTo>
                  <a:lnTo>
                    <a:pt x="62" y="41"/>
                  </a:lnTo>
                  <a:lnTo>
                    <a:pt x="67" y="41"/>
                  </a:lnTo>
                  <a:lnTo>
                    <a:pt x="76" y="41"/>
                  </a:lnTo>
                  <a:lnTo>
                    <a:pt x="84" y="41"/>
                  </a:lnTo>
                  <a:lnTo>
                    <a:pt x="92" y="41"/>
                  </a:lnTo>
                  <a:lnTo>
                    <a:pt x="97" y="41"/>
                  </a:lnTo>
                  <a:lnTo>
                    <a:pt x="105" y="41"/>
                  </a:lnTo>
                  <a:lnTo>
                    <a:pt x="113" y="41"/>
                  </a:lnTo>
                  <a:lnTo>
                    <a:pt x="122" y="44"/>
                  </a:lnTo>
                  <a:lnTo>
                    <a:pt x="127" y="41"/>
                  </a:lnTo>
                  <a:lnTo>
                    <a:pt x="135" y="41"/>
                  </a:lnTo>
                  <a:lnTo>
                    <a:pt x="141" y="38"/>
                  </a:lnTo>
                  <a:lnTo>
                    <a:pt x="146" y="38"/>
                  </a:lnTo>
                  <a:lnTo>
                    <a:pt x="157" y="35"/>
                  </a:lnTo>
                  <a:lnTo>
                    <a:pt x="168" y="35"/>
                  </a:lnTo>
                  <a:lnTo>
                    <a:pt x="173" y="33"/>
                  </a:lnTo>
                  <a:lnTo>
                    <a:pt x="176" y="30"/>
                  </a:lnTo>
                  <a:lnTo>
                    <a:pt x="178" y="30"/>
                  </a:lnTo>
                  <a:lnTo>
                    <a:pt x="181" y="30"/>
                  </a:lnTo>
                  <a:lnTo>
                    <a:pt x="181" y="44"/>
                  </a:lnTo>
                  <a:lnTo>
                    <a:pt x="178" y="44"/>
                  </a:lnTo>
                  <a:lnTo>
                    <a:pt x="173" y="46"/>
                  </a:lnTo>
                  <a:lnTo>
                    <a:pt x="165" y="49"/>
                  </a:lnTo>
                  <a:lnTo>
                    <a:pt x="157" y="52"/>
                  </a:lnTo>
                  <a:lnTo>
                    <a:pt x="146" y="54"/>
                  </a:lnTo>
                  <a:lnTo>
                    <a:pt x="135" y="57"/>
                  </a:lnTo>
                  <a:lnTo>
                    <a:pt x="122" y="57"/>
                  </a:lnTo>
                  <a:lnTo>
                    <a:pt x="111" y="60"/>
                  </a:lnTo>
                  <a:lnTo>
                    <a:pt x="100" y="57"/>
                  </a:lnTo>
                  <a:lnTo>
                    <a:pt x="89" y="57"/>
                  </a:lnTo>
                  <a:lnTo>
                    <a:pt x="76" y="57"/>
                  </a:lnTo>
                  <a:lnTo>
                    <a:pt x="65" y="54"/>
                  </a:lnTo>
                  <a:lnTo>
                    <a:pt x="54" y="52"/>
                  </a:lnTo>
                  <a:lnTo>
                    <a:pt x="46" y="52"/>
                  </a:lnTo>
                  <a:lnTo>
                    <a:pt x="40" y="52"/>
                  </a:lnTo>
                  <a:lnTo>
                    <a:pt x="32" y="49"/>
                  </a:lnTo>
                  <a:lnTo>
                    <a:pt x="27" y="46"/>
                  </a:lnTo>
                  <a:lnTo>
                    <a:pt x="21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5" name="Freeform 183"/>
            <p:cNvSpPr>
              <a:spLocks/>
            </p:cNvSpPr>
            <p:nvPr/>
          </p:nvSpPr>
          <p:spPr bwMode="auto">
            <a:xfrm>
              <a:off x="3910013" y="2870201"/>
              <a:ext cx="100012" cy="38100"/>
            </a:xfrm>
            <a:custGeom>
              <a:avLst/>
              <a:gdLst>
                <a:gd name="T0" fmla="*/ 0 w 63"/>
                <a:gd name="T1" fmla="*/ 2147483647 h 24"/>
                <a:gd name="T2" fmla="*/ 2147483647 w 63"/>
                <a:gd name="T3" fmla="*/ 0 h 24"/>
                <a:gd name="T4" fmla="*/ 2147483647 w 63"/>
                <a:gd name="T5" fmla="*/ 2147483647 h 24"/>
                <a:gd name="T6" fmla="*/ 2147483647 w 63"/>
                <a:gd name="T7" fmla="*/ 2147483647 h 24"/>
                <a:gd name="T8" fmla="*/ 2147483647 w 63"/>
                <a:gd name="T9" fmla="*/ 2147483647 h 24"/>
                <a:gd name="T10" fmla="*/ 2147483647 w 63"/>
                <a:gd name="T11" fmla="*/ 2147483647 h 24"/>
                <a:gd name="T12" fmla="*/ 2147483647 w 63"/>
                <a:gd name="T13" fmla="*/ 2147483647 h 24"/>
                <a:gd name="T14" fmla="*/ 2147483647 w 63"/>
                <a:gd name="T15" fmla="*/ 2147483647 h 24"/>
                <a:gd name="T16" fmla="*/ 2147483647 w 63"/>
                <a:gd name="T17" fmla="*/ 2147483647 h 24"/>
                <a:gd name="T18" fmla="*/ 2147483647 w 63"/>
                <a:gd name="T19" fmla="*/ 2147483647 h 24"/>
                <a:gd name="T20" fmla="*/ 2147483647 w 63"/>
                <a:gd name="T21" fmla="*/ 2147483647 h 24"/>
                <a:gd name="T22" fmla="*/ 2147483647 w 63"/>
                <a:gd name="T23" fmla="*/ 2147483647 h 24"/>
                <a:gd name="T24" fmla="*/ 0 w 63"/>
                <a:gd name="T25" fmla="*/ 2147483647 h 24"/>
                <a:gd name="T26" fmla="*/ 0 w 63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24"/>
                <a:gd name="T44" fmla="*/ 63 w 63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24">
                  <a:moveTo>
                    <a:pt x="0" y="19"/>
                  </a:moveTo>
                  <a:lnTo>
                    <a:pt x="49" y="0"/>
                  </a:lnTo>
                  <a:lnTo>
                    <a:pt x="63" y="5"/>
                  </a:lnTo>
                  <a:lnTo>
                    <a:pt x="57" y="5"/>
                  </a:lnTo>
                  <a:lnTo>
                    <a:pt x="46" y="13"/>
                  </a:lnTo>
                  <a:lnTo>
                    <a:pt x="41" y="13"/>
                  </a:lnTo>
                  <a:lnTo>
                    <a:pt x="36" y="19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6" name="Freeform 184"/>
            <p:cNvSpPr>
              <a:spLocks/>
            </p:cNvSpPr>
            <p:nvPr/>
          </p:nvSpPr>
          <p:spPr bwMode="auto">
            <a:xfrm>
              <a:off x="3730625" y="2933701"/>
              <a:ext cx="25400" cy="44450"/>
            </a:xfrm>
            <a:custGeom>
              <a:avLst/>
              <a:gdLst>
                <a:gd name="T0" fmla="*/ 2147483647 w 16"/>
                <a:gd name="T1" fmla="*/ 0 h 28"/>
                <a:gd name="T2" fmla="*/ 2147483647 w 16"/>
                <a:gd name="T3" fmla="*/ 2147483647 h 28"/>
                <a:gd name="T4" fmla="*/ 2147483647 w 16"/>
                <a:gd name="T5" fmla="*/ 2147483647 h 28"/>
                <a:gd name="T6" fmla="*/ 2147483647 w 16"/>
                <a:gd name="T7" fmla="*/ 2147483647 h 28"/>
                <a:gd name="T8" fmla="*/ 2147483647 w 16"/>
                <a:gd name="T9" fmla="*/ 2147483647 h 28"/>
                <a:gd name="T10" fmla="*/ 2147483647 w 16"/>
                <a:gd name="T11" fmla="*/ 2147483647 h 28"/>
                <a:gd name="T12" fmla="*/ 2147483647 w 16"/>
                <a:gd name="T13" fmla="*/ 2147483647 h 28"/>
                <a:gd name="T14" fmla="*/ 0 w 16"/>
                <a:gd name="T15" fmla="*/ 2147483647 h 28"/>
                <a:gd name="T16" fmla="*/ 2147483647 w 16"/>
                <a:gd name="T17" fmla="*/ 0 h 28"/>
                <a:gd name="T18" fmla="*/ 2147483647 w 1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8"/>
                <a:gd name="T32" fmla="*/ 16 w 1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8">
                  <a:moveTo>
                    <a:pt x="2" y="0"/>
                  </a:moveTo>
                  <a:lnTo>
                    <a:pt x="16" y="3"/>
                  </a:lnTo>
                  <a:lnTo>
                    <a:pt x="16" y="6"/>
                  </a:lnTo>
                  <a:lnTo>
                    <a:pt x="16" y="14"/>
                  </a:lnTo>
                  <a:lnTo>
                    <a:pt x="16" y="22"/>
                  </a:lnTo>
                  <a:lnTo>
                    <a:pt x="13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" name="Freeform 185"/>
            <p:cNvSpPr>
              <a:spLocks/>
            </p:cNvSpPr>
            <p:nvPr/>
          </p:nvSpPr>
          <p:spPr bwMode="auto">
            <a:xfrm>
              <a:off x="3781425" y="2943226"/>
              <a:ext cx="17462" cy="38100"/>
            </a:xfrm>
            <a:custGeom>
              <a:avLst/>
              <a:gdLst>
                <a:gd name="T0" fmla="*/ 0 w 11"/>
                <a:gd name="T1" fmla="*/ 0 h 24"/>
                <a:gd name="T2" fmla="*/ 2147483647 w 11"/>
                <a:gd name="T3" fmla="*/ 0 h 24"/>
                <a:gd name="T4" fmla="*/ 2147483647 w 11"/>
                <a:gd name="T5" fmla="*/ 2147483647 h 24"/>
                <a:gd name="T6" fmla="*/ 2147483647 w 11"/>
                <a:gd name="T7" fmla="*/ 2147483647 h 24"/>
                <a:gd name="T8" fmla="*/ 2147483647 w 11"/>
                <a:gd name="T9" fmla="*/ 2147483647 h 24"/>
                <a:gd name="T10" fmla="*/ 2147483647 w 11"/>
                <a:gd name="T11" fmla="*/ 2147483647 h 24"/>
                <a:gd name="T12" fmla="*/ 2147483647 w 11"/>
                <a:gd name="T13" fmla="*/ 2147483647 h 24"/>
                <a:gd name="T14" fmla="*/ 0 w 11"/>
                <a:gd name="T15" fmla="*/ 2147483647 h 24"/>
                <a:gd name="T16" fmla="*/ 0 w 11"/>
                <a:gd name="T17" fmla="*/ 0 h 24"/>
                <a:gd name="T18" fmla="*/ 0 w 11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4"/>
                <a:gd name="T32" fmla="*/ 11 w 1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4">
                  <a:moveTo>
                    <a:pt x="0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4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" name="Freeform 186"/>
            <p:cNvSpPr>
              <a:spLocks/>
            </p:cNvSpPr>
            <p:nvPr/>
          </p:nvSpPr>
          <p:spPr bwMode="auto">
            <a:xfrm>
              <a:off x="3833813" y="2943226"/>
              <a:ext cx="20637" cy="42863"/>
            </a:xfrm>
            <a:custGeom>
              <a:avLst/>
              <a:gdLst>
                <a:gd name="T0" fmla="*/ 0 w 13"/>
                <a:gd name="T1" fmla="*/ 0 h 27"/>
                <a:gd name="T2" fmla="*/ 2147483647 w 13"/>
                <a:gd name="T3" fmla="*/ 0 h 27"/>
                <a:gd name="T4" fmla="*/ 2147483647 w 13"/>
                <a:gd name="T5" fmla="*/ 2147483647 h 27"/>
                <a:gd name="T6" fmla="*/ 2147483647 w 13"/>
                <a:gd name="T7" fmla="*/ 2147483647 h 27"/>
                <a:gd name="T8" fmla="*/ 2147483647 w 13"/>
                <a:gd name="T9" fmla="*/ 2147483647 h 27"/>
                <a:gd name="T10" fmla="*/ 2147483647 w 13"/>
                <a:gd name="T11" fmla="*/ 2147483647 h 27"/>
                <a:gd name="T12" fmla="*/ 2147483647 w 13"/>
                <a:gd name="T13" fmla="*/ 2147483647 h 27"/>
                <a:gd name="T14" fmla="*/ 0 w 13"/>
                <a:gd name="T15" fmla="*/ 2147483647 h 27"/>
                <a:gd name="T16" fmla="*/ 0 w 13"/>
                <a:gd name="T17" fmla="*/ 0 h 27"/>
                <a:gd name="T18" fmla="*/ 0 w 1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"/>
                <a:gd name="T32" fmla="*/ 13 w 1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">
                  <a:moveTo>
                    <a:pt x="0" y="0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" name="Freeform 187"/>
            <p:cNvSpPr>
              <a:spLocks/>
            </p:cNvSpPr>
            <p:nvPr/>
          </p:nvSpPr>
          <p:spPr bwMode="auto">
            <a:xfrm>
              <a:off x="3884613" y="2933701"/>
              <a:ext cx="22225" cy="44450"/>
            </a:xfrm>
            <a:custGeom>
              <a:avLst/>
              <a:gdLst>
                <a:gd name="T0" fmla="*/ 0 w 14"/>
                <a:gd name="T1" fmla="*/ 2147483647 h 28"/>
                <a:gd name="T2" fmla="*/ 2147483647 w 14"/>
                <a:gd name="T3" fmla="*/ 0 h 28"/>
                <a:gd name="T4" fmla="*/ 2147483647 w 14"/>
                <a:gd name="T5" fmla="*/ 2147483647 h 28"/>
                <a:gd name="T6" fmla="*/ 2147483647 w 14"/>
                <a:gd name="T7" fmla="*/ 2147483647 h 28"/>
                <a:gd name="T8" fmla="*/ 2147483647 w 14"/>
                <a:gd name="T9" fmla="*/ 2147483647 h 28"/>
                <a:gd name="T10" fmla="*/ 2147483647 w 14"/>
                <a:gd name="T11" fmla="*/ 2147483647 h 28"/>
                <a:gd name="T12" fmla="*/ 2147483647 w 14"/>
                <a:gd name="T13" fmla="*/ 2147483647 h 28"/>
                <a:gd name="T14" fmla="*/ 2147483647 w 14"/>
                <a:gd name="T15" fmla="*/ 2147483647 h 28"/>
                <a:gd name="T16" fmla="*/ 0 w 14"/>
                <a:gd name="T17" fmla="*/ 2147483647 h 28"/>
                <a:gd name="T18" fmla="*/ 0 w 14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8"/>
                <a:gd name="T32" fmla="*/ 14 w 1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8">
                  <a:moveTo>
                    <a:pt x="0" y="3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1" y="28"/>
                  </a:lnTo>
                  <a:lnTo>
                    <a:pt x="3" y="2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0" name="Freeform 188"/>
            <p:cNvSpPr>
              <a:spLocks/>
            </p:cNvSpPr>
            <p:nvPr/>
          </p:nvSpPr>
          <p:spPr bwMode="auto">
            <a:xfrm>
              <a:off x="3937000" y="2921001"/>
              <a:ext cx="20637" cy="42863"/>
            </a:xfrm>
            <a:custGeom>
              <a:avLst/>
              <a:gdLst>
                <a:gd name="T0" fmla="*/ 0 w 13"/>
                <a:gd name="T1" fmla="*/ 2147483647 h 27"/>
                <a:gd name="T2" fmla="*/ 2147483647 w 13"/>
                <a:gd name="T3" fmla="*/ 0 h 27"/>
                <a:gd name="T4" fmla="*/ 2147483647 w 13"/>
                <a:gd name="T5" fmla="*/ 2147483647 h 27"/>
                <a:gd name="T6" fmla="*/ 2147483647 w 13"/>
                <a:gd name="T7" fmla="*/ 2147483647 h 27"/>
                <a:gd name="T8" fmla="*/ 2147483647 w 13"/>
                <a:gd name="T9" fmla="*/ 2147483647 h 27"/>
                <a:gd name="T10" fmla="*/ 2147483647 w 13"/>
                <a:gd name="T11" fmla="*/ 2147483647 h 27"/>
                <a:gd name="T12" fmla="*/ 2147483647 w 13"/>
                <a:gd name="T13" fmla="*/ 2147483647 h 27"/>
                <a:gd name="T14" fmla="*/ 0 w 13"/>
                <a:gd name="T15" fmla="*/ 2147483647 h 27"/>
                <a:gd name="T16" fmla="*/ 0 w 13"/>
                <a:gd name="T17" fmla="*/ 2147483647 h 27"/>
                <a:gd name="T18" fmla="*/ 0 w 13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"/>
                <a:gd name="T32" fmla="*/ 13 w 1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">
                  <a:moveTo>
                    <a:pt x="0" y="3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13" y="11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1" name="Freeform 189"/>
            <p:cNvSpPr>
              <a:spLocks/>
            </p:cNvSpPr>
            <p:nvPr/>
          </p:nvSpPr>
          <p:spPr bwMode="auto">
            <a:xfrm>
              <a:off x="3738563" y="2779713"/>
              <a:ext cx="34925" cy="55563"/>
            </a:xfrm>
            <a:custGeom>
              <a:avLst/>
              <a:gdLst>
                <a:gd name="T0" fmla="*/ 2147483647 w 22"/>
                <a:gd name="T1" fmla="*/ 2147483647 h 35"/>
                <a:gd name="T2" fmla="*/ 2147483647 w 22"/>
                <a:gd name="T3" fmla="*/ 2147483647 h 35"/>
                <a:gd name="T4" fmla="*/ 2147483647 w 22"/>
                <a:gd name="T5" fmla="*/ 2147483647 h 35"/>
                <a:gd name="T6" fmla="*/ 2147483647 w 22"/>
                <a:gd name="T7" fmla="*/ 2147483647 h 35"/>
                <a:gd name="T8" fmla="*/ 2147483647 w 22"/>
                <a:gd name="T9" fmla="*/ 2147483647 h 35"/>
                <a:gd name="T10" fmla="*/ 2147483647 w 22"/>
                <a:gd name="T11" fmla="*/ 0 h 35"/>
                <a:gd name="T12" fmla="*/ 2147483647 w 22"/>
                <a:gd name="T13" fmla="*/ 0 h 35"/>
                <a:gd name="T14" fmla="*/ 2147483647 w 22"/>
                <a:gd name="T15" fmla="*/ 2147483647 h 35"/>
                <a:gd name="T16" fmla="*/ 0 w 22"/>
                <a:gd name="T17" fmla="*/ 2147483647 h 35"/>
                <a:gd name="T18" fmla="*/ 0 w 22"/>
                <a:gd name="T19" fmla="*/ 2147483647 h 35"/>
                <a:gd name="T20" fmla="*/ 2147483647 w 22"/>
                <a:gd name="T21" fmla="*/ 2147483647 h 35"/>
                <a:gd name="T22" fmla="*/ 2147483647 w 22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5"/>
                <a:gd name="T38" fmla="*/ 22 w 2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5">
                  <a:moveTo>
                    <a:pt x="8" y="35"/>
                  </a:moveTo>
                  <a:lnTo>
                    <a:pt x="22" y="33"/>
                  </a:lnTo>
                  <a:lnTo>
                    <a:pt x="19" y="27"/>
                  </a:lnTo>
                  <a:lnTo>
                    <a:pt x="19" y="1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2" name="Freeform 190"/>
            <p:cNvSpPr>
              <a:spLocks/>
            </p:cNvSpPr>
            <p:nvPr/>
          </p:nvSpPr>
          <p:spPr bwMode="auto">
            <a:xfrm>
              <a:off x="3798888" y="2762251"/>
              <a:ext cx="34925" cy="60325"/>
            </a:xfrm>
            <a:custGeom>
              <a:avLst/>
              <a:gdLst>
                <a:gd name="T0" fmla="*/ 2147483647 w 22"/>
                <a:gd name="T1" fmla="*/ 2147483647 h 38"/>
                <a:gd name="T2" fmla="*/ 2147483647 w 22"/>
                <a:gd name="T3" fmla="*/ 2147483647 h 38"/>
                <a:gd name="T4" fmla="*/ 2147483647 w 22"/>
                <a:gd name="T5" fmla="*/ 2147483647 h 38"/>
                <a:gd name="T6" fmla="*/ 2147483647 w 22"/>
                <a:gd name="T7" fmla="*/ 2147483647 h 38"/>
                <a:gd name="T8" fmla="*/ 2147483647 w 22"/>
                <a:gd name="T9" fmla="*/ 2147483647 h 38"/>
                <a:gd name="T10" fmla="*/ 2147483647 w 22"/>
                <a:gd name="T11" fmla="*/ 2147483647 h 38"/>
                <a:gd name="T12" fmla="*/ 2147483647 w 22"/>
                <a:gd name="T13" fmla="*/ 0 h 38"/>
                <a:gd name="T14" fmla="*/ 2147483647 w 22"/>
                <a:gd name="T15" fmla="*/ 2147483647 h 38"/>
                <a:gd name="T16" fmla="*/ 0 w 22"/>
                <a:gd name="T17" fmla="*/ 2147483647 h 38"/>
                <a:gd name="T18" fmla="*/ 0 w 22"/>
                <a:gd name="T19" fmla="*/ 2147483647 h 38"/>
                <a:gd name="T20" fmla="*/ 2147483647 w 22"/>
                <a:gd name="T21" fmla="*/ 2147483647 h 38"/>
                <a:gd name="T22" fmla="*/ 2147483647 w 22"/>
                <a:gd name="T23" fmla="*/ 2147483647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8"/>
                <a:gd name="T38" fmla="*/ 22 w 2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8">
                  <a:moveTo>
                    <a:pt x="8" y="38"/>
                  </a:moveTo>
                  <a:lnTo>
                    <a:pt x="22" y="35"/>
                  </a:lnTo>
                  <a:lnTo>
                    <a:pt x="22" y="30"/>
                  </a:lnTo>
                  <a:lnTo>
                    <a:pt x="22" y="22"/>
                  </a:lnTo>
                  <a:lnTo>
                    <a:pt x="22" y="8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3" name="Freeform 191"/>
            <p:cNvSpPr>
              <a:spLocks/>
            </p:cNvSpPr>
            <p:nvPr/>
          </p:nvSpPr>
          <p:spPr bwMode="auto">
            <a:xfrm>
              <a:off x="3867150" y="2762251"/>
              <a:ext cx="30162" cy="60325"/>
            </a:xfrm>
            <a:custGeom>
              <a:avLst/>
              <a:gdLst>
                <a:gd name="T0" fmla="*/ 0 w 19"/>
                <a:gd name="T1" fmla="*/ 2147483647 h 38"/>
                <a:gd name="T2" fmla="*/ 2147483647 w 19"/>
                <a:gd name="T3" fmla="*/ 2147483647 h 38"/>
                <a:gd name="T4" fmla="*/ 2147483647 w 19"/>
                <a:gd name="T5" fmla="*/ 2147483647 h 38"/>
                <a:gd name="T6" fmla="*/ 2147483647 w 19"/>
                <a:gd name="T7" fmla="*/ 2147483647 h 38"/>
                <a:gd name="T8" fmla="*/ 2147483647 w 19"/>
                <a:gd name="T9" fmla="*/ 2147483647 h 38"/>
                <a:gd name="T10" fmla="*/ 2147483647 w 19"/>
                <a:gd name="T11" fmla="*/ 2147483647 h 38"/>
                <a:gd name="T12" fmla="*/ 2147483647 w 19"/>
                <a:gd name="T13" fmla="*/ 0 h 38"/>
                <a:gd name="T14" fmla="*/ 2147483647 w 19"/>
                <a:gd name="T15" fmla="*/ 0 h 38"/>
                <a:gd name="T16" fmla="*/ 2147483647 w 19"/>
                <a:gd name="T17" fmla="*/ 0 h 38"/>
                <a:gd name="T18" fmla="*/ 2147483647 w 19"/>
                <a:gd name="T19" fmla="*/ 2147483647 h 38"/>
                <a:gd name="T20" fmla="*/ 0 w 19"/>
                <a:gd name="T21" fmla="*/ 2147483647 h 38"/>
                <a:gd name="T22" fmla="*/ 0 w 19"/>
                <a:gd name="T23" fmla="*/ 2147483647 h 38"/>
                <a:gd name="T24" fmla="*/ 0 w 19"/>
                <a:gd name="T25" fmla="*/ 2147483647 h 38"/>
                <a:gd name="T26" fmla="*/ 0 w 19"/>
                <a:gd name="T27" fmla="*/ 2147483647 h 38"/>
                <a:gd name="T28" fmla="*/ 0 w 19"/>
                <a:gd name="T29" fmla="*/ 2147483647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38"/>
                <a:gd name="T47" fmla="*/ 19 w 19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38">
                  <a:moveTo>
                    <a:pt x="0" y="38"/>
                  </a:moveTo>
                  <a:lnTo>
                    <a:pt x="14" y="38"/>
                  </a:lnTo>
                  <a:lnTo>
                    <a:pt x="14" y="30"/>
                  </a:lnTo>
                  <a:lnTo>
                    <a:pt x="17" y="22"/>
                  </a:lnTo>
                  <a:lnTo>
                    <a:pt x="19" y="8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4" name="Freeform 192"/>
            <p:cNvSpPr>
              <a:spLocks/>
            </p:cNvSpPr>
            <p:nvPr/>
          </p:nvSpPr>
          <p:spPr bwMode="auto">
            <a:xfrm>
              <a:off x="3922713" y="2779713"/>
              <a:ext cx="30162" cy="55563"/>
            </a:xfrm>
            <a:custGeom>
              <a:avLst/>
              <a:gdLst>
                <a:gd name="T0" fmla="*/ 0 w 19"/>
                <a:gd name="T1" fmla="*/ 2147483647 h 35"/>
                <a:gd name="T2" fmla="*/ 2147483647 w 19"/>
                <a:gd name="T3" fmla="*/ 2147483647 h 35"/>
                <a:gd name="T4" fmla="*/ 2147483647 w 19"/>
                <a:gd name="T5" fmla="*/ 2147483647 h 35"/>
                <a:gd name="T6" fmla="*/ 2147483647 w 19"/>
                <a:gd name="T7" fmla="*/ 2147483647 h 35"/>
                <a:gd name="T8" fmla="*/ 2147483647 w 19"/>
                <a:gd name="T9" fmla="*/ 2147483647 h 35"/>
                <a:gd name="T10" fmla="*/ 2147483647 w 19"/>
                <a:gd name="T11" fmla="*/ 2147483647 h 35"/>
                <a:gd name="T12" fmla="*/ 2147483647 w 19"/>
                <a:gd name="T13" fmla="*/ 0 h 35"/>
                <a:gd name="T14" fmla="*/ 2147483647 w 19"/>
                <a:gd name="T15" fmla="*/ 2147483647 h 35"/>
                <a:gd name="T16" fmla="*/ 2147483647 w 19"/>
                <a:gd name="T17" fmla="*/ 2147483647 h 35"/>
                <a:gd name="T18" fmla="*/ 2147483647 w 19"/>
                <a:gd name="T19" fmla="*/ 2147483647 h 35"/>
                <a:gd name="T20" fmla="*/ 0 w 19"/>
                <a:gd name="T21" fmla="*/ 2147483647 h 35"/>
                <a:gd name="T22" fmla="*/ 0 w 1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35"/>
                <a:gd name="T38" fmla="*/ 19 w 1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35">
                  <a:moveTo>
                    <a:pt x="0" y="33"/>
                  </a:moveTo>
                  <a:lnTo>
                    <a:pt x="14" y="35"/>
                  </a:lnTo>
                  <a:lnTo>
                    <a:pt x="14" y="30"/>
                  </a:lnTo>
                  <a:lnTo>
                    <a:pt x="17" y="19"/>
                  </a:lnTo>
                  <a:lnTo>
                    <a:pt x="19" y="8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5" name="Freeform 193"/>
            <p:cNvSpPr>
              <a:spLocks/>
            </p:cNvSpPr>
            <p:nvPr/>
          </p:nvSpPr>
          <p:spPr bwMode="auto">
            <a:xfrm>
              <a:off x="3863975" y="2847976"/>
              <a:ext cx="55562" cy="69850"/>
            </a:xfrm>
            <a:custGeom>
              <a:avLst/>
              <a:gdLst>
                <a:gd name="T0" fmla="*/ 2147483647 w 35"/>
                <a:gd name="T1" fmla="*/ 2147483647 h 44"/>
                <a:gd name="T2" fmla="*/ 2147483647 w 35"/>
                <a:gd name="T3" fmla="*/ 2147483647 h 44"/>
                <a:gd name="T4" fmla="*/ 2147483647 w 35"/>
                <a:gd name="T5" fmla="*/ 2147483647 h 44"/>
                <a:gd name="T6" fmla="*/ 2147483647 w 35"/>
                <a:gd name="T7" fmla="*/ 2147483647 h 44"/>
                <a:gd name="T8" fmla="*/ 2147483647 w 35"/>
                <a:gd name="T9" fmla="*/ 2147483647 h 44"/>
                <a:gd name="T10" fmla="*/ 0 w 35"/>
                <a:gd name="T11" fmla="*/ 2147483647 h 44"/>
                <a:gd name="T12" fmla="*/ 0 w 35"/>
                <a:gd name="T13" fmla="*/ 2147483647 h 44"/>
                <a:gd name="T14" fmla="*/ 2147483647 w 35"/>
                <a:gd name="T15" fmla="*/ 2147483647 h 44"/>
                <a:gd name="T16" fmla="*/ 2147483647 w 35"/>
                <a:gd name="T17" fmla="*/ 2147483647 h 44"/>
                <a:gd name="T18" fmla="*/ 2147483647 w 35"/>
                <a:gd name="T19" fmla="*/ 2147483647 h 44"/>
                <a:gd name="T20" fmla="*/ 2147483647 w 35"/>
                <a:gd name="T21" fmla="*/ 2147483647 h 44"/>
                <a:gd name="T22" fmla="*/ 2147483647 w 35"/>
                <a:gd name="T23" fmla="*/ 2147483647 h 44"/>
                <a:gd name="T24" fmla="*/ 2147483647 w 35"/>
                <a:gd name="T25" fmla="*/ 2147483647 h 44"/>
                <a:gd name="T26" fmla="*/ 2147483647 w 35"/>
                <a:gd name="T27" fmla="*/ 2147483647 h 44"/>
                <a:gd name="T28" fmla="*/ 2147483647 w 35"/>
                <a:gd name="T29" fmla="*/ 2147483647 h 44"/>
                <a:gd name="T30" fmla="*/ 2147483647 w 35"/>
                <a:gd name="T31" fmla="*/ 2147483647 h 44"/>
                <a:gd name="T32" fmla="*/ 2147483647 w 35"/>
                <a:gd name="T33" fmla="*/ 2147483647 h 44"/>
                <a:gd name="T34" fmla="*/ 2147483647 w 35"/>
                <a:gd name="T35" fmla="*/ 2147483647 h 44"/>
                <a:gd name="T36" fmla="*/ 2147483647 w 35"/>
                <a:gd name="T37" fmla="*/ 0 h 44"/>
                <a:gd name="T38" fmla="*/ 2147483647 w 35"/>
                <a:gd name="T39" fmla="*/ 0 h 44"/>
                <a:gd name="T40" fmla="*/ 2147483647 w 35"/>
                <a:gd name="T41" fmla="*/ 2147483647 h 44"/>
                <a:gd name="T42" fmla="*/ 2147483647 w 35"/>
                <a:gd name="T43" fmla="*/ 2147483647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44"/>
                <a:gd name="T68" fmla="*/ 35 w 35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44">
                  <a:moveTo>
                    <a:pt x="10" y="3"/>
                  </a:moveTo>
                  <a:lnTo>
                    <a:pt x="8" y="3"/>
                  </a:lnTo>
                  <a:lnTo>
                    <a:pt x="8" y="6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8" y="44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7" y="36"/>
                  </a:lnTo>
                  <a:lnTo>
                    <a:pt x="29" y="30"/>
                  </a:lnTo>
                  <a:lnTo>
                    <a:pt x="32" y="22"/>
                  </a:lnTo>
                  <a:lnTo>
                    <a:pt x="35" y="17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6" name="Freeform 194"/>
            <p:cNvSpPr>
              <a:spLocks/>
            </p:cNvSpPr>
            <p:nvPr/>
          </p:nvSpPr>
          <p:spPr bwMode="auto">
            <a:xfrm>
              <a:off x="3471863" y="2419351"/>
              <a:ext cx="757237" cy="523875"/>
            </a:xfrm>
            <a:custGeom>
              <a:avLst/>
              <a:gdLst>
                <a:gd name="T0" fmla="*/ 2147483647 w 477"/>
                <a:gd name="T1" fmla="*/ 2147483647 h 330"/>
                <a:gd name="T2" fmla="*/ 2147483647 w 477"/>
                <a:gd name="T3" fmla="*/ 2147483647 h 330"/>
                <a:gd name="T4" fmla="*/ 2147483647 w 477"/>
                <a:gd name="T5" fmla="*/ 2147483647 h 330"/>
                <a:gd name="T6" fmla="*/ 2147483647 w 477"/>
                <a:gd name="T7" fmla="*/ 2147483647 h 330"/>
                <a:gd name="T8" fmla="*/ 2147483647 w 477"/>
                <a:gd name="T9" fmla="*/ 2147483647 h 330"/>
                <a:gd name="T10" fmla="*/ 2147483647 w 477"/>
                <a:gd name="T11" fmla="*/ 2147483647 h 330"/>
                <a:gd name="T12" fmla="*/ 2147483647 w 477"/>
                <a:gd name="T13" fmla="*/ 2147483647 h 330"/>
                <a:gd name="T14" fmla="*/ 2147483647 w 477"/>
                <a:gd name="T15" fmla="*/ 2147483647 h 330"/>
                <a:gd name="T16" fmla="*/ 2147483647 w 477"/>
                <a:gd name="T17" fmla="*/ 2147483647 h 330"/>
                <a:gd name="T18" fmla="*/ 2147483647 w 477"/>
                <a:gd name="T19" fmla="*/ 2147483647 h 330"/>
                <a:gd name="T20" fmla="*/ 2147483647 w 477"/>
                <a:gd name="T21" fmla="*/ 2147483647 h 330"/>
                <a:gd name="T22" fmla="*/ 2147483647 w 477"/>
                <a:gd name="T23" fmla="*/ 0 h 330"/>
                <a:gd name="T24" fmla="*/ 2147483647 w 477"/>
                <a:gd name="T25" fmla="*/ 0 h 330"/>
                <a:gd name="T26" fmla="*/ 2147483647 w 477"/>
                <a:gd name="T27" fmla="*/ 2147483647 h 330"/>
                <a:gd name="T28" fmla="*/ 2147483647 w 477"/>
                <a:gd name="T29" fmla="*/ 2147483647 h 330"/>
                <a:gd name="T30" fmla="*/ 2147483647 w 477"/>
                <a:gd name="T31" fmla="*/ 2147483647 h 330"/>
                <a:gd name="T32" fmla="*/ 2147483647 w 477"/>
                <a:gd name="T33" fmla="*/ 2147483647 h 330"/>
                <a:gd name="T34" fmla="*/ 2147483647 w 477"/>
                <a:gd name="T35" fmla="*/ 2147483647 h 330"/>
                <a:gd name="T36" fmla="*/ 2147483647 w 477"/>
                <a:gd name="T37" fmla="*/ 2147483647 h 330"/>
                <a:gd name="T38" fmla="*/ 2147483647 w 477"/>
                <a:gd name="T39" fmla="*/ 2147483647 h 330"/>
                <a:gd name="T40" fmla="*/ 2147483647 w 477"/>
                <a:gd name="T41" fmla="*/ 2147483647 h 330"/>
                <a:gd name="T42" fmla="*/ 2147483647 w 477"/>
                <a:gd name="T43" fmla="*/ 2147483647 h 330"/>
                <a:gd name="T44" fmla="*/ 2147483647 w 477"/>
                <a:gd name="T45" fmla="*/ 2147483647 h 330"/>
                <a:gd name="T46" fmla="*/ 2147483647 w 477"/>
                <a:gd name="T47" fmla="*/ 2147483647 h 330"/>
                <a:gd name="T48" fmla="*/ 2147483647 w 477"/>
                <a:gd name="T49" fmla="*/ 2147483647 h 330"/>
                <a:gd name="T50" fmla="*/ 2147483647 w 477"/>
                <a:gd name="T51" fmla="*/ 2147483647 h 330"/>
                <a:gd name="T52" fmla="*/ 2147483647 w 477"/>
                <a:gd name="T53" fmla="*/ 2147483647 h 330"/>
                <a:gd name="T54" fmla="*/ 2147483647 w 477"/>
                <a:gd name="T55" fmla="*/ 2147483647 h 330"/>
                <a:gd name="T56" fmla="*/ 2147483647 w 477"/>
                <a:gd name="T57" fmla="*/ 2147483647 h 330"/>
                <a:gd name="T58" fmla="*/ 2147483647 w 477"/>
                <a:gd name="T59" fmla="*/ 2147483647 h 330"/>
                <a:gd name="T60" fmla="*/ 2147483647 w 477"/>
                <a:gd name="T61" fmla="*/ 2147483647 h 330"/>
                <a:gd name="T62" fmla="*/ 2147483647 w 477"/>
                <a:gd name="T63" fmla="*/ 2147483647 h 330"/>
                <a:gd name="T64" fmla="*/ 2147483647 w 477"/>
                <a:gd name="T65" fmla="*/ 2147483647 h 330"/>
                <a:gd name="T66" fmla="*/ 2147483647 w 477"/>
                <a:gd name="T67" fmla="*/ 2147483647 h 330"/>
                <a:gd name="T68" fmla="*/ 2147483647 w 477"/>
                <a:gd name="T69" fmla="*/ 2147483647 h 330"/>
                <a:gd name="T70" fmla="*/ 2147483647 w 477"/>
                <a:gd name="T71" fmla="*/ 2147483647 h 330"/>
                <a:gd name="T72" fmla="*/ 2147483647 w 477"/>
                <a:gd name="T73" fmla="*/ 2147483647 h 330"/>
                <a:gd name="T74" fmla="*/ 2147483647 w 477"/>
                <a:gd name="T75" fmla="*/ 2147483647 h 330"/>
                <a:gd name="T76" fmla="*/ 2147483647 w 477"/>
                <a:gd name="T77" fmla="*/ 2147483647 h 330"/>
                <a:gd name="T78" fmla="*/ 2147483647 w 477"/>
                <a:gd name="T79" fmla="*/ 2147483647 h 330"/>
                <a:gd name="T80" fmla="*/ 2147483647 w 477"/>
                <a:gd name="T81" fmla="*/ 2147483647 h 330"/>
                <a:gd name="T82" fmla="*/ 2147483647 w 477"/>
                <a:gd name="T83" fmla="*/ 2147483647 h 330"/>
                <a:gd name="T84" fmla="*/ 2147483647 w 477"/>
                <a:gd name="T85" fmla="*/ 2147483647 h 330"/>
                <a:gd name="T86" fmla="*/ 2147483647 w 477"/>
                <a:gd name="T87" fmla="*/ 2147483647 h 330"/>
                <a:gd name="T88" fmla="*/ 2147483647 w 477"/>
                <a:gd name="T89" fmla="*/ 2147483647 h 330"/>
                <a:gd name="T90" fmla="*/ 2147483647 w 477"/>
                <a:gd name="T91" fmla="*/ 2147483647 h 330"/>
                <a:gd name="T92" fmla="*/ 2147483647 w 477"/>
                <a:gd name="T93" fmla="*/ 2147483647 h 330"/>
                <a:gd name="T94" fmla="*/ 2147483647 w 477"/>
                <a:gd name="T95" fmla="*/ 2147483647 h 330"/>
                <a:gd name="T96" fmla="*/ 2147483647 w 477"/>
                <a:gd name="T97" fmla="*/ 2147483647 h 330"/>
                <a:gd name="T98" fmla="*/ 2147483647 w 477"/>
                <a:gd name="T99" fmla="*/ 2147483647 h 330"/>
                <a:gd name="T100" fmla="*/ 2147483647 w 477"/>
                <a:gd name="T101" fmla="*/ 2147483647 h 330"/>
                <a:gd name="T102" fmla="*/ 2147483647 w 477"/>
                <a:gd name="T103" fmla="*/ 2147483647 h 330"/>
                <a:gd name="T104" fmla="*/ 2147483647 w 477"/>
                <a:gd name="T105" fmla="*/ 2147483647 h 330"/>
                <a:gd name="T106" fmla="*/ 2147483647 w 477"/>
                <a:gd name="T107" fmla="*/ 2147483647 h 330"/>
                <a:gd name="T108" fmla="*/ 0 w 477"/>
                <a:gd name="T109" fmla="*/ 2147483647 h 330"/>
                <a:gd name="T110" fmla="*/ 0 w 477"/>
                <a:gd name="T111" fmla="*/ 2147483647 h 330"/>
                <a:gd name="T112" fmla="*/ 2147483647 w 477"/>
                <a:gd name="T113" fmla="*/ 2147483647 h 330"/>
                <a:gd name="T114" fmla="*/ 2147483647 w 477"/>
                <a:gd name="T115" fmla="*/ 2147483647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7"/>
                <a:gd name="T175" fmla="*/ 0 h 330"/>
                <a:gd name="T176" fmla="*/ 477 w 477"/>
                <a:gd name="T177" fmla="*/ 330 h 3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7" h="330">
                  <a:moveTo>
                    <a:pt x="101" y="284"/>
                  </a:moveTo>
                  <a:lnTo>
                    <a:pt x="101" y="281"/>
                  </a:lnTo>
                  <a:lnTo>
                    <a:pt x="103" y="279"/>
                  </a:lnTo>
                  <a:lnTo>
                    <a:pt x="109" y="276"/>
                  </a:lnTo>
                  <a:lnTo>
                    <a:pt x="117" y="270"/>
                  </a:lnTo>
                  <a:lnTo>
                    <a:pt x="125" y="265"/>
                  </a:lnTo>
                  <a:lnTo>
                    <a:pt x="138" y="257"/>
                  </a:lnTo>
                  <a:lnTo>
                    <a:pt x="152" y="251"/>
                  </a:lnTo>
                  <a:lnTo>
                    <a:pt x="171" y="246"/>
                  </a:lnTo>
                  <a:lnTo>
                    <a:pt x="190" y="238"/>
                  </a:lnTo>
                  <a:lnTo>
                    <a:pt x="211" y="233"/>
                  </a:lnTo>
                  <a:lnTo>
                    <a:pt x="233" y="224"/>
                  </a:lnTo>
                  <a:lnTo>
                    <a:pt x="260" y="222"/>
                  </a:lnTo>
                  <a:lnTo>
                    <a:pt x="284" y="216"/>
                  </a:lnTo>
                  <a:lnTo>
                    <a:pt x="317" y="216"/>
                  </a:lnTo>
                  <a:lnTo>
                    <a:pt x="347" y="216"/>
                  </a:lnTo>
                  <a:lnTo>
                    <a:pt x="382" y="219"/>
                  </a:lnTo>
                  <a:lnTo>
                    <a:pt x="393" y="205"/>
                  </a:lnTo>
                  <a:lnTo>
                    <a:pt x="395" y="203"/>
                  </a:lnTo>
                  <a:lnTo>
                    <a:pt x="401" y="203"/>
                  </a:lnTo>
                  <a:lnTo>
                    <a:pt x="409" y="200"/>
                  </a:lnTo>
                  <a:lnTo>
                    <a:pt x="420" y="197"/>
                  </a:lnTo>
                  <a:lnTo>
                    <a:pt x="431" y="192"/>
                  </a:lnTo>
                  <a:lnTo>
                    <a:pt x="441" y="187"/>
                  </a:lnTo>
                  <a:lnTo>
                    <a:pt x="452" y="178"/>
                  </a:lnTo>
                  <a:lnTo>
                    <a:pt x="463" y="170"/>
                  </a:lnTo>
                  <a:lnTo>
                    <a:pt x="466" y="157"/>
                  </a:lnTo>
                  <a:lnTo>
                    <a:pt x="471" y="146"/>
                  </a:lnTo>
                  <a:lnTo>
                    <a:pt x="474" y="135"/>
                  </a:lnTo>
                  <a:lnTo>
                    <a:pt x="477" y="124"/>
                  </a:lnTo>
                  <a:lnTo>
                    <a:pt x="477" y="114"/>
                  </a:lnTo>
                  <a:lnTo>
                    <a:pt x="477" y="103"/>
                  </a:lnTo>
                  <a:lnTo>
                    <a:pt x="471" y="95"/>
                  </a:lnTo>
                  <a:lnTo>
                    <a:pt x="471" y="84"/>
                  </a:lnTo>
                  <a:lnTo>
                    <a:pt x="463" y="73"/>
                  </a:lnTo>
                  <a:lnTo>
                    <a:pt x="458" y="62"/>
                  </a:lnTo>
                  <a:lnTo>
                    <a:pt x="449" y="54"/>
                  </a:lnTo>
                  <a:lnTo>
                    <a:pt x="441" y="43"/>
                  </a:lnTo>
                  <a:lnTo>
                    <a:pt x="428" y="35"/>
                  </a:lnTo>
                  <a:lnTo>
                    <a:pt x="417" y="27"/>
                  </a:lnTo>
                  <a:lnTo>
                    <a:pt x="401" y="16"/>
                  </a:lnTo>
                  <a:lnTo>
                    <a:pt x="385" y="11"/>
                  </a:lnTo>
                  <a:lnTo>
                    <a:pt x="379" y="8"/>
                  </a:lnTo>
                  <a:lnTo>
                    <a:pt x="371" y="5"/>
                  </a:lnTo>
                  <a:lnTo>
                    <a:pt x="363" y="3"/>
                  </a:lnTo>
                  <a:lnTo>
                    <a:pt x="357" y="3"/>
                  </a:lnTo>
                  <a:lnTo>
                    <a:pt x="349" y="0"/>
                  </a:lnTo>
                  <a:lnTo>
                    <a:pt x="341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0" y="0"/>
                  </a:lnTo>
                  <a:lnTo>
                    <a:pt x="314" y="0"/>
                  </a:lnTo>
                  <a:lnTo>
                    <a:pt x="306" y="0"/>
                  </a:lnTo>
                  <a:lnTo>
                    <a:pt x="303" y="0"/>
                  </a:lnTo>
                  <a:lnTo>
                    <a:pt x="298" y="0"/>
                  </a:lnTo>
                  <a:lnTo>
                    <a:pt x="295" y="3"/>
                  </a:lnTo>
                  <a:lnTo>
                    <a:pt x="301" y="3"/>
                  </a:lnTo>
                  <a:lnTo>
                    <a:pt x="306" y="3"/>
                  </a:lnTo>
                  <a:lnTo>
                    <a:pt x="314" y="3"/>
                  </a:lnTo>
                  <a:lnTo>
                    <a:pt x="322" y="5"/>
                  </a:lnTo>
                  <a:lnTo>
                    <a:pt x="333" y="8"/>
                  </a:lnTo>
                  <a:lnTo>
                    <a:pt x="344" y="11"/>
                  </a:lnTo>
                  <a:lnTo>
                    <a:pt x="357" y="16"/>
                  </a:lnTo>
                  <a:lnTo>
                    <a:pt x="368" y="19"/>
                  </a:lnTo>
                  <a:lnTo>
                    <a:pt x="379" y="27"/>
                  </a:lnTo>
                  <a:lnTo>
                    <a:pt x="390" y="32"/>
                  </a:lnTo>
                  <a:lnTo>
                    <a:pt x="401" y="41"/>
                  </a:lnTo>
                  <a:lnTo>
                    <a:pt x="409" y="49"/>
                  </a:lnTo>
                  <a:lnTo>
                    <a:pt x="417" y="59"/>
                  </a:lnTo>
                  <a:lnTo>
                    <a:pt x="422" y="70"/>
                  </a:lnTo>
                  <a:lnTo>
                    <a:pt x="428" y="84"/>
                  </a:lnTo>
                  <a:lnTo>
                    <a:pt x="428" y="92"/>
                  </a:lnTo>
                  <a:lnTo>
                    <a:pt x="428" y="103"/>
                  </a:lnTo>
                  <a:lnTo>
                    <a:pt x="428" y="111"/>
                  </a:lnTo>
                  <a:lnTo>
                    <a:pt x="428" y="119"/>
                  </a:lnTo>
                  <a:lnTo>
                    <a:pt x="425" y="127"/>
                  </a:lnTo>
                  <a:lnTo>
                    <a:pt x="425" y="135"/>
                  </a:lnTo>
                  <a:lnTo>
                    <a:pt x="422" y="143"/>
                  </a:lnTo>
                  <a:lnTo>
                    <a:pt x="420" y="151"/>
                  </a:lnTo>
                  <a:lnTo>
                    <a:pt x="417" y="157"/>
                  </a:lnTo>
                  <a:lnTo>
                    <a:pt x="414" y="165"/>
                  </a:lnTo>
                  <a:lnTo>
                    <a:pt x="412" y="168"/>
                  </a:lnTo>
                  <a:lnTo>
                    <a:pt x="409" y="176"/>
                  </a:lnTo>
                  <a:lnTo>
                    <a:pt x="403" y="181"/>
                  </a:lnTo>
                  <a:lnTo>
                    <a:pt x="398" y="184"/>
                  </a:lnTo>
                  <a:lnTo>
                    <a:pt x="387" y="184"/>
                  </a:lnTo>
                  <a:lnTo>
                    <a:pt x="382" y="187"/>
                  </a:lnTo>
                  <a:lnTo>
                    <a:pt x="376" y="187"/>
                  </a:lnTo>
                  <a:lnTo>
                    <a:pt x="374" y="187"/>
                  </a:lnTo>
                  <a:lnTo>
                    <a:pt x="379" y="181"/>
                  </a:lnTo>
                  <a:lnTo>
                    <a:pt x="387" y="170"/>
                  </a:lnTo>
                  <a:lnTo>
                    <a:pt x="390" y="162"/>
                  </a:lnTo>
                  <a:lnTo>
                    <a:pt x="395" y="157"/>
                  </a:lnTo>
                  <a:lnTo>
                    <a:pt x="398" y="151"/>
                  </a:lnTo>
                  <a:lnTo>
                    <a:pt x="398" y="146"/>
                  </a:lnTo>
                  <a:lnTo>
                    <a:pt x="398" y="141"/>
                  </a:lnTo>
                  <a:lnTo>
                    <a:pt x="398" y="135"/>
                  </a:lnTo>
                  <a:lnTo>
                    <a:pt x="395" y="130"/>
                  </a:lnTo>
                  <a:lnTo>
                    <a:pt x="395" y="124"/>
                  </a:lnTo>
                  <a:lnTo>
                    <a:pt x="393" y="116"/>
                  </a:lnTo>
                  <a:lnTo>
                    <a:pt x="393" y="111"/>
                  </a:lnTo>
                  <a:lnTo>
                    <a:pt x="393" y="108"/>
                  </a:lnTo>
                  <a:lnTo>
                    <a:pt x="374" y="149"/>
                  </a:lnTo>
                  <a:lnTo>
                    <a:pt x="371" y="151"/>
                  </a:lnTo>
                  <a:lnTo>
                    <a:pt x="366" y="160"/>
                  </a:lnTo>
                  <a:lnTo>
                    <a:pt x="360" y="168"/>
                  </a:lnTo>
                  <a:lnTo>
                    <a:pt x="355" y="173"/>
                  </a:lnTo>
                  <a:lnTo>
                    <a:pt x="349" y="176"/>
                  </a:lnTo>
                  <a:lnTo>
                    <a:pt x="341" y="181"/>
                  </a:lnTo>
                  <a:lnTo>
                    <a:pt x="333" y="181"/>
                  </a:lnTo>
                  <a:lnTo>
                    <a:pt x="322" y="184"/>
                  </a:lnTo>
                  <a:lnTo>
                    <a:pt x="314" y="187"/>
                  </a:lnTo>
                  <a:lnTo>
                    <a:pt x="306" y="189"/>
                  </a:lnTo>
                  <a:lnTo>
                    <a:pt x="298" y="189"/>
                  </a:lnTo>
                  <a:lnTo>
                    <a:pt x="293" y="189"/>
                  </a:lnTo>
                  <a:lnTo>
                    <a:pt x="290" y="189"/>
                  </a:lnTo>
                  <a:lnTo>
                    <a:pt x="290" y="192"/>
                  </a:lnTo>
                  <a:lnTo>
                    <a:pt x="290" y="189"/>
                  </a:lnTo>
                  <a:lnTo>
                    <a:pt x="290" y="184"/>
                  </a:lnTo>
                  <a:lnTo>
                    <a:pt x="290" y="178"/>
                  </a:lnTo>
                  <a:lnTo>
                    <a:pt x="293" y="170"/>
                  </a:lnTo>
                  <a:lnTo>
                    <a:pt x="293" y="160"/>
                  </a:lnTo>
                  <a:lnTo>
                    <a:pt x="293" y="151"/>
                  </a:lnTo>
                  <a:lnTo>
                    <a:pt x="293" y="141"/>
                  </a:lnTo>
                  <a:lnTo>
                    <a:pt x="295" y="132"/>
                  </a:lnTo>
                  <a:lnTo>
                    <a:pt x="293" y="119"/>
                  </a:lnTo>
                  <a:lnTo>
                    <a:pt x="293" y="108"/>
                  </a:lnTo>
                  <a:lnTo>
                    <a:pt x="287" y="95"/>
                  </a:lnTo>
                  <a:lnTo>
                    <a:pt x="284" y="86"/>
                  </a:lnTo>
                  <a:lnTo>
                    <a:pt x="279" y="76"/>
                  </a:lnTo>
                  <a:lnTo>
                    <a:pt x="274" y="68"/>
                  </a:lnTo>
                  <a:lnTo>
                    <a:pt x="271" y="62"/>
                  </a:lnTo>
                  <a:lnTo>
                    <a:pt x="266" y="57"/>
                  </a:lnTo>
                  <a:lnTo>
                    <a:pt x="255" y="46"/>
                  </a:lnTo>
                  <a:lnTo>
                    <a:pt x="244" y="41"/>
                  </a:lnTo>
                  <a:lnTo>
                    <a:pt x="238" y="35"/>
                  </a:lnTo>
                  <a:lnTo>
                    <a:pt x="236" y="35"/>
                  </a:lnTo>
                  <a:lnTo>
                    <a:pt x="236" y="38"/>
                  </a:lnTo>
                  <a:lnTo>
                    <a:pt x="241" y="43"/>
                  </a:lnTo>
                  <a:lnTo>
                    <a:pt x="241" y="49"/>
                  </a:lnTo>
                  <a:lnTo>
                    <a:pt x="244" y="54"/>
                  </a:lnTo>
                  <a:lnTo>
                    <a:pt x="249" y="62"/>
                  </a:lnTo>
                  <a:lnTo>
                    <a:pt x="252" y="68"/>
                  </a:lnTo>
                  <a:lnTo>
                    <a:pt x="255" y="76"/>
                  </a:lnTo>
                  <a:lnTo>
                    <a:pt x="257" y="81"/>
                  </a:lnTo>
                  <a:lnTo>
                    <a:pt x="260" y="89"/>
                  </a:lnTo>
                  <a:lnTo>
                    <a:pt x="263" y="97"/>
                  </a:lnTo>
                  <a:lnTo>
                    <a:pt x="263" y="105"/>
                  </a:lnTo>
                  <a:lnTo>
                    <a:pt x="266" y="111"/>
                  </a:lnTo>
                  <a:lnTo>
                    <a:pt x="268" y="119"/>
                  </a:lnTo>
                  <a:lnTo>
                    <a:pt x="271" y="124"/>
                  </a:lnTo>
                  <a:lnTo>
                    <a:pt x="268" y="135"/>
                  </a:lnTo>
                  <a:lnTo>
                    <a:pt x="268" y="146"/>
                  </a:lnTo>
                  <a:lnTo>
                    <a:pt x="266" y="157"/>
                  </a:lnTo>
                  <a:lnTo>
                    <a:pt x="263" y="168"/>
                  </a:lnTo>
                  <a:lnTo>
                    <a:pt x="260" y="176"/>
                  </a:lnTo>
                  <a:lnTo>
                    <a:pt x="257" y="184"/>
                  </a:lnTo>
                  <a:lnTo>
                    <a:pt x="255" y="189"/>
                  </a:lnTo>
                  <a:lnTo>
                    <a:pt x="255" y="192"/>
                  </a:lnTo>
                  <a:lnTo>
                    <a:pt x="249" y="192"/>
                  </a:lnTo>
                  <a:lnTo>
                    <a:pt x="244" y="195"/>
                  </a:lnTo>
                  <a:lnTo>
                    <a:pt x="236" y="197"/>
                  </a:lnTo>
                  <a:lnTo>
                    <a:pt x="230" y="200"/>
                  </a:lnTo>
                  <a:lnTo>
                    <a:pt x="225" y="203"/>
                  </a:lnTo>
                  <a:lnTo>
                    <a:pt x="220" y="203"/>
                  </a:lnTo>
                  <a:lnTo>
                    <a:pt x="214" y="205"/>
                  </a:lnTo>
                  <a:lnTo>
                    <a:pt x="206" y="208"/>
                  </a:lnTo>
                  <a:lnTo>
                    <a:pt x="198" y="211"/>
                  </a:lnTo>
                  <a:lnTo>
                    <a:pt x="190" y="214"/>
                  </a:lnTo>
                  <a:lnTo>
                    <a:pt x="182" y="216"/>
                  </a:lnTo>
                  <a:lnTo>
                    <a:pt x="171" y="216"/>
                  </a:lnTo>
                  <a:lnTo>
                    <a:pt x="160" y="222"/>
                  </a:lnTo>
                  <a:lnTo>
                    <a:pt x="152" y="224"/>
                  </a:lnTo>
                  <a:lnTo>
                    <a:pt x="141" y="230"/>
                  </a:lnTo>
                  <a:lnTo>
                    <a:pt x="133" y="233"/>
                  </a:lnTo>
                  <a:lnTo>
                    <a:pt x="125" y="235"/>
                  </a:lnTo>
                  <a:lnTo>
                    <a:pt x="114" y="241"/>
                  </a:lnTo>
                  <a:lnTo>
                    <a:pt x="109" y="246"/>
                  </a:lnTo>
                  <a:lnTo>
                    <a:pt x="101" y="249"/>
                  </a:lnTo>
                  <a:lnTo>
                    <a:pt x="95" y="251"/>
                  </a:lnTo>
                  <a:lnTo>
                    <a:pt x="87" y="254"/>
                  </a:lnTo>
                  <a:lnTo>
                    <a:pt x="84" y="260"/>
                  </a:lnTo>
                  <a:lnTo>
                    <a:pt x="79" y="265"/>
                  </a:lnTo>
                  <a:lnTo>
                    <a:pt x="76" y="268"/>
                  </a:lnTo>
                  <a:lnTo>
                    <a:pt x="73" y="265"/>
                  </a:lnTo>
                  <a:lnTo>
                    <a:pt x="65" y="262"/>
                  </a:lnTo>
                  <a:lnTo>
                    <a:pt x="55" y="257"/>
                  </a:lnTo>
                  <a:lnTo>
                    <a:pt x="46" y="249"/>
                  </a:lnTo>
                  <a:lnTo>
                    <a:pt x="36" y="238"/>
                  </a:lnTo>
                  <a:lnTo>
                    <a:pt x="27" y="227"/>
                  </a:lnTo>
                  <a:lnTo>
                    <a:pt x="22" y="219"/>
                  </a:lnTo>
                  <a:lnTo>
                    <a:pt x="22" y="214"/>
                  </a:lnTo>
                  <a:lnTo>
                    <a:pt x="22" y="205"/>
                  </a:lnTo>
                  <a:lnTo>
                    <a:pt x="22" y="197"/>
                  </a:lnTo>
                  <a:lnTo>
                    <a:pt x="22" y="189"/>
                  </a:lnTo>
                  <a:lnTo>
                    <a:pt x="25" y="181"/>
                  </a:lnTo>
                  <a:lnTo>
                    <a:pt x="27" y="176"/>
                  </a:lnTo>
                  <a:lnTo>
                    <a:pt x="33" y="170"/>
                  </a:lnTo>
                  <a:lnTo>
                    <a:pt x="44" y="160"/>
                  </a:lnTo>
                  <a:lnTo>
                    <a:pt x="55" y="151"/>
                  </a:lnTo>
                  <a:lnTo>
                    <a:pt x="63" y="143"/>
                  </a:lnTo>
                  <a:lnTo>
                    <a:pt x="73" y="141"/>
                  </a:lnTo>
                  <a:lnTo>
                    <a:pt x="79" y="138"/>
                  </a:lnTo>
                  <a:lnTo>
                    <a:pt x="82" y="138"/>
                  </a:lnTo>
                  <a:lnTo>
                    <a:pt x="79" y="138"/>
                  </a:lnTo>
                  <a:lnTo>
                    <a:pt x="71" y="138"/>
                  </a:lnTo>
                  <a:lnTo>
                    <a:pt x="65" y="138"/>
                  </a:lnTo>
                  <a:lnTo>
                    <a:pt x="60" y="141"/>
                  </a:lnTo>
                  <a:lnTo>
                    <a:pt x="52" y="141"/>
                  </a:lnTo>
                  <a:lnTo>
                    <a:pt x="46" y="146"/>
                  </a:lnTo>
                  <a:lnTo>
                    <a:pt x="38" y="146"/>
                  </a:lnTo>
                  <a:lnTo>
                    <a:pt x="33" y="151"/>
                  </a:lnTo>
                  <a:lnTo>
                    <a:pt x="25" y="154"/>
                  </a:lnTo>
                  <a:lnTo>
                    <a:pt x="22" y="160"/>
                  </a:lnTo>
                  <a:lnTo>
                    <a:pt x="14" y="162"/>
                  </a:lnTo>
                  <a:lnTo>
                    <a:pt x="11" y="168"/>
                  </a:lnTo>
                  <a:lnTo>
                    <a:pt x="6" y="176"/>
                  </a:lnTo>
                  <a:lnTo>
                    <a:pt x="6" y="181"/>
                  </a:lnTo>
                  <a:lnTo>
                    <a:pt x="0" y="189"/>
                  </a:lnTo>
                  <a:lnTo>
                    <a:pt x="0" y="195"/>
                  </a:lnTo>
                  <a:lnTo>
                    <a:pt x="0" y="203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3" y="224"/>
                  </a:lnTo>
                  <a:lnTo>
                    <a:pt x="6" y="230"/>
                  </a:lnTo>
                  <a:lnTo>
                    <a:pt x="6" y="238"/>
                  </a:lnTo>
                  <a:lnTo>
                    <a:pt x="11" y="249"/>
                  </a:lnTo>
                  <a:lnTo>
                    <a:pt x="14" y="260"/>
                  </a:lnTo>
                  <a:lnTo>
                    <a:pt x="17" y="265"/>
                  </a:lnTo>
                  <a:lnTo>
                    <a:pt x="19" y="268"/>
                  </a:lnTo>
                  <a:lnTo>
                    <a:pt x="82" y="330"/>
                  </a:lnTo>
                  <a:lnTo>
                    <a:pt x="101" y="284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7" name="Freeform 195"/>
            <p:cNvSpPr>
              <a:spLocks/>
            </p:cNvSpPr>
            <p:nvPr/>
          </p:nvSpPr>
          <p:spPr bwMode="auto">
            <a:xfrm>
              <a:off x="3690938" y="2986088"/>
              <a:ext cx="430212" cy="342900"/>
            </a:xfrm>
            <a:custGeom>
              <a:avLst/>
              <a:gdLst>
                <a:gd name="T0" fmla="*/ 2147483647 w 271"/>
                <a:gd name="T1" fmla="*/ 0 h 216"/>
                <a:gd name="T2" fmla="*/ 2147483647 w 271"/>
                <a:gd name="T3" fmla="*/ 2147483647 h 216"/>
                <a:gd name="T4" fmla="*/ 2147483647 w 271"/>
                <a:gd name="T5" fmla="*/ 2147483647 h 216"/>
                <a:gd name="T6" fmla="*/ 0 w 271"/>
                <a:gd name="T7" fmla="*/ 2147483647 h 216"/>
                <a:gd name="T8" fmla="*/ 2147483647 w 271"/>
                <a:gd name="T9" fmla="*/ 2147483647 h 216"/>
                <a:gd name="T10" fmla="*/ 2147483647 w 271"/>
                <a:gd name="T11" fmla="*/ 2147483647 h 216"/>
                <a:gd name="T12" fmla="*/ 2147483647 w 271"/>
                <a:gd name="T13" fmla="*/ 2147483647 h 216"/>
                <a:gd name="T14" fmla="*/ 2147483647 w 271"/>
                <a:gd name="T15" fmla="*/ 2147483647 h 216"/>
                <a:gd name="T16" fmla="*/ 2147483647 w 271"/>
                <a:gd name="T17" fmla="*/ 2147483647 h 216"/>
                <a:gd name="T18" fmla="*/ 2147483647 w 271"/>
                <a:gd name="T19" fmla="*/ 2147483647 h 216"/>
                <a:gd name="T20" fmla="*/ 2147483647 w 271"/>
                <a:gd name="T21" fmla="*/ 2147483647 h 216"/>
                <a:gd name="T22" fmla="*/ 2147483647 w 271"/>
                <a:gd name="T23" fmla="*/ 2147483647 h 216"/>
                <a:gd name="T24" fmla="*/ 2147483647 w 271"/>
                <a:gd name="T25" fmla="*/ 2147483647 h 216"/>
                <a:gd name="T26" fmla="*/ 2147483647 w 271"/>
                <a:gd name="T27" fmla="*/ 2147483647 h 216"/>
                <a:gd name="T28" fmla="*/ 2147483647 w 271"/>
                <a:gd name="T29" fmla="*/ 2147483647 h 216"/>
                <a:gd name="T30" fmla="*/ 2147483647 w 271"/>
                <a:gd name="T31" fmla="*/ 2147483647 h 216"/>
                <a:gd name="T32" fmla="*/ 2147483647 w 271"/>
                <a:gd name="T33" fmla="*/ 2147483647 h 216"/>
                <a:gd name="T34" fmla="*/ 2147483647 w 271"/>
                <a:gd name="T35" fmla="*/ 2147483647 h 216"/>
                <a:gd name="T36" fmla="*/ 2147483647 w 271"/>
                <a:gd name="T37" fmla="*/ 2147483647 h 216"/>
                <a:gd name="T38" fmla="*/ 2147483647 w 271"/>
                <a:gd name="T39" fmla="*/ 2147483647 h 216"/>
                <a:gd name="T40" fmla="*/ 2147483647 w 271"/>
                <a:gd name="T41" fmla="*/ 2147483647 h 216"/>
                <a:gd name="T42" fmla="*/ 2147483647 w 271"/>
                <a:gd name="T43" fmla="*/ 2147483647 h 216"/>
                <a:gd name="T44" fmla="*/ 2147483647 w 271"/>
                <a:gd name="T45" fmla="*/ 2147483647 h 216"/>
                <a:gd name="T46" fmla="*/ 2147483647 w 271"/>
                <a:gd name="T47" fmla="*/ 2147483647 h 216"/>
                <a:gd name="T48" fmla="*/ 2147483647 w 271"/>
                <a:gd name="T49" fmla="*/ 2147483647 h 216"/>
                <a:gd name="T50" fmla="*/ 2147483647 w 271"/>
                <a:gd name="T51" fmla="*/ 2147483647 h 216"/>
                <a:gd name="T52" fmla="*/ 2147483647 w 271"/>
                <a:gd name="T53" fmla="*/ 2147483647 h 216"/>
                <a:gd name="T54" fmla="*/ 2147483647 w 271"/>
                <a:gd name="T55" fmla="*/ 2147483647 h 216"/>
                <a:gd name="T56" fmla="*/ 2147483647 w 271"/>
                <a:gd name="T57" fmla="*/ 2147483647 h 216"/>
                <a:gd name="T58" fmla="*/ 2147483647 w 271"/>
                <a:gd name="T59" fmla="*/ 2147483647 h 216"/>
                <a:gd name="T60" fmla="*/ 2147483647 w 271"/>
                <a:gd name="T61" fmla="*/ 2147483647 h 216"/>
                <a:gd name="T62" fmla="*/ 2147483647 w 271"/>
                <a:gd name="T63" fmla="*/ 2147483647 h 216"/>
                <a:gd name="T64" fmla="*/ 2147483647 w 271"/>
                <a:gd name="T65" fmla="*/ 2147483647 h 216"/>
                <a:gd name="T66" fmla="*/ 2147483647 w 271"/>
                <a:gd name="T67" fmla="*/ 2147483647 h 216"/>
                <a:gd name="T68" fmla="*/ 2147483647 w 271"/>
                <a:gd name="T69" fmla="*/ 2147483647 h 216"/>
                <a:gd name="T70" fmla="*/ 2147483647 w 271"/>
                <a:gd name="T71" fmla="*/ 2147483647 h 216"/>
                <a:gd name="T72" fmla="*/ 2147483647 w 271"/>
                <a:gd name="T73" fmla="*/ 2147483647 h 216"/>
                <a:gd name="T74" fmla="*/ 2147483647 w 271"/>
                <a:gd name="T75" fmla="*/ 2147483647 h 216"/>
                <a:gd name="T76" fmla="*/ 2147483647 w 271"/>
                <a:gd name="T77" fmla="*/ 2147483647 h 216"/>
                <a:gd name="T78" fmla="*/ 2147483647 w 271"/>
                <a:gd name="T79" fmla="*/ 2147483647 h 216"/>
                <a:gd name="T80" fmla="*/ 2147483647 w 271"/>
                <a:gd name="T81" fmla="*/ 2147483647 h 216"/>
                <a:gd name="T82" fmla="*/ 2147483647 w 271"/>
                <a:gd name="T83" fmla="*/ 2147483647 h 216"/>
                <a:gd name="T84" fmla="*/ 2147483647 w 271"/>
                <a:gd name="T85" fmla="*/ 2147483647 h 216"/>
                <a:gd name="T86" fmla="*/ 2147483647 w 271"/>
                <a:gd name="T87" fmla="*/ 2147483647 h 216"/>
                <a:gd name="T88" fmla="*/ 2147483647 w 271"/>
                <a:gd name="T89" fmla="*/ 2147483647 h 216"/>
                <a:gd name="T90" fmla="*/ 2147483647 w 271"/>
                <a:gd name="T91" fmla="*/ 2147483647 h 216"/>
                <a:gd name="T92" fmla="*/ 2147483647 w 271"/>
                <a:gd name="T93" fmla="*/ 2147483647 h 216"/>
                <a:gd name="T94" fmla="*/ 2147483647 w 271"/>
                <a:gd name="T95" fmla="*/ 2147483647 h 216"/>
                <a:gd name="T96" fmla="*/ 2147483647 w 271"/>
                <a:gd name="T97" fmla="*/ 2147483647 h 216"/>
                <a:gd name="T98" fmla="*/ 2147483647 w 271"/>
                <a:gd name="T99" fmla="*/ 2147483647 h 216"/>
                <a:gd name="T100" fmla="*/ 2147483647 w 271"/>
                <a:gd name="T101" fmla="*/ 2147483647 h 216"/>
                <a:gd name="T102" fmla="*/ 2147483647 w 271"/>
                <a:gd name="T103" fmla="*/ 2147483647 h 216"/>
                <a:gd name="T104" fmla="*/ 2147483647 w 271"/>
                <a:gd name="T105" fmla="*/ 2147483647 h 216"/>
                <a:gd name="T106" fmla="*/ 2147483647 w 271"/>
                <a:gd name="T107" fmla="*/ 0 h 216"/>
                <a:gd name="T108" fmla="*/ 2147483647 w 271"/>
                <a:gd name="T109" fmla="*/ 0 h 2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1"/>
                <a:gd name="T166" fmla="*/ 0 h 216"/>
                <a:gd name="T167" fmla="*/ 271 w 271"/>
                <a:gd name="T168" fmla="*/ 216 h 2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1" h="216">
                  <a:moveTo>
                    <a:pt x="57" y="0"/>
                  </a:moveTo>
                  <a:lnTo>
                    <a:pt x="36" y="103"/>
                  </a:lnTo>
                  <a:lnTo>
                    <a:pt x="38" y="127"/>
                  </a:lnTo>
                  <a:lnTo>
                    <a:pt x="0" y="168"/>
                  </a:lnTo>
                  <a:lnTo>
                    <a:pt x="76" y="206"/>
                  </a:lnTo>
                  <a:lnTo>
                    <a:pt x="155" y="216"/>
                  </a:lnTo>
                  <a:lnTo>
                    <a:pt x="195" y="189"/>
                  </a:lnTo>
                  <a:lnTo>
                    <a:pt x="195" y="187"/>
                  </a:lnTo>
                  <a:lnTo>
                    <a:pt x="203" y="184"/>
                  </a:lnTo>
                  <a:lnTo>
                    <a:pt x="211" y="176"/>
                  </a:lnTo>
                  <a:lnTo>
                    <a:pt x="225" y="170"/>
                  </a:lnTo>
                  <a:lnTo>
                    <a:pt x="233" y="162"/>
                  </a:lnTo>
                  <a:lnTo>
                    <a:pt x="247" y="154"/>
                  </a:lnTo>
                  <a:lnTo>
                    <a:pt x="255" y="146"/>
                  </a:lnTo>
                  <a:lnTo>
                    <a:pt x="263" y="141"/>
                  </a:lnTo>
                  <a:lnTo>
                    <a:pt x="268" y="132"/>
                  </a:lnTo>
                  <a:lnTo>
                    <a:pt x="271" y="127"/>
                  </a:lnTo>
                  <a:lnTo>
                    <a:pt x="271" y="119"/>
                  </a:lnTo>
                  <a:lnTo>
                    <a:pt x="271" y="114"/>
                  </a:lnTo>
                  <a:lnTo>
                    <a:pt x="268" y="105"/>
                  </a:lnTo>
                  <a:lnTo>
                    <a:pt x="268" y="103"/>
                  </a:lnTo>
                  <a:lnTo>
                    <a:pt x="265" y="97"/>
                  </a:lnTo>
                  <a:lnTo>
                    <a:pt x="265" y="89"/>
                  </a:lnTo>
                  <a:lnTo>
                    <a:pt x="263" y="78"/>
                  </a:lnTo>
                  <a:lnTo>
                    <a:pt x="263" y="70"/>
                  </a:lnTo>
                  <a:lnTo>
                    <a:pt x="260" y="57"/>
                  </a:lnTo>
                  <a:lnTo>
                    <a:pt x="260" y="49"/>
                  </a:lnTo>
                  <a:lnTo>
                    <a:pt x="257" y="41"/>
                  </a:lnTo>
                  <a:lnTo>
                    <a:pt x="255" y="38"/>
                  </a:lnTo>
                  <a:lnTo>
                    <a:pt x="247" y="38"/>
                  </a:lnTo>
                  <a:lnTo>
                    <a:pt x="236" y="35"/>
                  </a:lnTo>
                  <a:lnTo>
                    <a:pt x="225" y="32"/>
                  </a:lnTo>
                  <a:lnTo>
                    <a:pt x="219" y="30"/>
                  </a:lnTo>
                  <a:lnTo>
                    <a:pt x="211" y="30"/>
                  </a:lnTo>
                  <a:lnTo>
                    <a:pt x="206" y="27"/>
                  </a:lnTo>
                  <a:lnTo>
                    <a:pt x="201" y="27"/>
                  </a:lnTo>
                  <a:lnTo>
                    <a:pt x="195" y="27"/>
                  </a:lnTo>
                  <a:lnTo>
                    <a:pt x="192" y="27"/>
                  </a:lnTo>
                  <a:lnTo>
                    <a:pt x="190" y="24"/>
                  </a:lnTo>
                  <a:lnTo>
                    <a:pt x="187" y="24"/>
                  </a:lnTo>
                  <a:lnTo>
                    <a:pt x="182" y="22"/>
                  </a:lnTo>
                  <a:lnTo>
                    <a:pt x="176" y="22"/>
                  </a:lnTo>
                  <a:lnTo>
                    <a:pt x="168" y="19"/>
                  </a:lnTo>
                  <a:lnTo>
                    <a:pt x="160" y="19"/>
                  </a:lnTo>
                  <a:lnTo>
                    <a:pt x="152" y="19"/>
                  </a:lnTo>
                  <a:lnTo>
                    <a:pt x="144" y="19"/>
                  </a:lnTo>
                  <a:lnTo>
                    <a:pt x="133" y="16"/>
                  </a:lnTo>
                  <a:lnTo>
                    <a:pt x="125" y="13"/>
                  </a:lnTo>
                  <a:lnTo>
                    <a:pt x="117" y="13"/>
                  </a:lnTo>
                  <a:lnTo>
                    <a:pt x="111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8" name="Freeform 196"/>
            <p:cNvSpPr>
              <a:spLocks/>
            </p:cNvSpPr>
            <p:nvPr/>
          </p:nvSpPr>
          <p:spPr bwMode="auto">
            <a:xfrm>
              <a:off x="3468688" y="2509838"/>
              <a:ext cx="665162" cy="836613"/>
            </a:xfrm>
            <a:custGeom>
              <a:avLst/>
              <a:gdLst>
                <a:gd name="T0" fmla="*/ 2147483647 w 419"/>
                <a:gd name="T1" fmla="*/ 2147483647 h 527"/>
                <a:gd name="T2" fmla="*/ 2147483647 w 419"/>
                <a:gd name="T3" fmla="*/ 2147483647 h 527"/>
                <a:gd name="T4" fmla="*/ 2147483647 w 419"/>
                <a:gd name="T5" fmla="*/ 2147483647 h 527"/>
                <a:gd name="T6" fmla="*/ 2147483647 w 419"/>
                <a:gd name="T7" fmla="*/ 2147483647 h 527"/>
                <a:gd name="T8" fmla="*/ 2147483647 w 419"/>
                <a:gd name="T9" fmla="*/ 2147483647 h 527"/>
                <a:gd name="T10" fmla="*/ 2147483647 w 419"/>
                <a:gd name="T11" fmla="*/ 2147483647 h 527"/>
                <a:gd name="T12" fmla="*/ 2147483647 w 419"/>
                <a:gd name="T13" fmla="*/ 2147483647 h 527"/>
                <a:gd name="T14" fmla="*/ 2147483647 w 419"/>
                <a:gd name="T15" fmla="*/ 2147483647 h 527"/>
                <a:gd name="T16" fmla="*/ 2147483647 w 419"/>
                <a:gd name="T17" fmla="*/ 2147483647 h 527"/>
                <a:gd name="T18" fmla="*/ 2147483647 w 419"/>
                <a:gd name="T19" fmla="*/ 2147483647 h 527"/>
                <a:gd name="T20" fmla="*/ 2147483647 w 419"/>
                <a:gd name="T21" fmla="*/ 2147483647 h 527"/>
                <a:gd name="T22" fmla="*/ 2147483647 w 419"/>
                <a:gd name="T23" fmla="*/ 2147483647 h 527"/>
                <a:gd name="T24" fmla="*/ 2147483647 w 419"/>
                <a:gd name="T25" fmla="*/ 2147483647 h 527"/>
                <a:gd name="T26" fmla="*/ 2147483647 w 419"/>
                <a:gd name="T27" fmla="*/ 2147483647 h 527"/>
                <a:gd name="T28" fmla="*/ 2147483647 w 419"/>
                <a:gd name="T29" fmla="*/ 2147483647 h 527"/>
                <a:gd name="T30" fmla="*/ 2147483647 w 419"/>
                <a:gd name="T31" fmla="*/ 2147483647 h 527"/>
                <a:gd name="T32" fmla="*/ 2147483647 w 419"/>
                <a:gd name="T33" fmla="*/ 2147483647 h 527"/>
                <a:gd name="T34" fmla="*/ 2147483647 w 419"/>
                <a:gd name="T35" fmla="*/ 2147483647 h 527"/>
                <a:gd name="T36" fmla="*/ 2147483647 w 419"/>
                <a:gd name="T37" fmla="*/ 2147483647 h 527"/>
                <a:gd name="T38" fmla="*/ 2147483647 w 419"/>
                <a:gd name="T39" fmla="*/ 2147483647 h 527"/>
                <a:gd name="T40" fmla="*/ 2147483647 w 419"/>
                <a:gd name="T41" fmla="*/ 2147483647 h 527"/>
                <a:gd name="T42" fmla="*/ 2147483647 w 419"/>
                <a:gd name="T43" fmla="*/ 2147483647 h 527"/>
                <a:gd name="T44" fmla="*/ 2147483647 w 419"/>
                <a:gd name="T45" fmla="*/ 2147483647 h 527"/>
                <a:gd name="T46" fmla="*/ 2147483647 w 419"/>
                <a:gd name="T47" fmla="*/ 2147483647 h 527"/>
                <a:gd name="T48" fmla="*/ 2147483647 w 419"/>
                <a:gd name="T49" fmla="*/ 2147483647 h 527"/>
                <a:gd name="T50" fmla="*/ 2147483647 w 419"/>
                <a:gd name="T51" fmla="*/ 2147483647 h 527"/>
                <a:gd name="T52" fmla="*/ 2147483647 w 419"/>
                <a:gd name="T53" fmla="*/ 2147483647 h 527"/>
                <a:gd name="T54" fmla="*/ 2147483647 w 419"/>
                <a:gd name="T55" fmla="*/ 2147483647 h 527"/>
                <a:gd name="T56" fmla="*/ 2147483647 w 419"/>
                <a:gd name="T57" fmla="*/ 2147483647 h 527"/>
                <a:gd name="T58" fmla="*/ 2147483647 w 419"/>
                <a:gd name="T59" fmla="*/ 2147483647 h 527"/>
                <a:gd name="T60" fmla="*/ 2147483647 w 419"/>
                <a:gd name="T61" fmla="*/ 2147483647 h 527"/>
                <a:gd name="T62" fmla="*/ 2147483647 w 419"/>
                <a:gd name="T63" fmla="*/ 2147483647 h 527"/>
                <a:gd name="T64" fmla="*/ 2147483647 w 419"/>
                <a:gd name="T65" fmla="*/ 2147483647 h 527"/>
                <a:gd name="T66" fmla="*/ 2147483647 w 419"/>
                <a:gd name="T67" fmla="*/ 2147483647 h 527"/>
                <a:gd name="T68" fmla="*/ 2147483647 w 419"/>
                <a:gd name="T69" fmla="*/ 2147483647 h 527"/>
                <a:gd name="T70" fmla="*/ 2147483647 w 419"/>
                <a:gd name="T71" fmla="*/ 2147483647 h 527"/>
                <a:gd name="T72" fmla="*/ 2147483647 w 419"/>
                <a:gd name="T73" fmla="*/ 2147483647 h 527"/>
                <a:gd name="T74" fmla="*/ 2147483647 w 419"/>
                <a:gd name="T75" fmla="*/ 2147483647 h 527"/>
                <a:gd name="T76" fmla="*/ 2147483647 w 419"/>
                <a:gd name="T77" fmla="*/ 2147483647 h 527"/>
                <a:gd name="T78" fmla="*/ 2147483647 w 419"/>
                <a:gd name="T79" fmla="*/ 2147483647 h 527"/>
                <a:gd name="T80" fmla="*/ 2147483647 w 419"/>
                <a:gd name="T81" fmla="*/ 2147483647 h 527"/>
                <a:gd name="T82" fmla="*/ 2147483647 w 419"/>
                <a:gd name="T83" fmla="*/ 2147483647 h 527"/>
                <a:gd name="T84" fmla="*/ 2147483647 w 419"/>
                <a:gd name="T85" fmla="*/ 2147483647 h 527"/>
                <a:gd name="T86" fmla="*/ 2147483647 w 419"/>
                <a:gd name="T87" fmla="*/ 2147483647 h 527"/>
                <a:gd name="T88" fmla="*/ 2147483647 w 419"/>
                <a:gd name="T89" fmla="*/ 2147483647 h 527"/>
                <a:gd name="T90" fmla="*/ 2147483647 w 419"/>
                <a:gd name="T91" fmla="*/ 2147483647 h 527"/>
                <a:gd name="T92" fmla="*/ 2147483647 w 419"/>
                <a:gd name="T93" fmla="*/ 2147483647 h 527"/>
                <a:gd name="T94" fmla="*/ 2147483647 w 419"/>
                <a:gd name="T95" fmla="*/ 2147483647 h 527"/>
                <a:gd name="T96" fmla="*/ 2147483647 w 419"/>
                <a:gd name="T97" fmla="*/ 2147483647 h 527"/>
                <a:gd name="T98" fmla="*/ 2147483647 w 419"/>
                <a:gd name="T99" fmla="*/ 2147483647 h 527"/>
                <a:gd name="T100" fmla="*/ 2147483647 w 419"/>
                <a:gd name="T101" fmla="*/ 2147483647 h 527"/>
                <a:gd name="T102" fmla="*/ 2147483647 w 419"/>
                <a:gd name="T103" fmla="*/ 2147483647 h 5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9"/>
                <a:gd name="T157" fmla="*/ 0 h 527"/>
                <a:gd name="T158" fmla="*/ 419 w 419"/>
                <a:gd name="T159" fmla="*/ 527 h 5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9" h="527">
                  <a:moveTo>
                    <a:pt x="119" y="0"/>
                  </a:moveTo>
                  <a:lnTo>
                    <a:pt x="119" y="2"/>
                  </a:lnTo>
                  <a:lnTo>
                    <a:pt x="119" y="11"/>
                  </a:lnTo>
                  <a:lnTo>
                    <a:pt x="121" y="21"/>
                  </a:lnTo>
                  <a:lnTo>
                    <a:pt x="124" y="38"/>
                  </a:lnTo>
                  <a:lnTo>
                    <a:pt x="127" y="54"/>
                  </a:lnTo>
                  <a:lnTo>
                    <a:pt x="130" y="75"/>
                  </a:lnTo>
                  <a:lnTo>
                    <a:pt x="135" y="100"/>
                  </a:lnTo>
                  <a:lnTo>
                    <a:pt x="140" y="124"/>
                  </a:lnTo>
                  <a:lnTo>
                    <a:pt x="146" y="146"/>
                  </a:lnTo>
                  <a:lnTo>
                    <a:pt x="151" y="170"/>
                  </a:lnTo>
                  <a:lnTo>
                    <a:pt x="159" y="194"/>
                  </a:lnTo>
                  <a:lnTo>
                    <a:pt x="167" y="216"/>
                  </a:lnTo>
                  <a:lnTo>
                    <a:pt x="178" y="235"/>
                  </a:lnTo>
                  <a:lnTo>
                    <a:pt x="186" y="254"/>
                  </a:lnTo>
                  <a:lnTo>
                    <a:pt x="197" y="267"/>
                  </a:lnTo>
                  <a:lnTo>
                    <a:pt x="211" y="278"/>
                  </a:lnTo>
                  <a:lnTo>
                    <a:pt x="213" y="281"/>
                  </a:lnTo>
                  <a:lnTo>
                    <a:pt x="222" y="284"/>
                  </a:lnTo>
                  <a:lnTo>
                    <a:pt x="230" y="289"/>
                  </a:lnTo>
                  <a:lnTo>
                    <a:pt x="243" y="295"/>
                  </a:lnTo>
                  <a:lnTo>
                    <a:pt x="251" y="300"/>
                  </a:lnTo>
                  <a:lnTo>
                    <a:pt x="262" y="305"/>
                  </a:lnTo>
                  <a:lnTo>
                    <a:pt x="273" y="305"/>
                  </a:lnTo>
                  <a:lnTo>
                    <a:pt x="281" y="308"/>
                  </a:lnTo>
                  <a:lnTo>
                    <a:pt x="284" y="308"/>
                  </a:lnTo>
                  <a:lnTo>
                    <a:pt x="292" y="308"/>
                  </a:lnTo>
                  <a:lnTo>
                    <a:pt x="297" y="308"/>
                  </a:lnTo>
                  <a:lnTo>
                    <a:pt x="308" y="308"/>
                  </a:lnTo>
                  <a:lnTo>
                    <a:pt x="316" y="308"/>
                  </a:lnTo>
                  <a:lnTo>
                    <a:pt x="327" y="308"/>
                  </a:lnTo>
                  <a:lnTo>
                    <a:pt x="338" y="308"/>
                  </a:lnTo>
                  <a:lnTo>
                    <a:pt x="351" y="308"/>
                  </a:lnTo>
                  <a:lnTo>
                    <a:pt x="359" y="305"/>
                  </a:lnTo>
                  <a:lnTo>
                    <a:pt x="370" y="305"/>
                  </a:lnTo>
                  <a:lnTo>
                    <a:pt x="381" y="305"/>
                  </a:lnTo>
                  <a:lnTo>
                    <a:pt x="389" y="305"/>
                  </a:lnTo>
                  <a:lnTo>
                    <a:pt x="395" y="305"/>
                  </a:lnTo>
                  <a:lnTo>
                    <a:pt x="400" y="305"/>
                  </a:lnTo>
                  <a:lnTo>
                    <a:pt x="405" y="305"/>
                  </a:lnTo>
                  <a:lnTo>
                    <a:pt x="408" y="305"/>
                  </a:lnTo>
                  <a:lnTo>
                    <a:pt x="408" y="308"/>
                  </a:lnTo>
                  <a:lnTo>
                    <a:pt x="408" y="311"/>
                  </a:lnTo>
                  <a:lnTo>
                    <a:pt x="408" y="319"/>
                  </a:lnTo>
                  <a:lnTo>
                    <a:pt x="414" y="327"/>
                  </a:lnTo>
                  <a:lnTo>
                    <a:pt x="416" y="335"/>
                  </a:lnTo>
                  <a:lnTo>
                    <a:pt x="416" y="346"/>
                  </a:lnTo>
                  <a:lnTo>
                    <a:pt x="419" y="354"/>
                  </a:lnTo>
                  <a:lnTo>
                    <a:pt x="419" y="362"/>
                  </a:lnTo>
                  <a:lnTo>
                    <a:pt x="419" y="370"/>
                  </a:lnTo>
                  <a:lnTo>
                    <a:pt x="416" y="381"/>
                  </a:lnTo>
                  <a:lnTo>
                    <a:pt x="416" y="392"/>
                  </a:lnTo>
                  <a:lnTo>
                    <a:pt x="416" y="405"/>
                  </a:lnTo>
                  <a:lnTo>
                    <a:pt x="414" y="414"/>
                  </a:lnTo>
                  <a:lnTo>
                    <a:pt x="411" y="422"/>
                  </a:lnTo>
                  <a:lnTo>
                    <a:pt x="411" y="427"/>
                  </a:lnTo>
                  <a:lnTo>
                    <a:pt x="411" y="430"/>
                  </a:lnTo>
                  <a:lnTo>
                    <a:pt x="251" y="408"/>
                  </a:lnTo>
                  <a:lnTo>
                    <a:pt x="278" y="365"/>
                  </a:lnTo>
                  <a:lnTo>
                    <a:pt x="286" y="365"/>
                  </a:lnTo>
                  <a:lnTo>
                    <a:pt x="295" y="368"/>
                  </a:lnTo>
                  <a:lnTo>
                    <a:pt x="300" y="370"/>
                  </a:lnTo>
                  <a:lnTo>
                    <a:pt x="308" y="373"/>
                  </a:lnTo>
                  <a:lnTo>
                    <a:pt x="314" y="376"/>
                  </a:lnTo>
                  <a:lnTo>
                    <a:pt x="322" y="378"/>
                  </a:lnTo>
                  <a:lnTo>
                    <a:pt x="327" y="384"/>
                  </a:lnTo>
                  <a:lnTo>
                    <a:pt x="335" y="387"/>
                  </a:lnTo>
                  <a:lnTo>
                    <a:pt x="341" y="389"/>
                  </a:lnTo>
                  <a:lnTo>
                    <a:pt x="349" y="392"/>
                  </a:lnTo>
                  <a:lnTo>
                    <a:pt x="354" y="392"/>
                  </a:lnTo>
                  <a:lnTo>
                    <a:pt x="362" y="392"/>
                  </a:lnTo>
                  <a:lnTo>
                    <a:pt x="368" y="392"/>
                  </a:lnTo>
                  <a:lnTo>
                    <a:pt x="376" y="392"/>
                  </a:lnTo>
                  <a:lnTo>
                    <a:pt x="381" y="387"/>
                  </a:lnTo>
                  <a:lnTo>
                    <a:pt x="389" y="384"/>
                  </a:lnTo>
                  <a:lnTo>
                    <a:pt x="373" y="349"/>
                  </a:lnTo>
                  <a:lnTo>
                    <a:pt x="370" y="346"/>
                  </a:lnTo>
                  <a:lnTo>
                    <a:pt x="365" y="346"/>
                  </a:lnTo>
                  <a:lnTo>
                    <a:pt x="359" y="343"/>
                  </a:lnTo>
                  <a:lnTo>
                    <a:pt x="351" y="343"/>
                  </a:lnTo>
                  <a:lnTo>
                    <a:pt x="341" y="341"/>
                  </a:lnTo>
                  <a:lnTo>
                    <a:pt x="330" y="338"/>
                  </a:lnTo>
                  <a:lnTo>
                    <a:pt x="316" y="335"/>
                  </a:lnTo>
                  <a:lnTo>
                    <a:pt x="305" y="335"/>
                  </a:lnTo>
                  <a:lnTo>
                    <a:pt x="292" y="332"/>
                  </a:lnTo>
                  <a:lnTo>
                    <a:pt x="278" y="330"/>
                  </a:lnTo>
                  <a:lnTo>
                    <a:pt x="265" y="327"/>
                  </a:lnTo>
                  <a:lnTo>
                    <a:pt x="254" y="327"/>
                  </a:lnTo>
                  <a:lnTo>
                    <a:pt x="243" y="324"/>
                  </a:lnTo>
                  <a:lnTo>
                    <a:pt x="235" y="322"/>
                  </a:lnTo>
                  <a:lnTo>
                    <a:pt x="227" y="319"/>
                  </a:lnTo>
                  <a:lnTo>
                    <a:pt x="224" y="319"/>
                  </a:lnTo>
                  <a:lnTo>
                    <a:pt x="219" y="322"/>
                  </a:lnTo>
                  <a:lnTo>
                    <a:pt x="213" y="330"/>
                  </a:lnTo>
                  <a:lnTo>
                    <a:pt x="211" y="332"/>
                  </a:lnTo>
                  <a:lnTo>
                    <a:pt x="208" y="341"/>
                  </a:lnTo>
                  <a:lnTo>
                    <a:pt x="203" y="346"/>
                  </a:lnTo>
                  <a:lnTo>
                    <a:pt x="200" y="354"/>
                  </a:lnTo>
                  <a:lnTo>
                    <a:pt x="197" y="359"/>
                  </a:lnTo>
                  <a:lnTo>
                    <a:pt x="194" y="365"/>
                  </a:lnTo>
                  <a:lnTo>
                    <a:pt x="189" y="370"/>
                  </a:lnTo>
                  <a:lnTo>
                    <a:pt x="186" y="378"/>
                  </a:lnTo>
                  <a:lnTo>
                    <a:pt x="184" y="387"/>
                  </a:lnTo>
                  <a:lnTo>
                    <a:pt x="184" y="395"/>
                  </a:lnTo>
                  <a:lnTo>
                    <a:pt x="186" y="405"/>
                  </a:lnTo>
                  <a:lnTo>
                    <a:pt x="197" y="414"/>
                  </a:lnTo>
                  <a:lnTo>
                    <a:pt x="205" y="422"/>
                  </a:lnTo>
                  <a:lnTo>
                    <a:pt x="211" y="424"/>
                  </a:lnTo>
                  <a:lnTo>
                    <a:pt x="208" y="454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78" y="470"/>
                  </a:lnTo>
                  <a:lnTo>
                    <a:pt x="186" y="473"/>
                  </a:lnTo>
                  <a:lnTo>
                    <a:pt x="194" y="476"/>
                  </a:lnTo>
                  <a:lnTo>
                    <a:pt x="203" y="478"/>
                  </a:lnTo>
                  <a:lnTo>
                    <a:pt x="213" y="484"/>
                  </a:lnTo>
                  <a:lnTo>
                    <a:pt x="222" y="487"/>
                  </a:lnTo>
                  <a:lnTo>
                    <a:pt x="232" y="492"/>
                  </a:lnTo>
                  <a:lnTo>
                    <a:pt x="240" y="495"/>
                  </a:lnTo>
                  <a:lnTo>
                    <a:pt x="251" y="497"/>
                  </a:lnTo>
                  <a:lnTo>
                    <a:pt x="259" y="500"/>
                  </a:lnTo>
                  <a:lnTo>
                    <a:pt x="268" y="503"/>
                  </a:lnTo>
                  <a:lnTo>
                    <a:pt x="276" y="503"/>
                  </a:lnTo>
                  <a:lnTo>
                    <a:pt x="281" y="506"/>
                  </a:lnTo>
                  <a:lnTo>
                    <a:pt x="292" y="500"/>
                  </a:lnTo>
                  <a:lnTo>
                    <a:pt x="303" y="497"/>
                  </a:lnTo>
                  <a:lnTo>
                    <a:pt x="314" y="495"/>
                  </a:lnTo>
                  <a:lnTo>
                    <a:pt x="324" y="492"/>
                  </a:lnTo>
                  <a:lnTo>
                    <a:pt x="332" y="487"/>
                  </a:lnTo>
                  <a:lnTo>
                    <a:pt x="341" y="484"/>
                  </a:lnTo>
                  <a:lnTo>
                    <a:pt x="346" y="478"/>
                  </a:lnTo>
                  <a:lnTo>
                    <a:pt x="349" y="478"/>
                  </a:lnTo>
                  <a:lnTo>
                    <a:pt x="346" y="478"/>
                  </a:lnTo>
                  <a:lnTo>
                    <a:pt x="343" y="484"/>
                  </a:lnTo>
                  <a:lnTo>
                    <a:pt x="338" y="489"/>
                  </a:lnTo>
                  <a:lnTo>
                    <a:pt x="332" y="497"/>
                  </a:lnTo>
                  <a:lnTo>
                    <a:pt x="324" y="503"/>
                  </a:lnTo>
                  <a:lnTo>
                    <a:pt x="316" y="511"/>
                  </a:lnTo>
                  <a:lnTo>
                    <a:pt x="308" y="514"/>
                  </a:lnTo>
                  <a:lnTo>
                    <a:pt x="303" y="519"/>
                  </a:lnTo>
                  <a:lnTo>
                    <a:pt x="297" y="522"/>
                  </a:lnTo>
                  <a:lnTo>
                    <a:pt x="292" y="527"/>
                  </a:lnTo>
                  <a:lnTo>
                    <a:pt x="278" y="527"/>
                  </a:lnTo>
                  <a:lnTo>
                    <a:pt x="265" y="527"/>
                  </a:lnTo>
                  <a:lnTo>
                    <a:pt x="249" y="524"/>
                  </a:lnTo>
                  <a:lnTo>
                    <a:pt x="230" y="519"/>
                  </a:lnTo>
                  <a:lnTo>
                    <a:pt x="205" y="514"/>
                  </a:lnTo>
                  <a:lnTo>
                    <a:pt x="181" y="508"/>
                  </a:lnTo>
                  <a:lnTo>
                    <a:pt x="157" y="500"/>
                  </a:lnTo>
                  <a:lnTo>
                    <a:pt x="130" y="492"/>
                  </a:lnTo>
                  <a:lnTo>
                    <a:pt x="105" y="484"/>
                  </a:lnTo>
                  <a:lnTo>
                    <a:pt x="81" y="476"/>
                  </a:lnTo>
                  <a:lnTo>
                    <a:pt x="59" y="468"/>
                  </a:lnTo>
                  <a:lnTo>
                    <a:pt x="40" y="462"/>
                  </a:lnTo>
                  <a:lnTo>
                    <a:pt x="24" y="457"/>
                  </a:lnTo>
                  <a:lnTo>
                    <a:pt x="11" y="451"/>
                  </a:lnTo>
                  <a:lnTo>
                    <a:pt x="2" y="449"/>
                  </a:lnTo>
                  <a:lnTo>
                    <a:pt x="0" y="449"/>
                  </a:lnTo>
                  <a:lnTo>
                    <a:pt x="11" y="449"/>
                  </a:lnTo>
                  <a:lnTo>
                    <a:pt x="24" y="449"/>
                  </a:lnTo>
                  <a:lnTo>
                    <a:pt x="35" y="449"/>
                  </a:lnTo>
                  <a:lnTo>
                    <a:pt x="46" y="449"/>
                  </a:lnTo>
                  <a:lnTo>
                    <a:pt x="57" y="449"/>
                  </a:lnTo>
                  <a:lnTo>
                    <a:pt x="70" y="449"/>
                  </a:lnTo>
                  <a:lnTo>
                    <a:pt x="81" y="449"/>
                  </a:lnTo>
                  <a:lnTo>
                    <a:pt x="94" y="449"/>
                  </a:lnTo>
                  <a:lnTo>
                    <a:pt x="105" y="446"/>
                  </a:lnTo>
                  <a:lnTo>
                    <a:pt x="116" y="443"/>
                  </a:lnTo>
                  <a:lnTo>
                    <a:pt x="121" y="441"/>
                  </a:lnTo>
                  <a:lnTo>
                    <a:pt x="130" y="438"/>
                  </a:lnTo>
                  <a:lnTo>
                    <a:pt x="135" y="435"/>
                  </a:lnTo>
                  <a:lnTo>
                    <a:pt x="143" y="435"/>
                  </a:lnTo>
                  <a:lnTo>
                    <a:pt x="151" y="427"/>
                  </a:lnTo>
                  <a:lnTo>
                    <a:pt x="159" y="422"/>
                  </a:lnTo>
                  <a:lnTo>
                    <a:pt x="165" y="419"/>
                  </a:lnTo>
                  <a:lnTo>
                    <a:pt x="167" y="419"/>
                  </a:lnTo>
                  <a:lnTo>
                    <a:pt x="167" y="368"/>
                  </a:lnTo>
                  <a:lnTo>
                    <a:pt x="170" y="322"/>
                  </a:lnTo>
                  <a:lnTo>
                    <a:pt x="167" y="319"/>
                  </a:lnTo>
                  <a:lnTo>
                    <a:pt x="167" y="316"/>
                  </a:lnTo>
                  <a:lnTo>
                    <a:pt x="165" y="311"/>
                  </a:lnTo>
                  <a:lnTo>
                    <a:pt x="162" y="303"/>
                  </a:lnTo>
                  <a:lnTo>
                    <a:pt x="159" y="292"/>
                  </a:lnTo>
                  <a:lnTo>
                    <a:pt x="154" y="284"/>
                  </a:lnTo>
                  <a:lnTo>
                    <a:pt x="151" y="270"/>
                  </a:lnTo>
                  <a:lnTo>
                    <a:pt x="148" y="259"/>
                  </a:lnTo>
                  <a:lnTo>
                    <a:pt x="143" y="246"/>
                  </a:lnTo>
                  <a:lnTo>
                    <a:pt x="138" y="232"/>
                  </a:lnTo>
                  <a:lnTo>
                    <a:pt x="132" y="219"/>
                  </a:lnTo>
                  <a:lnTo>
                    <a:pt x="130" y="205"/>
                  </a:lnTo>
                  <a:lnTo>
                    <a:pt x="124" y="189"/>
                  </a:lnTo>
                  <a:lnTo>
                    <a:pt x="121" y="178"/>
                  </a:lnTo>
                  <a:lnTo>
                    <a:pt x="116" y="167"/>
                  </a:lnTo>
                  <a:lnTo>
                    <a:pt x="116" y="157"/>
                  </a:lnTo>
                  <a:lnTo>
                    <a:pt x="111" y="146"/>
                  </a:lnTo>
                  <a:lnTo>
                    <a:pt x="108" y="135"/>
                  </a:lnTo>
                  <a:lnTo>
                    <a:pt x="108" y="124"/>
                  </a:lnTo>
                  <a:lnTo>
                    <a:pt x="105" y="113"/>
                  </a:lnTo>
                  <a:lnTo>
                    <a:pt x="103" y="100"/>
                  </a:lnTo>
                  <a:lnTo>
                    <a:pt x="103" y="89"/>
                  </a:lnTo>
                  <a:lnTo>
                    <a:pt x="100" y="78"/>
                  </a:lnTo>
                  <a:lnTo>
                    <a:pt x="97" y="67"/>
                  </a:lnTo>
                  <a:lnTo>
                    <a:pt x="94" y="59"/>
                  </a:lnTo>
                  <a:lnTo>
                    <a:pt x="94" y="48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2" y="24"/>
                  </a:lnTo>
                  <a:lnTo>
                    <a:pt x="92" y="2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24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79" name="Freeform 197"/>
            <p:cNvSpPr>
              <a:spLocks/>
            </p:cNvSpPr>
            <p:nvPr/>
          </p:nvSpPr>
          <p:spPr bwMode="auto">
            <a:xfrm>
              <a:off x="3798888" y="3036888"/>
              <a:ext cx="211137" cy="219075"/>
            </a:xfrm>
            <a:custGeom>
              <a:avLst/>
              <a:gdLst>
                <a:gd name="T0" fmla="*/ 2147483647 w 133"/>
                <a:gd name="T1" fmla="*/ 2147483647 h 138"/>
                <a:gd name="T2" fmla="*/ 2147483647 w 133"/>
                <a:gd name="T3" fmla="*/ 2147483647 h 138"/>
                <a:gd name="T4" fmla="*/ 2147483647 w 133"/>
                <a:gd name="T5" fmla="*/ 2147483647 h 138"/>
                <a:gd name="T6" fmla="*/ 2147483647 w 133"/>
                <a:gd name="T7" fmla="*/ 2147483647 h 138"/>
                <a:gd name="T8" fmla="*/ 2147483647 w 133"/>
                <a:gd name="T9" fmla="*/ 2147483647 h 138"/>
                <a:gd name="T10" fmla="*/ 2147483647 w 133"/>
                <a:gd name="T11" fmla="*/ 2147483647 h 138"/>
                <a:gd name="T12" fmla="*/ 2147483647 w 133"/>
                <a:gd name="T13" fmla="*/ 0 h 138"/>
                <a:gd name="T14" fmla="*/ 2147483647 w 133"/>
                <a:gd name="T15" fmla="*/ 0 h 138"/>
                <a:gd name="T16" fmla="*/ 2147483647 w 133"/>
                <a:gd name="T17" fmla="*/ 2147483647 h 138"/>
                <a:gd name="T18" fmla="*/ 2147483647 w 133"/>
                <a:gd name="T19" fmla="*/ 2147483647 h 138"/>
                <a:gd name="T20" fmla="*/ 2147483647 w 133"/>
                <a:gd name="T21" fmla="*/ 2147483647 h 138"/>
                <a:gd name="T22" fmla="*/ 0 w 133"/>
                <a:gd name="T23" fmla="*/ 2147483647 h 138"/>
                <a:gd name="T24" fmla="*/ 0 w 133"/>
                <a:gd name="T25" fmla="*/ 2147483647 h 138"/>
                <a:gd name="T26" fmla="*/ 2147483647 w 133"/>
                <a:gd name="T27" fmla="*/ 2147483647 h 138"/>
                <a:gd name="T28" fmla="*/ 2147483647 w 133"/>
                <a:gd name="T29" fmla="*/ 2147483647 h 138"/>
                <a:gd name="T30" fmla="*/ 2147483647 w 133"/>
                <a:gd name="T31" fmla="*/ 2147483647 h 138"/>
                <a:gd name="T32" fmla="*/ 2147483647 w 133"/>
                <a:gd name="T33" fmla="*/ 2147483647 h 138"/>
                <a:gd name="T34" fmla="*/ 2147483647 w 133"/>
                <a:gd name="T35" fmla="*/ 2147483647 h 138"/>
                <a:gd name="T36" fmla="*/ 2147483647 w 133"/>
                <a:gd name="T37" fmla="*/ 2147483647 h 138"/>
                <a:gd name="T38" fmla="*/ 2147483647 w 133"/>
                <a:gd name="T39" fmla="*/ 2147483647 h 138"/>
                <a:gd name="T40" fmla="*/ 2147483647 w 133"/>
                <a:gd name="T41" fmla="*/ 2147483647 h 138"/>
                <a:gd name="T42" fmla="*/ 2147483647 w 133"/>
                <a:gd name="T43" fmla="*/ 2147483647 h 138"/>
                <a:gd name="T44" fmla="*/ 2147483647 w 133"/>
                <a:gd name="T45" fmla="*/ 2147483647 h 138"/>
                <a:gd name="T46" fmla="*/ 2147483647 w 133"/>
                <a:gd name="T47" fmla="*/ 2147483647 h 138"/>
                <a:gd name="T48" fmla="*/ 2147483647 w 133"/>
                <a:gd name="T49" fmla="*/ 2147483647 h 138"/>
                <a:gd name="T50" fmla="*/ 2147483647 w 133"/>
                <a:gd name="T51" fmla="*/ 2147483647 h 138"/>
                <a:gd name="T52" fmla="*/ 2147483647 w 133"/>
                <a:gd name="T53" fmla="*/ 2147483647 h 138"/>
                <a:gd name="T54" fmla="*/ 2147483647 w 133"/>
                <a:gd name="T55" fmla="*/ 2147483647 h 138"/>
                <a:gd name="T56" fmla="*/ 2147483647 w 133"/>
                <a:gd name="T57" fmla="*/ 2147483647 h 138"/>
                <a:gd name="T58" fmla="*/ 2147483647 w 133"/>
                <a:gd name="T59" fmla="*/ 2147483647 h 138"/>
                <a:gd name="T60" fmla="*/ 2147483647 w 133"/>
                <a:gd name="T61" fmla="*/ 2147483647 h 138"/>
                <a:gd name="T62" fmla="*/ 2147483647 w 133"/>
                <a:gd name="T63" fmla="*/ 2147483647 h 138"/>
                <a:gd name="T64" fmla="*/ 2147483647 w 133"/>
                <a:gd name="T65" fmla="*/ 2147483647 h 138"/>
                <a:gd name="T66" fmla="*/ 2147483647 w 133"/>
                <a:gd name="T67" fmla="*/ 2147483647 h 138"/>
                <a:gd name="T68" fmla="*/ 2147483647 w 133"/>
                <a:gd name="T69" fmla="*/ 2147483647 h 138"/>
                <a:gd name="T70" fmla="*/ 2147483647 w 133"/>
                <a:gd name="T71" fmla="*/ 2147483647 h 138"/>
                <a:gd name="T72" fmla="*/ 2147483647 w 133"/>
                <a:gd name="T73" fmla="*/ 2147483647 h 138"/>
                <a:gd name="T74" fmla="*/ 2147483647 w 133"/>
                <a:gd name="T75" fmla="*/ 2147483647 h 138"/>
                <a:gd name="T76" fmla="*/ 2147483647 w 133"/>
                <a:gd name="T77" fmla="*/ 2147483647 h 138"/>
                <a:gd name="T78" fmla="*/ 2147483647 w 133"/>
                <a:gd name="T79" fmla="*/ 2147483647 h 138"/>
                <a:gd name="T80" fmla="*/ 2147483647 w 133"/>
                <a:gd name="T81" fmla="*/ 2147483647 h 138"/>
                <a:gd name="T82" fmla="*/ 2147483647 w 133"/>
                <a:gd name="T83" fmla="*/ 2147483647 h 138"/>
                <a:gd name="T84" fmla="*/ 2147483647 w 133"/>
                <a:gd name="T85" fmla="*/ 2147483647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"/>
                <a:gd name="T130" fmla="*/ 0 h 138"/>
                <a:gd name="T131" fmla="*/ 133 w 133"/>
                <a:gd name="T132" fmla="*/ 138 h 1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" h="138">
                  <a:moveTo>
                    <a:pt x="133" y="38"/>
                  </a:moveTo>
                  <a:lnTo>
                    <a:pt x="127" y="36"/>
                  </a:lnTo>
                  <a:lnTo>
                    <a:pt x="122" y="30"/>
                  </a:lnTo>
                  <a:lnTo>
                    <a:pt x="114" y="27"/>
                  </a:lnTo>
                  <a:lnTo>
                    <a:pt x="108" y="25"/>
                  </a:lnTo>
                  <a:lnTo>
                    <a:pt x="100" y="22"/>
                  </a:lnTo>
                  <a:lnTo>
                    <a:pt x="95" y="19"/>
                  </a:lnTo>
                  <a:lnTo>
                    <a:pt x="87" y="17"/>
                  </a:lnTo>
                  <a:lnTo>
                    <a:pt x="78" y="14"/>
                  </a:lnTo>
                  <a:lnTo>
                    <a:pt x="70" y="9"/>
                  </a:lnTo>
                  <a:lnTo>
                    <a:pt x="65" y="9"/>
                  </a:lnTo>
                  <a:lnTo>
                    <a:pt x="57" y="3"/>
                  </a:lnTo>
                  <a:lnTo>
                    <a:pt x="49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4" y="9"/>
                  </a:lnTo>
                  <a:lnTo>
                    <a:pt x="16" y="17"/>
                  </a:lnTo>
                  <a:lnTo>
                    <a:pt x="11" y="27"/>
                  </a:lnTo>
                  <a:lnTo>
                    <a:pt x="8" y="33"/>
                  </a:lnTo>
                  <a:lnTo>
                    <a:pt x="5" y="41"/>
                  </a:lnTo>
                  <a:lnTo>
                    <a:pt x="3" y="46"/>
                  </a:lnTo>
                  <a:lnTo>
                    <a:pt x="3" y="52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3" y="79"/>
                  </a:lnTo>
                  <a:lnTo>
                    <a:pt x="5" y="90"/>
                  </a:lnTo>
                  <a:lnTo>
                    <a:pt x="5" y="100"/>
                  </a:lnTo>
                  <a:lnTo>
                    <a:pt x="8" y="109"/>
                  </a:lnTo>
                  <a:lnTo>
                    <a:pt x="14" y="117"/>
                  </a:lnTo>
                  <a:lnTo>
                    <a:pt x="16" y="122"/>
                  </a:lnTo>
                  <a:lnTo>
                    <a:pt x="22" y="130"/>
                  </a:lnTo>
                  <a:lnTo>
                    <a:pt x="24" y="130"/>
                  </a:lnTo>
                  <a:lnTo>
                    <a:pt x="30" y="133"/>
                  </a:lnTo>
                  <a:lnTo>
                    <a:pt x="35" y="133"/>
                  </a:lnTo>
                  <a:lnTo>
                    <a:pt x="43" y="136"/>
                  </a:lnTo>
                  <a:lnTo>
                    <a:pt x="49" y="136"/>
                  </a:lnTo>
                  <a:lnTo>
                    <a:pt x="54" y="136"/>
                  </a:lnTo>
                  <a:lnTo>
                    <a:pt x="62" y="136"/>
                  </a:lnTo>
                  <a:lnTo>
                    <a:pt x="70" y="138"/>
                  </a:lnTo>
                  <a:lnTo>
                    <a:pt x="76" y="136"/>
                  </a:lnTo>
                  <a:lnTo>
                    <a:pt x="84" y="136"/>
                  </a:lnTo>
                  <a:lnTo>
                    <a:pt x="92" y="136"/>
                  </a:lnTo>
                  <a:lnTo>
                    <a:pt x="100" y="136"/>
                  </a:lnTo>
                  <a:lnTo>
                    <a:pt x="106" y="133"/>
                  </a:lnTo>
                  <a:lnTo>
                    <a:pt x="111" y="133"/>
                  </a:lnTo>
                  <a:lnTo>
                    <a:pt x="116" y="133"/>
                  </a:lnTo>
                  <a:lnTo>
                    <a:pt x="122" y="133"/>
                  </a:lnTo>
                  <a:lnTo>
                    <a:pt x="127" y="133"/>
                  </a:lnTo>
                  <a:lnTo>
                    <a:pt x="133" y="133"/>
                  </a:lnTo>
                  <a:lnTo>
                    <a:pt x="127" y="130"/>
                  </a:lnTo>
                  <a:lnTo>
                    <a:pt x="122" y="128"/>
                  </a:lnTo>
                  <a:lnTo>
                    <a:pt x="114" y="125"/>
                  </a:lnTo>
                  <a:lnTo>
                    <a:pt x="108" y="125"/>
                  </a:lnTo>
                  <a:lnTo>
                    <a:pt x="103" y="122"/>
                  </a:lnTo>
                  <a:lnTo>
                    <a:pt x="97" y="122"/>
                  </a:lnTo>
                  <a:lnTo>
                    <a:pt x="89" y="117"/>
                  </a:lnTo>
                  <a:lnTo>
                    <a:pt x="81" y="117"/>
                  </a:lnTo>
                  <a:lnTo>
                    <a:pt x="76" y="114"/>
                  </a:lnTo>
                  <a:lnTo>
                    <a:pt x="70" y="111"/>
                  </a:lnTo>
                  <a:lnTo>
                    <a:pt x="60" y="106"/>
                  </a:lnTo>
                  <a:lnTo>
                    <a:pt x="51" y="100"/>
                  </a:lnTo>
                  <a:lnTo>
                    <a:pt x="46" y="92"/>
                  </a:lnTo>
                  <a:lnTo>
                    <a:pt x="43" y="82"/>
                  </a:lnTo>
                  <a:lnTo>
                    <a:pt x="38" y="73"/>
                  </a:lnTo>
                  <a:lnTo>
                    <a:pt x="35" y="63"/>
                  </a:lnTo>
                  <a:lnTo>
                    <a:pt x="35" y="52"/>
                  </a:lnTo>
                  <a:lnTo>
                    <a:pt x="35" y="44"/>
                  </a:lnTo>
                  <a:lnTo>
                    <a:pt x="35" y="36"/>
                  </a:lnTo>
                  <a:lnTo>
                    <a:pt x="38" y="30"/>
                  </a:lnTo>
                  <a:lnTo>
                    <a:pt x="43" y="27"/>
                  </a:lnTo>
                  <a:lnTo>
                    <a:pt x="54" y="25"/>
                  </a:lnTo>
                  <a:lnTo>
                    <a:pt x="60" y="25"/>
                  </a:lnTo>
                  <a:lnTo>
                    <a:pt x="68" y="25"/>
                  </a:lnTo>
                  <a:lnTo>
                    <a:pt x="78" y="27"/>
                  </a:lnTo>
                  <a:lnTo>
                    <a:pt x="87" y="30"/>
                  </a:lnTo>
                  <a:lnTo>
                    <a:pt x="95" y="30"/>
                  </a:lnTo>
                  <a:lnTo>
                    <a:pt x="103" y="30"/>
                  </a:lnTo>
                  <a:lnTo>
                    <a:pt x="108" y="30"/>
                  </a:lnTo>
                  <a:lnTo>
                    <a:pt x="116" y="33"/>
                  </a:lnTo>
                  <a:lnTo>
                    <a:pt x="122" y="36"/>
                  </a:lnTo>
                  <a:lnTo>
                    <a:pt x="127" y="36"/>
                  </a:lnTo>
                  <a:lnTo>
                    <a:pt x="130" y="36"/>
                  </a:lnTo>
                  <a:lnTo>
                    <a:pt x="133" y="38"/>
                  </a:lnTo>
                  <a:close/>
                </a:path>
              </a:pathLst>
            </a:custGeom>
            <a:solidFill>
              <a:srgbClr val="80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80" name="Freeform 198"/>
            <p:cNvSpPr>
              <a:spLocks/>
            </p:cNvSpPr>
            <p:nvPr/>
          </p:nvSpPr>
          <p:spPr bwMode="auto">
            <a:xfrm>
              <a:off x="4456113" y="3006726"/>
              <a:ext cx="747712" cy="863600"/>
            </a:xfrm>
            <a:custGeom>
              <a:avLst/>
              <a:gdLst>
                <a:gd name="T0" fmla="*/ 2147483647 w 471"/>
                <a:gd name="T1" fmla="*/ 2147483647 h 544"/>
                <a:gd name="T2" fmla="*/ 2147483647 w 471"/>
                <a:gd name="T3" fmla="*/ 2147483647 h 544"/>
                <a:gd name="T4" fmla="*/ 2147483647 w 471"/>
                <a:gd name="T5" fmla="*/ 2147483647 h 544"/>
                <a:gd name="T6" fmla="*/ 2147483647 w 471"/>
                <a:gd name="T7" fmla="*/ 2147483647 h 544"/>
                <a:gd name="T8" fmla="*/ 2147483647 w 471"/>
                <a:gd name="T9" fmla="*/ 2147483647 h 544"/>
                <a:gd name="T10" fmla="*/ 2147483647 w 471"/>
                <a:gd name="T11" fmla="*/ 2147483647 h 544"/>
                <a:gd name="T12" fmla="*/ 2147483647 w 471"/>
                <a:gd name="T13" fmla="*/ 2147483647 h 544"/>
                <a:gd name="T14" fmla="*/ 2147483647 w 471"/>
                <a:gd name="T15" fmla="*/ 2147483647 h 544"/>
                <a:gd name="T16" fmla="*/ 2147483647 w 471"/>
                <a:gd name="T17" fmla="*/ 2147483647 h 544"/>
                <a:gd name="T18" fmla="*/ 2147483647 w 471"/>
                <a:gd name="T19" fmla="*/ 2147483647 h 544"/>
                <a:gd name="T20" fmla="*/ 2147483647 w 471"/>
                <a:gd name="T21" fmla="*/ 2147483647 h 544"/>
                <a:gd name="T22" fmla="*/ 2147483647 w 471"/>
                <a:gd name="T23" fmla="*/ 2147483647 h 544"/>
                <a:gd name="T24" fmla="*/ 2147483647 w 471"/>
                <a:gd name="T25" fmla="*/ 2147483647 h 544"/>
                <a:gd name="T26" fmla="*/ 2147483647 w 471"/>
                <a:gd name="T27" fmla="*/ 2147483647 h 544"/>
                <a:gd name="T28" fmla="*/ 2147483647 w 471"/>
                <a:gd name="T29" fmla="*/ 2147483647 h 544"/>
                <a:gd name="T30" fmla="*/ 2147483647 w 471"/>
                <a:gd name="T31" fmla="*/ 2147483647 h 544"/>
                <a:gd name="T32" fmla="*/ 2147483647 w 471"/>
                <a:gd name="T33" fmla="*/ 2147483647 h 544"/>
                <a:gd name="T34" fmla="*/ 2147483647 w 471"/>
                <a:gd name="T35" fmla="*/ 2147483647 h 544"/>
                <a:gd name="T36" fmla="*/ 2147483647 w 471"/>
                <a:gd name="T37" fmla="*/ 2147483647 h 544"/>
                <a:gd name="T38" fmla="*/ 2147483647 w 471"/>
                <a:gd name="T39" fmla="*/ 2147483647 h 544"/>
                <a:gd name="T40" fmla="*/ 2147483647 w 471"/>
                <a:gd name="T41" fmla="*/ 2147483647 h 544"/>
                <a:gd name="T42" fmla="*/ 2147483647 w 471"/>
                <a:gd name="T43" fmla="*/ 2147483647 h 544"/>
                <a:gd name="T44" fmla="*/ 2147483647 w 471"/>
                <a:gd name="T45" fmla="*/ 2147483647 h 544"/>
                <a:gd name="T46" fmla="*/ 2147483647 w 471"/>
                <a:gd name="T47" fmla="*/ 2147483647 h 544"/>
                <a:gd name="T48" fmla="*/ 2147483647 w 471"/>
                <a:gd name="T49" fmla="*/ 2147483647 h 544"/>
                <a:gd name="T50" fmla="*/ 2147483647 w 471"/>
                <a:gd name="T51" fmla="*/ 2147483647 h 544"/>
                <a:gd name="T52" fmla="*/ 2147483647 w 471"/>
                <a:gd name="T53" fmla="*/ 2147483647 h 544"/>
                <a:gd name="T54" fmla="*/ 2147483647 w 471"/>
                <a:gd name="T55" fmla="*/ 2147483647 h 544"/>
                <a:gd name="T56" fmla="*/ 2147483647 w 471"/>
                <a:gd name="T57" fmla="*/ 2147483647 h 544"/>
                <a:gd name="T58" fmla="*/ 2147483647 w 471"/>
                <a:gd name="T59" fmla="*/ 2147483647 h 544"/>
                <a:gd name="T60" fmla="*/ 2147483647 w 471"/>
                <a:gd name="T61" fmla="*/ 2147483647 h 544"/>
                <a:gd name="T62" fmla="*/ 2147483647 w 471"/>
                <a:gd name="T63" fmla="*/ 2147483647 h 544"/>
                <a:gd name="T64" fmla="*/ 2147483647 w 471"/>
                <a:gd name="T65" fmla="*/ 2147483647 h 544"/>
                <a:gd name="T66" fmla="*/ 2147483647 w 471"/>
                <a:gd name="T67" fmla="*/ 2147483647 h 544"/>
                <a:gd name="T68" fmla="*/ 2147483647 w 471"/>
                <a:gd name="T69" fmla="*/ 2147483647 h 544"/>
                <a:gd name="T70" fmla="*/ 2147483647 w 471"/>
                <a:gd name="T71" fmla="*/ 2147483647 h 544"/>
                <a:gd name="T72" fmla="*/ 2147483647 w 471"/>
                <a:gd name="T73" fmla="*/ 2147483647 h 544"/>
                <a:gd name="T74" fmla="*/ 2147483647 w 471"/>
                <a:gd name="T75" fmla="*/ 2147483647 h 544"/>
                <a:gd name="T76" fmla="*/ 2147483647 w 471"/>
                <a:gd name="T77" fmla="*/ 2147483647 h 544"/>
                <a:gd name="T78" fmla="*/ 2147483647 w 471"/>
                <a:gd name="T79" fmla="*/ 2147483647 h 544"/>
                <a:gd name="T80" fmla="*/ 2147483647 w 471"/>
                <a:gd name="T81" fmla="*/ 2147483647 h 544"/>
                <a:gd name="T82" fmla="*/ 2147483647 w 471"/>
                <a:gd name="T83" fmla="*/ 2147483647 h 544"/>
                <a:gd name="T84" fmla="*/ 2147483647 w 471"/>
                <a:gd name="T85" fmla="*/ 2147483647 h 544"/>
                <a:gd name="T86" fmla="*/ 2147483647 w 471"/>
                <a:gd name="T87" fmla="*/ 2147483647 h 544"/>
                <a:gd name="T88" fmla="*/ 2147483647 w 471"/>
                <a:gd name="T89" fmla="*/ 2147483647 h 544"/>
                <a:gd name="T90" fmla="*/ 2147483647 w 471"/>
                <a:gd name="T91" fmla="*/ 2147483647 h 544"/>
                <a:gd name="T92" fmla="*/ 2147483647 w 471"/>
                <a:gd name="T93" fmla="*/ 2147483647 h 544"/>
                <a:gd name="T94" fmla="*/ 2147483647 w 471"/>
                <a:gd name="T95" fmla="*/ 2147483647 h 544"/>
                <a:gd name="T96" fmla="*/ 2147483647 w 471"/>
                <a:gd name="T97" fmla="*/ 2147483647 h 544"/>
                <a:gd name="T98" fmla="*/ 2147483647 w 471"/>
                <a:gd name="T99" fmla="*/ 2147483647 h 544"/>
                <a:gd name="T100" fmla="*/ 2147483647 w 471"/>
                <a:gd name="T101" fmla="*/ 2147483647 h 544"/>
                <a:gd name="T102" fmla="*/ 2147483647 w 471"/>
                <a:gd name="T103" fmla="*/ 2147483647 h 544"/>
                <a:gd name="T104" fmla="*/ 2147483647 w 471"/>
                <a:gd name="T105" fmla="*/ 2147483647 h 544"/>
                <a:gd name="T106" fmla="*/ 2147483647 w 471"/>
                <a:gd name="T107" fmla="*/ 2147483647 h 544"/>
                <a:gd name="T108" fmla="*/ 2147483647 w 471"/>
                <a:gd name="T109" fmla="*/ 2147483647 h 544"/>
                <a:gd name="T110" fmla="*/ 2147483647 w 471"/>
                <a:gd name="T111" fmla="*/ 2147483647 h 544"/>
                <a:gd name="T112" fmla="*/ 2147483647 w 471"/>
                <a:gd name="T113" fmla="*/ 2147483647 h 544"/>
                <a:gd name="T114" fmla="*/ 2147483647 w 471"/>
                <a:gd name="T115" fmla="*/ 2147483647 h 544"/>
                <a:gd name="T116" fmla="*/ 2147483647 w 471"/>
                <a:gd name="T117" fmla="*/ 2147483647 h 544"/>
                <a:gd name="T118" fmla="*/ 2147483647 w 471"/>
                <a:gd name="T119" fmla="*/ 2147483647 h 544"/>
                <a:gd name="T120" fmla="*/ 2147483647 w 471"/>
                <a:gd name="T121" fmla="*/ 2147483647 h 544"/>
                <a:gd name="T122" fmla="*/ 0 w 471"/>
                <a:gd name="T123" fmla="*/ 2147483647 h 5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1"/>
                <a:gd name="T187" fmla="*/ 0 h 544"/>
                <a:gd name="T188" fmla="*/ 471 w 471"/>
                <a:gd name="T189" fmla="*/ 544 h 5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1" h="544">
                  <a:moveTo>
                    <a:pt x="0" y="19"/>
                  </a:moveTo>
                  <a:lnTo>
                    <a:pt x="16" y="60"/>
                  </a:lnTo>
                  <a:lnTo>
                    <a:pt x="24" y="79"/>
                  </a:lnTo>
                  <a:lnTo>
                    <a:pt x="35" y="98"/>
                  </a:lnTo>
                  <a:lnTo>
                    <a:pt x="46" y="117"/>
                  </a:lnTo>
                  <a:lnTo>
                    <a:pt x="57" y="141"/>
                  </a:lnTo>
                  <a:lnTo>
                    <a:pt x="73" y="163"/>
                  </a:lnTo>
                  <a:lnTo>
                    <a:pt x="89" y="187"/>
                  </a:lnTo>
                  <a:lnTo>
                    <a:pt x="108" y="211"/>
                  </a:lnTo>
                  <a:lnTo>
                    <a:pt x="127" y="236"/>
                  </a:lnTo>
                  <a:lnTo>
                    <a:pt x="151" y="257"/>
                  </a:lnTo>
                  <a:lnTo>
                    <a:pt x="176" y="282"/>
                  </a:lnTo>
                  <a:lnTo>
                    <a:pt x="189" y="293"/>
                  </a:lnTo>
                  <a:lnTo>
                    <a:pt x="200" y="306"/>
                  </a:lnTo>
                  <a:lnTo>
                    <a:pt x="208" y="320"/>
                  </a:lnTo>
                  <a:lnTo>
                    <a:pt x="214" y="333"/>
                  </a:lnTo>
                  <a:lnTo>
                    <a:pt x="216" y="344"/>
                  </a:lnTo>
                  <a:lnTo>
                    <a:pt x="216" y="357"/>
                  </a:lnTo>
                  <a:lnTo>
                    <a:pt x="216" y="368"/>
                  </a:lnTo>
                  <a:lnTo>
                    <a:pt x="214" y="379"/>
                  </a:lnTo>
                  <a:lnTo>
                    <a:pt x="208" y="390"/>
                  </a:lnTo>
                  <a:lnTo>
                    <a:pt x="203" y="398"/>
                  </a:lnTo>
                  <a:lnTo>
                    <a:pt x="197" y="406"/>
                  </a:lnTo>
                  <a:lnTo>
                    <a:pt x="195" y="414"/>
                  </a:lnTo>
                  <a:lnTo>
                    <a:pt x="189" y="420"/>
                  </a:lnTo>
                  <a:lnTo>
                    <a:pt x="187" y="425"/>
                  </a:lnTo>
                  <a:lnTo>
                    <a:pt x="184" y="428"/>
                  </a:lnTo>
                  <a:lnTo>
                    <a:pt x="184" y="431"/>
                  </a:lnTo>
                  <a:lnTo>
                    <a:pt x="192" y="474"/>
                  </a:lnTo>
                  <a:lnTo>
                    <a:pt x="78" y="474"/>
                  </a:lnTo>
                  <a:lnTo>
                    <a:pt x="84" y="476"/>
                  </a:lnTo>
                  <a:lnTo>
                    <a:pt x="86" y="479"/>
                  </a:lnTo>
                  <a:lnTo>
                    <a:pt x="95" y="482"/>
                  </a:lnTo>
                  <a:lnTo>
                    <a:pt x="103" y="487"/>
                  </a:lnTo>
                  <a:lnTo>
                    <a:pt x="113" y="493"/>
                  </a:lnTo>
                  <a:lnTo>
                    <a:pt x="124" y="495"/>
                  </a:lnTo>
                  <a:lnTo>
                    <a:pt x="135" y="504"/>
                  </a:lnTo>
                  <a:lnTo>
                    <a:pt x="146" y="509"/>
                  </a:lnTo>
                  <a:lnTo>
                    <a:pt x="159" y="514"/>
                  </a:lnTo>
                  <a:lnTo>
                    <a:pt x="173" y="517"/>
                  </a:lnTo>
                  <a:lnTo>
                    <a:pt x="184" y="525"/>
                  </a:lnTo>
                  <a:lnTo>
                    <a:pt x="195" y="528"/>
                  </a:lnTo>
                  <a:lnTo>
                    <a:pt x="208" y="533"/>
                  </a:lnTo>
                  <a:lnTo>
                    <a:pt x="219" y="536"/>
                  </a:lnTo>
                  <a:lnTo>
                    <a:pt x="230" y="539"/>
                  </a:lnTo>
                  <a:lnTo>
                    <a:pt x="241" y="541"/>
                  </a:lnTo>
                  <a:lnTo>
                    <a:pt x="257" y="544"/>
                  </a:lnTo>
                  <a:lnTo>
                    <a:pt x="270" y="544"/>
                  </a:lnTo>
                  <a:lnTo>
                    <a:pt x="287" y="544"/>
                  </a:lnTo>
                  <a:lnTo>
                    <a:pt x="306" y="541"/>
                  </a:lnTo>
                  <a:lnTo>
                    <a:pt x="322" y="541"/>
                  </a:lnTo>
                  <a:lnTo>
                    <a:pt x="338" y="539"/>
                  </a:lnTo>
                  <a:lnTo>
                    <a:pt x="357" y="539"/>
                  </a:lnTo>
                  <a:lnTo>
                    <a:pt x="370" y="533"/>
                  </a:lnTo>
                  <a:lnTo>
                    <a:pt x="387" y="531"/>
                  </a:lnTo>
                  <a:lnTo>
                    <a:pt x="398" y="531"/>
                  </a:lnTo>
                  <a:lnTo>
                    <a:pt x="411" y="528"/>
                  </a:lnTo>
                  <a:lnTo>
                    <a:pt x="419" y="525"/>
                  </a:lnTo>
                  <a:lnTo>
                    <a:pt x="427" y="525"/>
                  </a:lnTo>
                  <a:lnTo>
                    <a:pt x="433" y="522"/>
                  </a:lnTo>
                  <a:lnTo>
                    <a:pt x="435" y="522"/>
                  </a:lnTo>
                  <a:lnTo>
                    <a:pt x="457" y="444"/>
                  </a:lnTo>
                  <a:lnTo>
                    <a:pt x="452" y="447"/>
                  </a:lnTo>
                  <a:lnTo>
                    <a:pt x="446" y="452"/>
                  </a:lnTo>
                  <a:lnTo>
                    <a:pt x="441" y="458"/>
                  </a:lnTo>
                  <a:lnTo>
                    <a:pt x="435" y="466"/>
                  </a:lnTo>
                  <a:lnTo>
                    <a:pt x="427" y="471"/>
                  </a:lnTo>
                  <a:lnTo>
                    <a:pt x="419" y="476"/>
                  </a:lnTo>
                  <a:lnTo>
                    <a:pt x="408" y="482"/>
                  </a:lnTo>
                  <a:lnTo>
                    <a:pt x="400" y="490"/>
                  </a:lnTo>
                  <a:lnTo>
                    <a:pt x="389" y="495"/>
                  </a:lnTo>
                  <a:lnTo>
                    <a:pt x="379" y="501"/>
                  </a:lnTo>
                  <a:lnTo>
                    <a:pt x="368" y="504"/>
                  </a:lnTo>
                  <a:lnTo>
                    <a:pt x="357" y="509"/>
                  </a:lnTo>
                  <a:lnTo>
                    <a:pt x="343" y="509"/>
                  </a:lnTo>
                  <a:lnTo>
                    <a:pt x="333" y="512"/>
                  </a:lnTo>
                  <a:lnTo>
                    <a:pt x="319" y="514"/>
                  </a:lnTo>
                  <a:lnTo>
                    <a:pt x="306" y="514"/>
                  </a:lnTo>
                  <a:lnTo>
                    <a:pt x="292" y="514"/>
                  </a:lnTo>
                  <a:lnTo>
                    <a:pt x="279" y="514"/>
                  </a:lnTo>
                  <a:lnTo>
                    <a:pt x="265" y="514"/>
                  </a:lnTo>
                  <a:lnTo>
                    <a:pt x="257" y="514"/>
                  </a:lnTo>
                  <a:lnTo>
                    <a:pt x="243" y="512"/>
                  </a:lnTo>
                  <a:lnTo>
                    <a:pt x="233" y="512"/>
                  </a:lnTo>
                  <a:lnTo>
                    <a:pt x="222" y="509"/>
                  </a:lnTo>
                  <a:lnTo>
                    <a:pt x="216" y="509"/>
                  </a:lnTo>
                  <a:lnTo>
                    <a:pt x="208" y="509"/>
                  </a:lnTo>
                  <a:lnTo>
                    <a:pt x="205" y="509"/>
                  </a:lnTo>
                  <a:lnTo>
                    <a:pt x="200" y="509"/>
                  </a:lnTo>
                  <a:lnTo>
                    <a:pt x="260" y="482"/>
                  </a:lnTo>
                  <a:lnTo>
                    <a:pt x="257" y="479"/>
                  </a:lnTo>
                  <a:lnTo>
                    <a:pt x="251" y="474"/>
                  </a:lnTo>
                  <a:lnTo>
                    <a:pt x="243" y="466"/>
                  </a:lnTo>
                  <a:lnTo>
                    <a:pt x="235" y="460"/>
                  </a:lnTo>
                  <a:lnTo>
                    <a:pt x="224" y="449"/>
                  </a:lnTo>
                  <a:lnTo>
                    <a:pt x="219" y="444"/>
                  </a:lnTo>
                  <a:lnTo>
                    <a:pt x="214" y="436"/>
                  </a:lnTo>
                  <a:lnTo>
                    <a:pt x="216" y="433"/>
                  </a:lnTo>
                  <a:lnTo>
                    <a:pt x="216" y="428"/>
                  </a:lnTo>
                  <a:lnTo>
                    <a:pt x="224" y="422"/>
                  </a:lnTo>
                  <a:lnTo>
                    <a:pt x="230" y="412"/>
                  </a:lnTo>
                  <a:lnTo>
                    <a:pt x="241" y="401"/>
                  </a:lnTo>
                  <a:lnTo>
                    <a:pt x="246" y="387"/>
                  </a:lnTo>
                  <a:lnTo>
                    <a:pt x="254" y="379"/>
                  </a:lnTo>
                  <a:lnTo>
                    <a:pt x="257" y="368"/>
                  </a:lnTo>
                  <a:lnTo>
                    <a:pt x="262" y="363"/>
                  </a:lnTo>
                  <a:lnTo>
                    <a:pt x="260" y="355"/>
                  </a:lnTo>
                  <a:lnTo>
                    <a:pt x="257" y="349"/>
                  </a:lnTo>
                  <a:lnTo>
                    <a:pt x="254" y="339"/>
                  </a:lnTo>
                  <a:lnTo>
                    <a:pt x="251" y="330"/>
                  </a:lnTo>
                  <a:lnTo>
                    <a:pt x="249" y="322"/>
                  </a:lnTo>
                  <a:lnTo>
                    <a:pt x="249" y="317"/>
                  </a:lnTo>
                  <a:lnTo>
                    <a:pt x="251" y="312"/>
                  </a:lnTo>
                  <a:lnTo>
                    <a:pt x="257" y="309"/>
                  </a:lnTo>
                  <a:lnTo>
                    <a:pt x="260" y="309"/>
                  </a:lnTo>
                  <a:lnTo>
                    <a:pt x="268" y="309"/>
                  </a:lnTo>
                  <a:lnTo>
                    <a:pt x="276" y="306"/>
                  </a:lnTo>
                  <a:lnTo>
                    <a:pt x="287" y="306"/>
                  </a:lnTo>
                  <a:lnTo>
                    <a:pt x="297" y="303"/>
                  </a:lnTo>
                  <a:lnTo>
                    <a:pt x="311" y="303"/>
                  </a:lnTo>
                  <a:lnTo>
                    <a:pt x="324" y="303"/>
                  </a:lnTo>
                  <a:lnTo>
                    <a:pt x="338" y="306"/>
                  </a:lnTo>
                  <a:lnTo>
                    <a:pt x="352" y="306"/>
                  </a:lnTo>
                  <a:lnTo>
                    <a:pt x="365" y="306"/>
                  </a:lnTo>
                  <a:lnTo>
                    <a:pt x="376" y="306"/>
                  </a:lnTo>
                  <a:lnTo>
                    <a:pt x="389" y="309"/>
                  </a:lnTo>
                  <a:lnTo>
                    <a:pt x="400" y="312"/>
                  </a:lnTo>
                  <a:lnTo>
                    <a:pt x="408" y="314"/>
                  </a:lnTo>
                  <a:lnTo>
                    <a:pt x="416" y="317"/>
                  </a:lnTo>
                  <a:lnTo>
                    <a:pt x="422" y="322"/>
                  </a:lnTo>
                  <a:lnTo>
                    <a:pt x="430" y="333"/>
                  </a:lnTo>
                  <a:lnTo>
                    <a:pt x="435" y="344"/>
                  </a:lnTo>
                  <a:lnTo>
                    <a:pt x="441" y="355"/>
                  </a:lnTo>
                  <a:lnTo>
                    <a:pt x="449" y="366"/>
                  </a:lnTo>
                  <a:lnTo>
                    <a:pt x="452" y="374"/>
                  </a:lnTo>
                  <a:lnTo>
                    <a:pt x="457" y="382"/>
                  </a:lnTo>
                  <a:lnTo>
                    <a:pt x="457" y="387"/>
                  </a:lnTo>
                  <a:lnTo>
                    <a:pt x="460" y="390"/>
                  </a:lnTo>
                  <a:lnTo>
                    <a:pt x="460" y="385"/>
                  </a:lnTo>
                  <a:lnTo>
                    <a:pt x="462" y="376"/>
                  </a:lnTo>
                  <a:lnTo>
                    <a:pt x="465" y="368"/>
                  </a:lnTo>
                  <a:lnTo>
                    <a:pt x="465" y="360"/>
                  </a:lnTo>
                  <a:lnTo>
                    <a:pt x="468" y="352"/>
                  </a:lnTo>
                  <a:lnTo>
                    <a:pt x="471" y="344"/>
                  </a:lnTo>
                  <a:lnTo>
                    <a:pt x="468" y="336"/>
                  </a:lnTo>
                  <a:lnTo>
                    <a:pt x="468" y="325"/>
                  </a:lnTo>
                  <a:lnTo>
                    <a:pt x="468" y="317"/>
                  </a:lnTo>
                  <a:lnTo>
                    <a:pt x="465" y="309"/>
                  </a:lnTo>
                  <a:lnTo>
                    <a:pt x="460" y="298"/>
                  </a:lnTo>
                  <a:lnTo>
                    <a:pt x="457" y="290"/>
                  </a:lnTo>
                  <a:lnTo>
                    <a:pt x="449" y="282"/>
                  </a:lnTo>
                  <a:lnTo>
                    <a:pt x="444" y="276"/>
                  </a:lnTo>
                  <a:lnTo>
                    <a:pt x="438" y="274"/>
                  </a:lnTo>
                  <a:lnTo>
                    <a:pt x="433" y="271"/>
                  </a:lnTo>
                  <a:lnTo>
                    <a:pt x="425" y="271"/>
                  </a:lnTo>
                  <a:lnTo>
                    <a:pt x="419" y="271"/>
                  </a:lnTo>
                  <a:lnTo>
                    <a:pt x="408" y="271"/>
                  </a:lnTo>
                  <a:lnTo>
                    <a:pt x="400" y="271"/>
                  </a:lnTo>
                  <a:lnTo>
                    <a:pt x="389" y="271"/>
                  </a:lnTo>
                  <a:lnTo>
                    <a:pt x="379" y="274"/>
                  </a:lnTo>
                  <a:lnTo>
                    <a:pt x="365" y="271"/>
                  </a:lnTo>
                  <a:lnTo>
                    <a:pt x="352" y="271"/>
                  </a:lnTo>
                  <a:lnTo>
                    <a:pt x="335" y="271"/>
                  </a:lnTo>
                  <a:lnTo>
                    <a:pt x="322" y="271"/>
                  </a:lnTo>
                  <a:lnTo>
                    <a:pt x="303" y="271"/>
                  </a:lnTo>
                  <a:lnTo>
                    <a:pt x="287" y="268"/>
                  </a:lnTo>
                  <a:lnTo>
                    <a:pt x="265" y="266"/>
                  </a:lnTo>
                  <a:lnTo>
                    <a:pt x="246" y="263"/>
                  </a:lnTo>
                  <a:lnTo>
                    <a:pt x="227" y="257"/>
                  </a:lnTo>
                  <a:lnTo>
                    <a:pt x="208" y="247"/>
                  </a:lnTo>
                  <a:lnTo>
                    <a:pt x="187" y="233"/>
                  </a:lnTo>
                  <a:lnTo>
                    <a:pt x="170" y="220"/>
                  </a:lnTo>
                  <a:lnTo>
                    <a:pt x="151" y="203"/>
                  </a:lnTo>
                  <a:lnTo>
                    <a:pt x="135" y="184"/>
                  </a:lnTo>
                  <a:lnTo>
                    <a:pt x="119" y="165"/>
                  </a:lnTo>
                  <a:lnTo>
                    <a:pt x="105" y="149"/>
                  </a:lnTo>
                  <a:lnTo>
                    <a:pt x="89" y="128"/>
                  </a:lnTo>
                  <a:lnTo>
                    <a:pt x="78" y="109"/>
                  </a:lnTo>
                  <a:lnTo>
                    <a:pt x="65" y="90"/>
                  </a:lnTo>
                  <a:lnTo>
                    <a:pt x="54" y="71"/>
                  </a:lnTo>
                  <a:lnTo>
                    <a:pt x="43" y="55"/>
                  </a:lnTo>
                  <a:lnTo>
                    <a:pt x="38" y="41"/>
                  </a:lnTo>
                  <a:lnTo>
                    <a:pt x="27" y="19"/>
                  </a:lnTo>
                  <a:lnTo>
                    <a:pt x="4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81" name="Freeform 199"/>
            <p:cNvSpPr>
              <a:spLocks/>
            </p:cNvSpPr>
            <p:nvPr/>
          </p:nvSpPr>
          <p:spPr bwMode="auto">
            <a:xfrm>
              <a:off x="4962525" y="4827588"/>
              <a:ext cx="241300" cy="107950"/>
            </a:xfrm>
            <a:custGeom>
              <a:avLst/>
              <a:gdLst>
                <a:gd name="T0" fmla="*/ 0 w 152"/>
                <a:gd name="T1" fmla="*/ 0 h 68"/>
                <a:gd name="T2" fmla="*/ 2147483647 w 152"/>
                <a:gd name="T3" fmla="*/ 2147483647 h 68"/>
                <a:gd name="T4" fmla="*/ 2147483647 w 152"/>
                <a:gd name="T5" fmla="*/ 2147483647 h 68"/>
                <a:gd name="T6" fmla="*/ 2147483647 w 152"/>
                <a:gd name="T7" fmla="*/ 2147483647 h 68"/>
                <a:gd name="T8" fmla="*/ 2147483647 w 152"/>
                <a:gd name="T9" fmla="*/ 2147483647 h 68"/>
                <a:gd name="T10" fmla="*/ 0 w 152"/>
                <a:gd name="T11" fmla="*/ 0 h 68"/>
                <a:gd name="T12" fmla="*/ 0 w 152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68"/>
                <a:gd name="T23" fmla="*/ 152 w 15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68">
                  <a:moveTo>
                    <a:pt x="0" y="0"/>
                  </a:moveTo>
                  <a:lnTo>
                    <a:pt x="14" y="68"/>
                  </a:lnTo>
                  <a:lnTo>
                    <a:pt x="95" y="54"/>
                  </a:lnTo>
                  <a:lnTo>
                    <a:pt x="152" y="46"/>
                  </a:lnTo>
                  <a:lnTo>
                    <a:pt x="7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10" name="Rectangle 718"/>
          <p:cNvSpPr>
            <a:spLocks noChangeArrowheads="1"/>
          </p:cNvSpPr>
          <p:nvPr/>
        </p:nvSpPr>
        <p:spPr bwMode="auto">
          <a:xfrm>
            <a:off x="14287" y="15701"/>
            <a:ext cx="9144000" cy="558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785813">
              <a:defRPr/>
            </a:pPr>
            <a:r>
              <a:rPr lang="es-ES_tradnl" sz="320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La cadena de los procesos:</a:t>
            </a:r>
            <a:endParaRPr lang="es-ES_tradnl" sz="320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Afgeronde rechthoek 227"/>
          <p:cNvSpPr/>
          <p:nvPr/>
        </p:nvSpPr>
        <p:spPr>
          <a:xfrm>
            <a:off x="2986088" y="1538288"/>
            <a:ext cx="2525712" cy="4778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smtClean="0">
                <a:solidFill>
                  <a:srgbClr val="000090"/>
                </a:solidFill>
              </a:rPr>
              <a:t>Financieros</a:t>
            </a:r>
            <a:endParaRPr lang="es-ES_tradnl" sz="2800" b="1">
              <a:solidFill>
                <a:srgbClr val="000090"/>
              </a:solidFill>
            </a:endParaRPr>
          </a:p>
        </p:txBody>
      </p:sp>
      <p:pic>
        <p:nvPicPr>
          <p:cNvPr id="15383" name="Picture 38" descr="C:\Program Files\Common Files\Microsoft Shared\Clipart\cagcat50\bs00508_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098675"/>
            <a:ext cx="647700" cy="609600"/>
          </a:xfrm>
          <a:prstGeom prst="rect">
            <a:avLst/>
          </a:prstGeom>
          <a:noFill/>
          <a:ln w="28575">
            <a:solidFill>
              <a:srgbClr val="FF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0" name="Rechte verbindingslijn met pijl 229"/>
          <p:cNvCxnSpPr/>
          <p:nvPr/>
        </p:nvCxnSpPr>
        <p:spPr>
          <a:xfrm rot="5400000">
            <a:off x="2838450" y="2444750"/>
            <a:ext cx="884238" cy="1588"/>
          </a:xfrm>
          <a:prstGeom prst="straightConnector1">
            <a:avLst/>
          </a:prstGeom>
          <a:ln w="57150">
            <a:solidFill>
              <a:srgbClr val="8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Afgeronde rechthoek 230"/>
          <p:cNvSpPr/>
          <p:nvPr/>
        </p:nvSpPr>
        <p:spPr>
          <a:xfrm>
            <a:off x="2986088" y="5500688"/>
            <a:ext cx="2528887" cy="5222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smtClean="0">
                <a:solidFill>
                  <a:schemeClr val="accent2">
                    <a:lumMod val="75000"/>
                  </a:schemeClr>
                </a:solidFill>
              </a:rPr>
              <a:t>Proveedores </a:t>
            </a:r>
            <a:endParaRPr lang="es-ES_tradnl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3" name="Rechte verbindingslijn met pijl 232"/>
          <p:cNvCxnSpPr/>
          <p:nvPr/>
        </p:nvCxnSpPr>
        <p:spPr>
          <a:xfrm rot="16200000" flipV="1">
            <a:off x="2920207" y="5144294"/>
            <a:ext cx="74136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9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Afgeronde rechthoek 452"/>
          <p:cNvSpPr/>
          <p:nvPr/>
        </p:nvSpPr>
        <p:spPr>
          <a:xfrm>
            <a:off x="246063" y="595313"/>
            <a:ext cx="6953250" cy="1103312"/>
          </a:xfrm>
          <a:prstGeom prst="roundRect">
            <a:avLst>
              <a:gd name="adj" fmla="val 9690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S_tradnl" sz="2400" b="1" dirty="0" smtClean="0">
                <a:solidFill>
                  <a:srgbClr val="FF0000"/>
                </a:solidFill>
              </a:rPr>
              <a:t>Diferentes partes interesadas y sus expectativas?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448" name="Ezelsoor 447"/>
          <p:cNvSpPr/>
          <p:nvPr/>
        </p:nvSpPr>
        <p:spPr>
          <a:xfrm>
            <a:off x="6459538" y="1916113"/>
            <a:ext cx="1016000" cy="581025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 smtClean="0">
                <a:solidFill>
                  <a:schemeClr val="accent2"/>
                </a:solidFill>
              </a:rPr>
              <a:t>Factura</a:t>
            </a:r>
            <a:endParaRPr lang="es-ES_tradnl" b="1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10400" y="6525683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265185-0713-C44F-A38C-E22FFC04B550}" type="slidenum">
              <a:rPr lang="es-ES_tradnl" smtClean="0">
                <a:latin typeface="Arial" charset="0"/>
              </a:rPr>
              <a:pPr eaLnBrk="1" hangingPunct="1"/>
              <a:t>9</a:t>
            </a:fld>
            <a:endParaRPr lang="es-ES_tradnl" dirty="0">
              <a:latin typeface="Arial" charset="0"/>
            </a:endParaRPr>
          </a:p>
        </p:txBody>
      </p:sp>
      <p:sp>
        <p:nvSpPr>
          <p:cNvPr id="21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785813">
              <a:defRPr/>
            </a:pPr>
            <a:r>
              <a:rPr lang="es-ES_tradnl" sz="32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¿Qué son los aspectos claves?</a:t>
            </a:r>
            <a:endParaRPr lang="es-ES_tradnl" sz="32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45" descr="C:\Program Files\Common Files\Microsoft Shared\Clipart\cagcat50\pe01931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5913438"/>
            <a:ext cx="695325" cy="633412"/>
          </a:xfrm>
          <a:prstGeom prst="rect">
            <a:avLst/>
          </a:prstGeom>
          <a:noFill/>
          <a:ln w="28575">
            <a:solidFill>
              <a:srgbClr val="FF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9" name="Rechte verbindingslijn met pijl 228"/>
          <p:cNvCxnSpPr>
            <a:stCxn id="235" idx="0"/>
          </p:cNvCxnSpPr>
          <p:nvPr/>
        </p:nvCxnSpPr>
        <p:spPr>
          <a:xfrm>
            <a:off x="1720850" y="3437119"/>
            <a:ext cx="6175375" cy="3474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Vijfhoek 229"/>
          <p:cNvSpPr/>
          <p:nvPr/>
        </p:nvSpPr>
        <p:spPr>
          <a:xfrm>
            <a:off x="2989263" y="2524125"/>
            <a:ext cx="3467100" cy="1897063"/>
          </a:xfrm>
          <a:prstGeom prst="homePlate">
            <a:avLst>
              <a:gd name="adj" fmla="val 38524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33" name="Vijfhoek 232"/>
          <p:cNvSpPr/>
          <p:nvPr/>
        </p:nvSpPr>
        <p:spPr>
          <a:xfrm>
            <a:off x="1959655" y="3149600"/>
            <a:ext cx="792162" cy="641350"/>
          </a:xfrm>
          <a:prstGeom prst="homePlate">
            <a:avLst>
              <a:gd name="adj" fmla="val 318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s-ES_tradnl" sz="32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4" name="Vijfhoek 233"/>
          <p:cNvSpPr/>
          <p:nvPr/>
        </p:nvSpPr>
        <p:spPr>
          <a:xfrm>
            <a:off x="6734177" y="3149600"/>
            <a:ext cx="793750" cy="641350"/>
          </a:xfrm>
          <a:prstGeom prst="homePlate">
            <a:avLst>
              <a:gd name="adj" fmla="val 364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es-ES_tradnl" sz="32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46" name="Picture 200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175000"/>
            <a:ext cx="671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01" descr="C:\Users\bob\AppData\Local\Microsoft\Windows\Temporary Internet Files\Content.IE5\A7MPV1ZY\MCj0433700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485">
            <a:off x="731838" y="2878137"/>
            <a:ext cx="3937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01" descr="C:\Users\bob\AppData\Local\Microsoft\Windows\Temporary Internet Files\Content.IE5\A7MPV1ZY\MCj0433700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2844800"/>
            <a:ext cx="3937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9" name="Groep 4952"/>
          <p:cNvGrpSpPr>
            <a:grpSpLocks/>
          </p:cNvGrpSpPr>
          <p:nvPr/>
        </p:nvGrpSpPr>
        <p:grpSpPr bwMode="auto">
          <a:xfrm>
            <a:off x="4122738" y="2424113"/>
            <a:ext cx="2090737" cy="2030412"/>
            <a:chOff x="2532063" y="427038"/>
            <a:chExt cx="5475287" cy="5203825"/>
          </a:xfrm>
        </p:grpSpPr>
        <p:sp>
          <p:nvSpPr>
            <p:cNvPr id="107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32063" y="427038"/>
              <a:ext cx="5475287" cy="520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1" name="Freeform 6"/>
            <p:cNvSpPr>
              <a:spLocks/>
            </p:cNvSpPr>
            <p:nvPr/>
          </p:nvSpPr>
          <p:spPr bwMode="auto">
            <a:xfrm>
              <a:off x="5611813" y="4217988"/>
              <a:ext cx="106362" cy="128588"/>
            </a:xfrm>
            <a:custGeom>
              <a:avLst/>
              <a:gdLst>
                <a:gd name="T0" fmla="*/ 0 w 67"/>
                <a:gd name="T1" fmla="*/ 2147483647 h 81"/>
                <a:gd name="T2" fmla="*/ 0 w 67"/>
                <a:gd name="T3" fmla="*/ 2147483647 h 81"/>
                <a:gd name="T4" fmla="*/ 2147483647 w 67"/>
                <a:gd name="T5" fmla="*/ 2147483647 h 81"/>
                <a:gd name="T6" fmla="*/ 2147483647 w 67"/>
                <a:gd name="T7" fmla="*/ 2147483647 h 81"/>
                <a:gd name="T8" fmla="*/ 2147483647 w 67"/>
                <a:gd name="T9" fmla="*/ 2147483647 h 81"/>
                <a:gd name="T10" fmla="*/ 2147483647 w 67"/>
                <a:gd name="T11" fmla="*/ 2147483647 h 81"/>
                <a:gd name="T12" fmla="*/ 2147483647 w 67"/>
                <a:gd name="T13" fmla="*/ 2147483647 h 81"/>
                <a:gd name="T14" fmla="*/ 2147483647 w 67"/>
                <a:gd name="T15" fmla="*/ 2147483647 h 81"/>
                <a:gd name="T16" fmla="*/ 2147483647 w 67"/>
                <a:gd name="T17" fmla="*/ 2147483647 h 81"/>
                <a:gd name="T18" fmla="*/ 2147483647 w 67"/>
                <a:gd name="T19" fmla="*/ 2147483647 h 81"/>
                <a:gd name="T20" fmla="*/ 2147483647 w 67"/>
                <a:gd name="T21" fmla="*/ 2147483647 h 81"/>
                <a:gd name="T22" fmla="*/ 2147483647 w 67"/>
                <a:gd name="T23" fmla="*/ 2147483647 h 81"/>
                <a:gd name="T24" fmla="*/ 2147483647 w 67"/>
                <a:gd name="T25" fmla="*/ 2147483647 h 81"/>
                <a:gd name="T26" fmla="*/ 2147483647 w 67"/>
                <a:gd name="T27" fmla="*/ 2147483647 h 81"/>
                <a:gd name="T28" fmla="*/ 2147483647 w 67"/>
                <a:gd name="T29" fmla="*/ 2147483647 h 81"/>
                <a:gd name="T30" fmla="*/ 2147483647 w 67"/>
                <a:gd name="T31" fmla="*/ 2147483647 h 81"/>
                <a:gd name="T32" fmla="*/ 2147483647 w 67"/>
                <a:gd name="T33" fmla="*/ 2147483647 h 81"/>
                <a:gd name="T34" fmla="*/ 2147483647 w 67"/>
                <a:gd name="T35" fmla="*/ 2147483647 h 81"/>
                <a:gd name="T36" fmla="*/ 2147483647 w 67"/>
                <a:gd name="T37" fmla="*/ 2147483647 h 81"/>
                <a:gd name="T38" fmla="*/ 2147483647 w 67"/>
                <a:gd name="T39" fmla="*/ 2147483647 h 81"/>
                <a:gd name="T40" fmla="*/ 2147483647 w 67"/>
                <a:gd name="T41" fmla="*/ 2147483647 h 81"/>
                <a:gd name="T42" fmla="*/ 2147483647 w 67"/>
                <a:gd name="T43" fmla="*/ 0 h 81"/>
                <a:gd name="T44" fmla="*/ 2147483647 w 67"/>
                <a:gd name="T45" fmla="*/ 0 h 81"/>
                <a:gd name="T46" fmla="*/ 2147483647 w 67"/>
                <a:gd name="T47" fmla="*/ 0 h 81"/>
                <a:gd name="T48" fmla="*/ 2147483647 w 67"/>
                <a:gd name="T49" fmla="*/ 0 h 81"/>
                <a:gd name="T50" fmla="*/ 2147483647 w 67"/>
                <a:gd name="T51" fmla="*/ 0 h 81"/>
                <a:gd name="T52" fmla="*/ 2147483647 w 67"/>
                <a:gd name="T53" fmla="*/ 2147483647 h 81"/>
                <a:gd name="T54" fmla="*/ 2147483647 w 67"/>
                <a:gd name="T55" fmla="*/ 2147483647 h 81"/>
                <a:gd name="T56" fmla="*/ 0 w 67"/>
                <a:gd name="T57" fmla="*/ 2147483647 h 81"/>
                <a:gd name="T58" fmla="*/ 0 w 67"/>
                <a:gd name="T59" fmla="*/ 2147483647 h 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7"/>
                <a:gd name="T91" fmla="*/ 0 h 81"/>
                <a:gd name="T92" fmla="*/ 67 w 67"/>
                <a:gd name="T93" fmla="*/ 81 h 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7" h="81">
                  <a:moveTo>
                    <a:pt x="0" y="6"/>
                  </a:moveTo>
                  <a:lnTo>
                    <a:pt x="0" y="54"/>
                  </a:lnTo>
                  <a:lnTo>
                    <a:pt x="18" y="81"/>
                  </a:lnTo>
                  <a:lnTo>
                    <a:pt x="21" y="81"/>
                  </a:lnTo>
                  <a:lnTo>
                    <a:pt x="35" y="79"/>
                  </a:lnTo>
                  <a:lnTo>
                    <a:pt x="40" y="76"/>
                  </a:lnTo>
                  <a:lnTo>
                    <a:pt x="46" y="76"/>
                  </a:lnTo>
                  <a:lnTo>
                    <a:pt x="51" y="73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54" y="65"/>
                  </a:lnTo>
                  <a:lnTo>
                    <a:pt x="56" y="57"/>
                  </a:lnTo>
                  <a:lnTo>
                    <a:pt x="59" y="49"/>
                  </a:lnTo>
                  <a:lnTo>
                    <a:pt x="62" y="41"/>
                  </a:lnTo>
                  <a:lnTo>
                    <a:pt x="64" y="35"/>
                  </a:lnTo>
                  <a:lnTo>
                    <a:pt x="67" y="30"/>
                  </a:lnTo>
                  <a:lnTo>
                    <a:pt x="62" y="25"/>
                  </a:lnTo>
                  <a:lnTo>
                    <a:pt x="51" y="14"/>
                  </a:lnTo>
                  <a:lnTo>
                    <a:pt x="46" y="8"/>
                  </a:lnTo>
                  <a:lnTo>
                    <a:pt x="40" y="6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3"/>
                  </a:lnTo>
                  <a:lnTo>
                    <a:pt x="2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2" name="Freeform 7"/>
            <p:cNvSpPr>
              <a:spLocks/>
            </p:cNvSpPr>
            <p:nvPr/>
          </p:nvSpPr>
          <p:spPr bwMode="auto">
            <a:xfrm>
              <a:off x="3486150" y="2414588"/>
              <a:ext cx="690562" cy="476250"/>
            </a:xfrm>
            <a:custGeom>
              <a:avLst/>
              <a:gdLst>
                <a:gd name="T0" fmla="*/ 2147483647 w 435"/>
                <a:gd name="T1" fmla="*/ 2147483647 h 300"/>
                <a:gd name="T2" fmla="*/ 2147483647 w 435"/>
                <a:gd name="T3" fmla="*/ 2147483647 h 300"/>
                <a:gd name="T4" fmla="*/ 2147483647 w 435"/>
                <a:gd name="T5" fmla="*/ 2147483647 h 300"/>
                <a:gd name="T6" fmla="*/ 2147483647 w 435"/>
                <a:gd name="T7" fmla="*/ 2147483647 h 300"/>
                <a:gd name="T8" fmla="*/ 2147483647 w 435"/>
                <a:gd name="T9" fmla="*/ 2147483647 h 300"/>
                <a:gd name="T10" fmla="*/ 2147483647 w 435"/>
                <a:gd name="T11" fmla="*/ 2147483647 h 300"/>
                <a:gd name="T12" fmla="*/ 2147483647 w 435"/>
                <a:gd name="T13" fmla="*/ 2147483647 h 300"/>
                <a:gd name="T14" fmla="*/ 2147483647 w 435"/>
                <a:gd name="T15" fmla="*/ 2147483647 h 300"/>
                <a:gd name="T16" fmla="*/ 2147483647 w 435"/>
                <a:gd name="T17" fmla="*/ 2147483647 h 300"/>
                <a:gd name="T18" fmla="*/ 2147483647 w 435"/>
                <a:gd name="T19" fmla="*/ 2147483647 h 300"/>
                <a:gd name="T20" fmla="*/ 2147483647 w 435"/>
                <a:gd name="T21" fmla="*/ 2147483647 h 300"/>
                <a:gd name="T22" fmla="*/ 2147483647 w 435"/>
                <a:gd name="T23" fmla="*/ 0 h 300"/>
                <a:gd name="T24" fmla="*/ 2147483647 w 435"/>
                <a:gd name="T25" fmla="*/ 0 h 300"/>
                <a:gd name="T26" fmla="*/ 2147483647 w 435"/>
                <a:gd name="T27" fmla="*/ 2147483647 h 300"/>
                <a:gd name="T28" fmla="*/ 2147483647 w 435"/>
                <a:gd name="T29" fmla="*/ 2147483647 h 300"/>
                <a:gd name="T30" fmla="*/ 2147483647 w 435"/>
                <a:gd name="T31" fmla="*/ 2147483647 h 300"/>
                <a:gd name="T32" fmla="*/ 2147483647 w 435"/>
                <a:gd name="T33" fmla="*/ 2147483647 h 300"/>
                <a:gd name="T34" fmla="*/ 2147483647 w 435"/>
                <a:gd name="T35" fmla="*/ 2147483647 h 300"/>
                <a:gd name="T36" fmla="*/ 2147483647 w 435"/>
                <a:gd name="T37" fmla="*/ 2147483647 h 300"/>
                <a:gd name="T38" fmla="*/ 2147483647 w 435"/>
                <a:gd name="T39" fmla="*/ 2147483647 h 300"/>
                <a:gd name="T40" fmla="*/ 2147483647 w 435"/>
                <a:gd name="T41" fmla="*/ 2147483647 h 300"/>
                <a:gd name="T42" fmla="*/ 2147483647 w 435"/>
                <a:gd name="T43" fmla="*/ 2147483647 h 300"/>
                <a:gd name="T44" fmla="*/ 2147483647 w 435"/>
                <a:gd name="T45" fmla="*/ 2147483647 h 300"/>
                <a:gd name="T46" fmla="*/ 2147483647 w 435"/>
                <a:gd name="T47" fmla="*/ 2147483647 h 300"/>
                <a:gd name="T48" fmla="*/ 2147483647 w 435"/>
                <a:gd name="T49" fmla="*/ 2147483647 h 300"/>
                <a:gd name="T50" fmla="*/ 2147483647 w 435"/>
                <a:gd name="T51" fmla="*/ 2147483647 h 300"/>
                <a:gd name="T52" fmla="*/ 2147483647 w 435"/>
                <a:gd name="T53" fmla="*/ 2147483647 h 300"/>
                <a:gd name="T54" fmla="*/ 2147483647 w 435"/>
                <a:gd name="T55" fmla="*/ 2147483647 h 300"/>
                <a:gd name="T56" fmla="*/ 2147483647 w 435"/>
                <a:gd name="T57" fmla="*/ 2147483647 h 300"/>
                <a:gd name="T58" fmla="*/ 2147483647 w 435"/>
                <a:gd name="T59" fmla="*/ 2147483647 h 300"/>
                <a:gd name="T60" fmla="*/ 2147483647 w 435"/>
                <a:gd name="T61" fmla="*/ 2147483647 h 300"/>
                <a:gd name="T62" fmla="*/ 2147483647 w 435"/>
                <a:gd name="T63" fmla="*/ 2147483647 h 300"/>
                <a:gd name="T64" fmla="*/ 2147483647 w 435"/>
                <a:gd name="T65" fmla="*/ 2147483647 h 300"/>
                <a:gd name="T66" fmla="*/ 2147483647 w 435"/>
                <a:gd name="T67" fmla="*/ 2147483647 h 300"/>
                <a:gd name="T68" fmla="*/ 2147483647 w 435"/>
                <a:gd name="T69" fmla="*/ 2147483647 h 300"/>
                <a:gd name="T70" fmla="*/ 2147483647 w 435"/>
                <a:gd name="T71" fmla="*/ 2147483647 h 300"/>
                <a:gd name="T72" fmla="*/ 0 w 435"/>
                <a:gd name="T73" fmla="*/ 2147483647 h 300"/>
                <a:gd name="T74" fmla="*/ 2147483647 w 435"/>
                <a:gd name="T75" fmla="*/ 2147483647 h 300"/>
                <a:gd name="T76" fmla="*/ 2147483647 w 435"/>
                <a:gd name="T77" fmla="*/ 2147483647 h 300"/>
                <a:gd name="T78" fmla="*/ 2147483647 w 435"/>
                <a:gd name="T79" fmla="*/ 2147483647 h 300"/>
                <a:gd name="T80" fmla="*/ 2147483647 w 435"/>
                <a:gd name="T81" fmla="*/ 2147483647 h 300"/>
                <a:gd name="T82" fmla="*/ 2147483647 w 435"/>
                <a:gd name="T83" fmla="*/ 2147483647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5"/>
                <a:gd name="T127" fmla="*/ 0 h 300"/>
                <a:gd name="T128" fmla="*/ 435 w 435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5" h="300">
                  <a:moveTo>
                    <a:pt x="121" y="71"/>
                  </a:moveTo>
                  <a:lnTo>
                    <a:pt x="162" y="41"/>
                  </a:lnTo>
                  <a:lnTo>
                    <a:pt x="205" y="11"/>
                  </a:lnTo>
                  <a:lnTo>
                    <a:pt x="262" y="11"/>
                  </a:lnTo>
                  <a:lnTo>
                    <a:pt x="267" y="8"/>
                  </a:lnTo>
                  <a:lnTo>
                    <a:pt x="270" y="6"/>
                  </a:lnTo>
                  <a:lnTo>
                    <a:pt x="275" y="6"/>
                  </a:lnTo>
                  <a:lnTo>
                    <a:pt x="281" y="3"/>
                  </a:lnTo>
                  <a:lnTo>
                    <a:pt x="286" y="3"/>
                  </a:lnTo>
                  <a:lnTo>
                    <a:pt x="294" y="3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9" y="3"/>
                  </a:lnTo>
                  <a:lnTo>
                    <a:pt x="327" y="3"/>
                  </a:lnTo>
                  <a:lnTo>
                    <a:pt x="338" y="6"/>
                  </a:lnTo>
                  <a:lnTo>
                    <a:pt x="348" y="11"/>
                  </a:lnTo>
                  <a:lnTo>
                    <a:pt x="362" y="16"/>
                  </a:lnTo>
                  <a:lnTo>
                    <a:pt x="370" y="19"/>
                  </a:lnTo>
                  <a:lnTo>
                    <a:pt x="381" y="27"/>
                  </a:lnTo>
                  <a:lnTo>
                    <a:pt x="389" y="30"/>
                  </a:lnTo>
                  <a:lnTo>
                    <a:pt x="397" y="38"/>
                  </a:lnTo>
                  <a:lnTo>
                    <a:pt x="405" y="44"/>
                  </a:lnTo>
                  <a:lnTo>
                    <a:pt x="411" y="49"/>
                  </a:lnTo>
                  <a:lnTo>
                    <a:pt x="416" y="54"/>
                  </a:lnTo>
                  <a:lnTo>
                    <a:pt x="422" y="60"/>
                  </a:lnTo>
                  <a:lnTo>
                    <a:pt x="427" y="68"/>
                  </a:lnTo>
                  <a:lnTo>
                    <a:pt x="432" y="76"/>
                  </a:lnTo>
                  <a:lnTo>
                    <a:pt x="432" y="81"/>
                  </a:lnTo>
                  <a:lnTo>
                    <a:pt x="435" y="84"/>
                  </a:lnTo>
                  <a:lnTo>
                    <a:pt x="427" y="160"/>
                  </a:lnTo>
                  <a:lnTo>
                    <a:pt x="386" y="206"/>
                  </a:lnTo>
                  <a:lnTo>
                    <a:pt x="281" y="203"/>
                  </a:lnTo>
                  <a:lnTo>
                    <a:pt x="102" y="271"/>
                  </a:lnTo>
                  <a:lnTo>
                    <a:pt x="62" y="300"/>
                  </a:lnTo>
                  <a:lnTo>
                    <a:pt x="13" y="249"/>
                  </a:lnTo>
                  <a:lnTo>
                    <a:pt x="0" y="208"/>
                  </a:lnTo>
                  <a:lnTo>
                    <a:pt x="16" y="171"/>
                  </a:lnTo>
                  <a:lnTo>
                    <a:pt x="46" y="146"/>
                  </a:lnTo>
                  <a:lnTo>
                    <a:pt x="70" y="106"/>
                  </a:lnTo>
                  <a:lnTo>
                    <a:pt x="121" y="71"/>
                  </a:lnTo>
                  <a:close/>
                </a:path>
              </a:pathLst>
            </a:custGeom>
            <a:solidFill>
              <a:srgbClr val="6EF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3" name="Freeform 8"/>
            <p:cNvSpPr>
              <a:spLocks/>
            </p:cNvSpPr>
            <p:nvPr/>
          </p:nvSpPr>
          <p:spPr bwMode="auto">
            <a:xfrm>
              <a:off x="3824288" y="3471863"/>
              <a:ext cx="1387475" cy="665163"/>
            </a:xfrm>
            <a:custGeom>
              <a:avLst/>
              <a:gdLst>
                <a:gd name="T0" fmla="*/ 2147483647 w 874"/>
                <a:gd name="T1" fmla="*/ 2147483647 h 419"/>
                <a:gd name="T2" fmla="*/ 2147483647 w 874"/>
                <a:gd name="T3" fmla="*/ 2147483647 h 419"/>
                <a:gd name="T4" fmla="*/ 2147483647 w 874"/>
                <a:gd name="T5" fmla="*/ 2147483647 h 419"/>
                <a:gd name="T6" fmla="*/ 2147483647 w 874"/>
                <a:gd name="T7" fmla="*/ 2147483647 h 419"/>
                <a:gd name="T8" fmla="*/ 2147483647 w 874"/>
                <a:gd name="T9" fmla="*/ 2147483647 h 419"/>
                <a:gd name="T10" fmla="*/ 2147483647 w 874"/>
                <a:gd name="T11" fmla="*/ 2147483647 h 419"/>
                <a:gd name="T12" fmla="*/ 2147483647 w 874"/>
                <a:gd name="T13" fmla="*/ 2147483647 h 419"/>
                <a:gd name="T14" fmla="*/ 2147483647 w 874"/>
                <a:gd name="T15" fmla="*/ 2147483647 h 419"/>
                <a:gd name="T16" fmla="*/ 2147483647 w 874"/>
                <a:gd name="T17" fmla="*/ 2147483647 h 419"/>
                <a:gd name="T18" fmla="*/ 2147483647 w 874"/>
                <a:gd name="T19" fmla="*/ 2147483647 h 419"/>
                <a:gd name="T20" fmla="*/ 2147483647 w 874"/>
                <a:gd name="T21" fmla="*/ 2147483647 h 419"/>
                <a:gd name="T22" fmla="*/ 2147483647 w 874"/>
                <a:gd name="T23" fmla="*/ 2147483647 h 419"/>
                <a:gd name="T24" fmla="*/ 2147483647 w 874"/>
                <a:gd name="T25" fmla="*/ 2147483647 h 419"/>
                <a:gd name="T26" fmla="*/ 2147483647 w 874"/>
                <a:gd name="T27" fmla="*/ 2147483647 h 419"/>
                <a:gd name="T28" fmla="*/ 2147483647 w 874"/>
                <a:gd name="T29" fmla="*/ 2147483647 h 419"/>
                <a:gd name="T30" fmla="*/ 2147483647 w 874"/>
                <a:gd name="T31" fmla="*/ 2147483647 h 419"/>
                <a:gd name="T32" fmla="*/ 2147483647 w 874"/>
                <a:gd name="T33" fmla="*/ 2147483647 h 419"/>
                <a:gd name="T34" fmla="*/ 2147483647 w 874"/>
                <a:gd name="T35" fmla="*/ 2147483647 h 419"/>
                <a:gd name="T36" fmla="*/ 2147483647 w 874"/>
                <a:gd name="T37" fmla="*/ 2147483647 h 419"/>
                <a:gd name="T38" fmla="*/ 2147483647 w 874"/>
                <a:gd name="T39" fmla="*/ 2147483647 h 419"/>
                <a:gd name="T40" fmla="*/ 2147483647 w 874"/>
                <a:gd name="T41" fmla="*/ 2147483647 h 419"/>
                <a:gd name="T42" fmla="*/ 2147483647 w 874"/>
                <a:gd name="T43" fmla="*/ 2147483647 h 419"/>
                <a:gd name="T44" fmla="*/ 2147483647 w 874"/>
                <a:gd name="T45" fmla="*/ 2147483647 h 419"/>
                <a:gd name="T46" fmla="*/ 2147483647 w 874"/>
                <a:gd name="T47" fmla="*/ 2147483647 h 419"/>
                <a:gd name="T48" fmla="*/ 2147483647 w 874"/>
                <a:gd name="T49" fmla="*/ 2147483647 h 419"/>
                <a:gd name="T50" fmla="*/ 2147483647 w 874"/>
                <a:gd name="T51" fmla="*/ 2147483647 h 419"/>
                <a:gd name="T52" fmla="*/ 2147483647 w 874"/>
                <a:gd name="T53" fmla="*/ 2147483647 h 419"/>
                <a:gd name="T54" fmla="*/ 2147483647 w 874"/>
                <a:gd name="T55" fmla="*/ 2147483647 h 419"/>
                <a:gd name="T56" fmla="*/ 2147483647 w 874"/>
                <a:gd name="T57" fmla="*/ 2147483647 h 419"/>
                <a:gd name="T58" fmla="*/ 2147483647 w 874"/>
                <a:gd name="T59" fmla="*/ 2147483647 h 419"/>
                <a:gd name="T60" fmla="*/ 2147483647 w 874"/>
                <a:gd name="T61" fmla="*/ 2147483647 h 419"/>
                <a:gd name="T62" fmla="*/ 2147483647 w 874"/>
                <a:gd name="T63" fmla="*/ 2147483647 h 419"/>
                <a:gd name="T64" fmla="*/ 2147483647 w 874"/>
                <a:gd name="T65" fmla="*/ 2147483647 h 419"/>
                <a:gd name="T66" fmla="*/ 2147483647 w 874"/>
                <a:gd name="T67" fmla="*/ 2147483647 h 419"/>
                <a:gd name="T68" fmla="*/ 2147483647 w 874"/>
                <a:gd name="T69" fmla="*/ 2147483647 h 419"/>
                <a:gd name="T70" fmla="*/ 2147483647 w 874"/>
                <a:gd name="T71" fmla="*/ 2147483647 h 419"/>
                <a:gd name="T72" fmla="*/ 2147483647 w 874"/>
                <a:gd name="T73" fmla="*/ 2147483647 h 419"/>
                <a:gd name="T74" fmla="*/ 0 w 874"/>
                <a:gd name="T75" fmla="*/ 0 h 419"/>
                <a:gd name="T76" fmla="*/ 2147483647 w 874"/>
                <a:gd name="T77" fmla="*/ 2147483647 h 419"/>
                <a:gd name="T78" fmla="*/ 2147483647 w 874"/>
                <a:gd name="T79" fmla="*/ 2147483647 h 4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4"/>
                <a:gd name="T121" fmla="*/ 0 h 419"/>
                <a:gd name="T122" fmla="*/ 874 w 874"/>
                <a:gd name="T123" fmla="*/ 419 h 4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4" h="419">
                  <a:moveTo>
                    <a:pt x="27" y="113"/>
                  </a:moveTo>
                  <a:lnTo>
                    <a:pt x="27" y="238"/>
                  </a:lnTo>
                  <a:lnTo>
                    <a:pt x="30" y="238"/>
                  </a:lnTo>
                  <a:lnTo>
                    <a:pt x="35" y="246"/>
                  </a:lnTo>
                  <a:lnTo>
                    <a:pt x="46" y="254"/>
                  </a:lnTo>
                  <a:lnTo>
                    <a:pt x="60" y="267"/>
                  </a:lnTo>
                  <a:lnTo>
                    <a:pt x="76" y="278"/>
                  </a:lnTo>
                  <a:lnTo>
                    <a:pt x="95" y="294"/>
                  </a:lnTo>
                  <a:lnTo>
                    <a:pt x="114" y="311"/>
                  </a:lnTo>
                  <a:lnTo>
                    <a:pt x="138" y="330"/>
                  </a:lnTo>
                  <a:lnTo>
                    <a:pt x="157" y="346"/>
                  </a:lnTo>
                  <a:lnTo>
                    <a:pt x="181" y="362"/>
                  </a:lnTo>
                  <a:lnTo>
                    <a:pt x="203" y="376"/>
                  </a:lnTo>
                  <a:lnTo>
                    <a:pt x="225" y="392"/>
                  </a:lnTo>
                  <a:lnTo>
                    <a:pt x="244" y="403"/>
                  </a:lnTo>
                  <a:lnTo>
                    <a:pt x="263" y="411"/>
                  </a:lnTo>
                  <a:lnTo>
                    <a:pt x="279" y="419"/>
                  </a:lnTo>
                  <a:lnTo>
                    <a:pt x="292" y="419"/>
                  </a:lnTo>
                  <a:lnTo>
                    <a:pt x="306" y="419"/>
                  </a:lnTo>
                  <a:lnTo>
                    <a:pt x="319" y="419"/>
                  </a:lnTo>
                  <a:lnTo>
                    <a:pt x="336" y="413"/>
                  </a:lnTo>
                  <a:lnTo>
                    <a:pt x="355" y="411"/>
                  </a:lnTo>
                  <a:lnTo>
                    <a:pt x="371" y="408"/>
                  </a:lnTo>
                  <a:lnTo>
                    <a:pt x="390" y="405"/>
                  </a:lnTo>
                  <a:lnTo>
                    <a:pt x="406" y="400"/>
                  </a:lnTo>
                  <a:lnTo>
                    <a:pt x="425" y="397"/>
                  </a:lnTo>
                  <a:lnTo>
                    <a:pt x="441" y="392"/>
                  </a:lnTo>
                  <a:lnTo>
                    <a:pt x="457" y="389"/>
                  </a:lnTo>
                  <a:lnTo>
                    <a:pt x="471" y="384"/>
                  </a:lnTo>
                  <a:lnTo>
                    <a:pt x="484" y="381"/>
                  </a:lnTo>
                  <a:lnTo>
                    <a:pt x="495" y="378"/>
                  </a:lnTo>
                  <a:lnTo>
                    <a:pt x="503" y="376"/>
                  </a:lnTo>
                  <a:lnTo>
                    <a:pt x="509" y="376"/>
                  </a:lnTo>
                  <a:lnTo>
                    <a:pt x="511" y="376"/>
                  </a:lnTo>
                  <a:lnTo>
                    <a:pt x="874" y="284"/>
                  </a:lnTo>
                  <a:lnTo>
                    <a:pt x="685" y="262"/>
                  </a:lnTo>
                  <a:lnTo>
                    <a:pt x="363" y="178"/>
                  </a:lnTo>
                  <a:lnTo>
                    <a:pt x="0" y="0"/>
                  </a:lnTo>
                  <a:lnTo>
                    <a:pt x="27" y="113"/>
                  </a:lnTo>
                  <a:close/>
                </a:path>
              </a:pathLst>
            </a:custGeom>
            <a:solidFill>
              <a:srgbClr val="DB8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4" name="Freeform 9"/>
            <p:cNvSpPr>
              <a:spLocks/>
            </p:cNvSpPr>
            <p:nvPr/>
          </p:nvSpPr>
          <p:spPr bwMode="auto">
            <a:xfrm>
              <a:off x="3760788" y="3384551"/>
              <a:ext cx="862012" cy="657225"/>
            </a:xfrm>
            <a:custGeom>
              <a:avLst/>
              <a:gdLst>
                <a:gd name="T0" fmla="*/ 2147483647 w 543"/>
                <a:gd name="T1" fmla="*/ 0 h 414"/>
                <a:gd name="T2" fmla="*/ 2147483647 w 543"/>
                <a:gd name="T3" fmla="*/ 2147483647 h 414"/>
                <a:gd name="T4" fmla="*/ 0 w 543"/>
                <a:gd name="T5" fmla="*/ 2147483647 h 414"/>
                <a:gd name="T6" fmla="*/ 2147483647 w 543"/>
                <a:gd name="T7" fmla="*/ 2147483647 h 414"/>
                <a:gd name="T8" fmla="*/ 2147483647 w 543"/>
                <a:gd name="T9" fmla="*/ 2147483647 h 414"/>
                <a:gd name="T10" fmla="*/ 2147483647 w 543"/>
                <a:gd name="T11" fmla="*/ 2147483647 h 414"/>
                <a:gd name="T12" fmla="*/ 2147483647 w 543"/>
                <a:gd name="T13" fmla="*/ 2147483647 h 414"/>
                <a:gd name="T14" fmla="*/ 2147483647 w 543"/>
                <a:gd name="T15" fmla="*/ 0 h 414"/>
                <a:gd name="T16" fmla="*/ 2147483647 w 543"/>
                <a:gd name="T17" fmla="*/ 0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3"/>
                <a:gd name="T28" fmla="*/ 0 h 414"/>
                <a:gd name="T29" fmla="*/ 543 w 543"/>
                <a:gd name="T30" fmla="*/ 414 h 4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3" h="414">
                  <a:moveTo>
                    <a:pt x="238" y="0"/>
                  </a:moveTo>
                  <a:lnTo>
                    <a:pt x="51" y="57"/>
                  </a:lnTo>
                  <a:lnTo>
                    <a:pt x="0" y="157"/>
                  </a:lnTo>
                  <a:lnTo>
                    <a:pt x="243" y="290"/>
                  </a:lnTo>
                  <a:lnTo>
                    <a:pt x="368" y="414"/>
                  </a:lnTo>
                  <a:lnTo>
                    <a:pt x="543" y="355"/>
                  </a:lnTo>
                  <a:lnTo>
                    <a:pt x="416" y="46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ED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5" name="Freeform 10"/>
            <p:cNvSpPr>
              <a:spLocks/>
            </p:cNvSpPr>
            <p:nvPr/>
          </p:nvSpPr>
          <p:spPr bwMode="auto">
            <a:xfrm>
              <a:off x="3395663" y="3328988"/>
              <a:ext cx="527050" cy="941388"/>
            </a:xfrm>
            <a:custGeom>
              <a:avLst/>
              <a:gdLst>
                <a:gd name="T0" fmla="*/ 2147483647 w 332"/>
                <a:gd name="T1" fmla="*/ 0 h 593"/>
                <a:gd name="T2" fmla="*/ 2147483647 w 332"/>
                <a:gd name="T3" fmla="*/ 0 h 593"/>
                <a:gd name="T4" fmla="*/ 2147483647 w 332"/>
                <a:gd name="T5" fmla="*/ 2147483647 h 593"/>
                <a:gd name="T6" fmla="*/ 2147483647 w 332"/>
                <a:gd name="T7" fmla="*/ 2147483647 h 593"/>
                <a:gd name="T8" fmla="*/ 2147483647 w 332"/>
                <a:gd name="T9" fmla="*/ 2147483647 h 593"/>
                <a:gd name="T10" fmla="*/ 2147483647 w 332"/>
                <a:gd name="T11" fmla="*/ 2147483647 h 593"/>
                <a:gd name="T12" fmla="*/ 2147483647 w 332"/>
                <a:gd name="T13" fmla="*/ 2147483647 h 593"/>
                <a:gd name="T14" fmla="*/ 2147483647 w 332"/>
                <a:gd name="T15" fmla="*/ 2147483647 h 593"/>
                <a:gd name="T16" fmla="*/ 2147483647 w 332"/>
                <a:gd name="T17" fmla="*/ 2147483647 h 593"/>
                <a:gd name="T18" fmla="*/ 2147483647 w 332"/>
                <a:gd name="T19" fmla="*/ 2147483647 h 593"/>
                <a:gd name="T20" fmla="*/ 2147483647 w 332"/>
                <a:gd name="T21" fmla="*/ 2147483647 h 593"/>
                <a:gd name="T22" fmla="*/ 2147483647 w 332"/>
                <a:gd name="T23" fmla="*/ 2147483647 h 593"/>
                <a:gd name="T24" fmla="*/ 2147483647 w 332"/>
                <a:gd name="T25" fmla="*/ 2147483647 h 593"/>
                <a:gd name="T26" fmla="*/ 2147483647 w 332"/>
                <a:gd name="T27" fmla="*/ 2147483647 h 593"/>
                <a:gd name="T28" fmla="*/ 2147483647 w 332"/>
                <a:gd name="T29" fmla="*/ 2147483647 h 593"/>
                <a:gd name="T30" fmla="*/ 2147483647 w 332"/>
                <a:gd name="T31" fmla="*/ 2147483647 h 593"/>
                <a:gd name="T32" fmla="*/ 2147483647 w 332"/>
                <a:gd name="T33" fmla="*/ 2147483647 h 593"/>
                <a:gd name="T34" fmla="*/ 2147483647 w 332"/>
                <a:gd name="T35" fmla="*/ 2147483647 h 593"/>
                <a:gd name="T36" fmla="*/ 2147483647 w 332"/>
                <a:gd name="T37" fmla="*/ 2147483647 h 593"/>
                <a:gd name="T38" fmla="*/ 2147483647 w 332"/>
                <a:gd name="T39" fmla="*/ 2147483647 h 593"/>
                <a:gd name="T40" fmla="*/ 2147483647 w 332"/>
                <a:gd name="T41" fmla="*/ 2147483647 h 593"/>
                <a:gd name="T42" fmla="*/ 2147483647 w 332"/>
                <a:gd name="T43" fmla="*/ 2147483647 h 593"/>
                <a:gd name="T44" fmla="*/ 0 w 332"/>
                <a:gd name="T45" fmla="*/ 2147483647 h 593"/>
                <a:gd name="T46" fmla="*/ 2147483647 w 332"/>
                <a:gd name="T47" fmla="*/ 2147483647 h 593"/>
                <a:gd name="T48" fmla="*/ 2147483647 w 332"/>
                <a:gd name="T49" fmla="*/ 2147483647 h 593"/>
                <a:gd name="T50" fmla="*/ 2147483647 w 332"/>
                <a:gd name="T51" fmla="*/ 2147483647 h 593"/>
                <a:gd name="T52" fmla="*/ 2147483647 w 332"/>
                <a:gd name="T53" fmla="*/ 2147483647 h 593"/>
                <a:gd name="T54" fmla="*/ 2147483647 w 332"/>
                <a:gd name="T55" fmla="*/ 2147483647 h 593"/>
                <a:gd name="T56" fmla="*/ 2147483647 w 332"/>
                <a:gd name="T57" fmla="*/ 2147483647 h 593"/>
                <a:gd name="T58" fmla="*/ 2147483647 w 332"/>
                <a:gd name="T59" fmla="*/ 2147483647 h 593"/>
                <a:gd name="T60" fmla="*/ 2147483647 w 332"/>
                <a:gd name="T61" fmla="*/ 2147483647 h 593"/>
                <a:gd name="T62" fmla="*/ 2147483647 w 332"/>
                <a:gd name="T63" fmla="*/ 2147483647 h 593"/>
                <a:gd name="T64" fmla="*/ 2147483647 w 332"/>
                <a:gd name="T65" fmla="*/ 2147483647 h 593"/>
                <a:gd name="T66" fmla="*/ 2147483647 w 332"/>
                <a:gd name="T67" fmla="*/ 0 h 5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2"/>
                <a:gd name="T103" fmla="*/ 0 h 593"/>
                <a:gd name="T104" fmla="*/ 332 w 332"/>
                <a:gd name="T105" fmla="*/ 593 h 5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2" h="593">
                  <a:moveTo>
                    <a:pt x="70" y="0"/>
                  </a:moveTo>
                  <a:lnTo>
                    <a:pt x="70" y="0"/>
                  </a:lnTo>
                  <a:lnTo>
                    <a:pt x="78" y="0"/>
                  </a:lnTo>
                  <a:lnTo>
                    <a:pt x="89" y="0"/>
                  </a:lnTo>
                  <a:lnTo>
                    <a:pt x="103" y="3"/>
                  </a:lnTo>
                  <a:lnTo>
                    <a:pt x="119" y="6"/>
                  </a:lnTo>
                  <a:lnTo>
                    <a:pt x="138" y="11"/>
                  </a:lnTo>
                  <a:lnTo>
                    <a:pt x="157" y="14"/>
                  </a:lnTo>
                  <a:lnTo>
                    <a:pt x="178" y="17"/>
                  </a:lnTo>
                  <a:lnTo>
                    <a:pt x="200" y="19"/>
                  </a:lnTo>
                  <a:lnTo>
                    <a:pt x="222" y="22"/>
                  </a:lnTo>
                  <a:lnTo>
                    <a:pt x="243" y="25"/>
                  </a:lnTo>
                  <a:lnTo>
                    <a:pt x="265" y="27"/>
                  </a:lnTo>
                  <a:lnTo>
                    <a:pt x="284" y="30"/>
                  </a:lnTo>
                  <a:lnTo>
                    <a:pt x="300" y="30"/>
                  </a:lnTo>
                  <a:lnTo>
                    <a:pt x="316" y="33"/>
                  </a:lnTo>
                  <a:lnTo>
                    <a:pt x="327" y="33"/>
                  </a:lnTo>
                  <a:lnTo>
                    <a:pt x="327" y="35"/>
                  </a:lnTo>
                  <a:lnTo>
                    <a:pt x="324" y="46"/>
                  </a:lnTo>
                  <a:lnTo>
                    <a:pt x="324" y="63"/>
                  </a:lnTo>
                  <a:lnTo>
                    <a:pt x="324" y="90"/>
                  </a:lnTo>
                  <a:lnTo>
                    <a:pt x="322" y="117"/>
                  </a:lnTo>
                  <a:lnTo>
                    <a:pt x="319" y="149"/>
                  </a:lnTo>
                  <a:lnTo>
                    <a:pt x="319" y="184"/>
                  </a:lnTo>
                  <a:lnTo>
                    <a:pt x="319" y="222"/>
                  </a:lnTo>
                  <a:lnTo>
                    <a:pt x="316" y="263"/>
                  </a:lnTo>
                  <a:lnTo>
                    <a:pt x="316" y="303"/>
                  </a:lnTo>
                  <a:lnTo>
                    <a:pt x="316" y="344"/>
                  </a:lnTo>
                  <a:lnTo>
                    <a:pt x="316" y="387"/>
                  </a:lnTo>
                  <a:lnTo>
                    <a:pt x="316" y="425"/>
                  </a:lnTo>
                  <a:lnTo>
                    <a:pt x="319" y="463"/>
                  </a:lnTo>
                  <a:lnTo>
                    <a:pt x="324" y="498"/>
                  </a:lnTo>
                  <a:lnTo>
                    <a:pt x="330" y="530"/>
                  </a:lnTo>
                  <a:lnTo>
                    <a:pt x="332" y="593"/>
                  </a:lnTo>
                  <a:lnTo>
                    <a:pt x="100" y="576"/>
                  </a:lnTo>
                  <a:lnTo>
                    <a:pt x="11" y="530"/>
                  </a:lnTo>
                  <a:lnTo>
                    <a:pt x="11" y="525"/>
                  </a:lnTo>
                  <a:lnTo>
                    <a:pt x="11" y="517"/>
                  </a:lnTo>
                  <a:lnTo>
                    <a:pt x="8" y="503"/>
                  </a:lnTo>
                  <a:lnTo>
                    <a:pt x="8" y="487"/>
                  </a:lnTo>
                  <a:lnTo>
                    <a:pt x="5" y="466"/>
                  </a:lnTo>
                  <a:lnTo>
                    <a:pt x="5" y="444"/>
                  </a:lnTo>
                  <a:lnTo>
                    <a:pt x="5" y="417"/>
                  </a:lnTo>
                  <a:lnTo>
                    <a:pt x="5" y="390"/>
                  </a:lnTo>
                  <a:lnTo>
                    <a:pt x="2" y="360"/>
                  </a:lnTo>
                  <a:lnTo>
                    <a:pt x="0" y="333"/>
                  </a:lnTo>
                  <a:lnTo>
                    <a:pt x="0" y="301"/>
                  </a:lnTo>
                  <a:lnTo>
                    <a:pt x="2" y="273"/>
                  </a:lnTo>
                  <a:lnTo>
                    <a:pt x="2" y="246"/>
                  </a:lnTo>
                  <a:lnTo>
                    <a:pt x="2" y="222"/>
                  </a:lnTo>
                  <a:lnTo>
                    <a:pt x="5" y="200"/>
                  </a:lnTo>
                  <a:lnTo>
                    <a:pt x="8" y="182"/>
                  </a:lnTo>
                  <a:lnTo>
                    <a:pt x="11" y="163"/>
                  </a:lnTo>
                  <a:lnTo>
                    <a:pt x="13" y="146"/>
                  </a:lnTo>
                  <a:lnTo>
                    <a:pt x="19" y="127"/>
                  </a:lnTo>
                  <a:lnTo>
                    <a:pt x="24" y="114"/>
                  </a:lnTo>
                  <a:lnTo>
                    <a:pt x="29" y="95"/>
                  </a:lnTo>
                  <a:lnTo>
                    <a:pt x="35" y="81"/>
                  </a:lnTo>
                  <a:lnTo>
                    <a:pt x="40" y="68"/>
                  </a:lnTo>
                  <a:lnTo>
                    <a:pt x="46" y="54"/>
                  </a:lnTo>
                  <a:lnTo>
                    <a:pt x="48" y="41"/>
                  </a:lnTo>
                  <a:lnTo>
                    <a:pt x="54" y="30"/>
                  </a:lnTo>
                  <a:lnTo>
                    <a:pt x="57" y="22"/>
                  </a:lnTo>
                  <a:lnTo>
                    <a:pt x="62" y="14"/>
                  </a:lnTo>
                  <a:lnTo>
                    <a:pt x="65" y="6"/>
                  </a:lnTo>
                  <a:lnTo>
                    <a:pt x="67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6" name="Freeform 11"/>
            <p:cNvSpPr>
              <a:spLocks/>
            </p:cNvSpPr>
            <p:nvPr/>
          </p:nvSpPr>
          <p:spPr bwMode="auto">
            <a:xfrm>
              <a:off x="2532063" y="4170363"/>
              <a:ext cx="2924175" cy="1374775"/>
            </a:xfrm>
            <a:custGeom>
              <a:avLst/>
              <a:gdLst>
                <a:gd name="T0" fmla="*/ 2147483647 w 1842"/>
                <a:gd name="T1" fmla="*/ 2147483647 h 866"/>
                <a:gd name="T2" fmla="*/ 2147483647 w 1842"/>
                <a:gd name="T3" fmla="*/ 2147483647 h 866"/>
                <a:gd name="T4" fmla="*/ 2147483647 w 1842"/>
                <a:gd name="T5" fmla="*/ 2147483647 h 866"/>
                <a:gd name="T6" fmla="*/ 2147483647 w 1842"/>
                <a:gd name="T7" fmla="*/ 2147483647 h 866"/>
                <a:gd name="T8" fmla="*/ 2147483647 w 1842"/>
                <a:gd name="T9" fmla="*/ 2147483647 h 866"/>
                <a:gd name="T10" fmla="*/ 2147483647 w 1842"/>
                <a:gd name="T11" fmla="*/ 2147483647 h 866"/>
                <a:gd name="T12" fmla="*/ 2147483647 w 1842"/>
                <a:gd name="T13" fmla="*/ 2147483647 h 866"/>
                <a:gd name="T14" fmla="*/ 2147483647 w 1842"/>
                <a:gd name="T15" fmla="*/ 2147483647 h 866"/>
                <a:gd name="T16" fmla="*/ 2147483647 w 1842"/>
                <a:gd name="T17" fmla="*/ 2147483647 h 866"/>
                <a:gd name="T18" fmla="*/ 2147483647 w 1842"/>
                <a:gd name="T19" fmla="*/ 2147483647 h 866"/>
                <a:gd name="T20" fmla="*/ 2147483647 w 1842"/>
                <a:gd name="T21" fmla="*/ 2147483647 h 866"/>
                <a:gd name="T22" fmla="*/ 2147483647 w 1842"/>
                <a:gd name="T23" fmla="*/ 2147483647 h 866"/>
                <a:gd name="T24" fmla="*/ 2147483647 w 1842"/>
                <a:gd name="T25" fmla="*/ 2147483647 h 866"/>
                <a:gd name="T26" fmla="*/ 2147483647 w 1842"/>
                <a:gd name="T27" fmla="*/ 2147483647 h 866"/>
                <a:gd name="T28" fmla="*/ 2147483647 w 1842"/>
                <a:gd name="T29" fmla="*/ 2147483647 h 866"/>
                <a:gd name="T30" fmla="*/ 2147483647 w 1842"/>
                <a:gd name="T31" fmla="*/ 2147483647 h 866"/>
                <a:gd name="T32" fmla="*/ 2147483647 w 1842"/>
                <a:gd name="T33" fmla="*/ 2147483647 h 866"/>
                <a:gd name="T34" fmla="*/ 2147483647 w 1842"/>
                <a:gd name="T35" fmla="*/ 2147483647 h 866"/>
                <a:gd name="T36" fmla="*/ 2147483647 w 1842"/>
                <a:gd name="T37" fmla="*/ 2147483647 h 866"/>
                <a:gd name="T38" fmla="*/ 2147483647 w 1842"/>
                <a:gd name="T39" fmla="*/ 2147483647 h 866"/>
                <a:gd name="T40" fmla="*/ 2147483647 w 1842"/>
                <a:gd name="T41" fmla="*/ 2147483647 h 866"/>
                <a:gd name="T42" fmla="*/ 2147483647 w 1842"/>
                <a:gd name="T43" fmla="*/ 2147483647 h 866"/>
                <a:gd name="T44" fmla="*/ 2147483647 w 1842"/>
                <a:gd name="T45" fmla="*/ 2147483647 h 866"/>
                <a:gd name="T46" fmla="*/ 2147483647 w 1842"/>
                <a:gd name="T47" fmla="*/ 2147483647 h 866"/>
                <a:gd name="T48" fmla="*/ 2147483647 w 1842"/>
                <a:gd name="T49" fmla="*/ 2147483647 h 866"/>
                <a:gd name="T50" fmla="*/ 2147483647 w 1842"/>
                <a:gd name="T51" fmla="*/ 2147483647 h 866"/>
                <a:gd name="T52" fmla="*/ 2147483647 w 1842"/>
                <a:gd name="T53" fmla="*/ 2147483647 h 866"/>
                <a:gd name="T54" fmla="*/ 2147483647 w 1842"/>
                <a:gd name="T55" fmla="*/ 2147483647 h 866"/>
                <a:gd name="T56" fmla="*/ 2147483647 w 1842"/>
                <a:gd name="T57" fmla="*/ 2147483647 h 866"/>
                <a:gd name="T58" fmla="*/ 2147483647 w 1842"/>
                <a:gd name="T59" fmla="*/ 2147483647 h 866"/>
                <a:gd name="T60" fmla="*/ 2147483647 w 1842"/>
                <a:gd name="T61" fmla="*/ 2147483647 h 866"/>
                <a:gd name="T62" fmla="*/ 2147483647 w 1842"/>
                <a:gd name="T63" fmla="*/ 2147483647 h 866"/>
                <a:gd name="T64" fmla="*/ 2147483647 w 1842"/>
                <a:gd name="T65" fmla="*/ 2147483647 h 866"/>
                <a:gd name="T66" fmla="*/ 2147483647 w 1842"/>
                <a:gd name="T67" fmla="*/ 2147483647 h 866"/>
                <a:gd name="T68" fmla="*/ 2147483647 w 1842"/>
                <a:gd name="T69" fmla="*/ 2147483647 h 866"/>
                <a:gd name="T70" fmla="*/ 2147483647 w 1842"/>
                <a:gd name="T71" fmla="*/ 2147483647 h 866"/>
                <a:gd name="T72" fmla="*/ 2147483647 w 1842"/>
                <a:gd name="T73" fmla="*/ 2147483647 h 866"/>
                <a:gd name="T74" fmla="*/ 2147483647 w 1842"/>
                <a:gd name="T75" fmla="*/ 2147483647 h 866"/>
                <a:gd name="T76" fmla="*/ 2147483647 w 1842"/>
                <a:gd name="T77" fmla="*/ 2147483647 h 866"/>
                <a:gd name="T78" fmla="*/ 2147483647 w 1842"/>
                <a:gd name="T79" fmla="*/ 2147483647 h 866"/>
                <a:gd name="T80" fmla="*/ 2147483647 w 1842"/>
                <a:gd name="T81" fmla="*/ 2147483647 h 866"/>
                <a:gd name="T82" fmla="*/ 2147483647 w 1842"/>
                <a:gd name="T83" fmla="*/ 2147483647 h 866"/>
                <a:gd name="T84" fmla="*/ 2147483647 w 1842"/>
                <a:gd name="T85" fmla="*/ 2147483647 h 866"/>
                <a:gd name="T86" fmla="*/ 2147483647 w 1842"/>
                <a:gd name="T87" fmla="*/ 2147483647 h 866"/>
                <a:gd name="T88" fmla="*/ 2147483647 w 1842"/>
                <a:gd name="T89" fmla="*/ 2147483647 h 866"/>
                <a:gd name="T90" fmla="*/ 2147483647 w 1842"/>
                <a:gd name="T91" fmla="*/ 2147483647 h 866"/>
                <a:gd name="T92" fmla="*/ 2147483647 w 1842"/>
                <a:gd name="T93" fmla="*/ 2147483647 h 866"/>
                <a:gd name="T94" fmla="*/ 2147483647 w 1842"/>
                <a:gd name="T95" fmla="*/ 2147483647 h 866"/>
                <a:gd name="T96" fmla="*/ 2147483647 w 1842"/>
                <a:gd name="T97" fmla="*/ 2147483647 h 866"/>
                <a:gd name="T98" fmla="*/ 2147483647 w 1842"/>
                <a:gd name="T99" fmla="*/ 0 h 866"/>
                <a:gd name="T100" fmla="*/ 2147483647 w 1842"/>
                <a:gd name="T101" fmla="*/ 0 h 866"/>
                <a:gd name="T102" fmla="*/ 2147483647 w 1842"/>
                <a:gd name="T103" fmla="*/ 2147483647 h 8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2"/>
                <a:gd name="T157" fmla="*/ 0 h 866"/>
                <a:gd name="T158" fmla="*/ 1842 w 1842"/>
                <a:gd name="T159" fmla="*/ 866 h 8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2" h="866">
                  <a:moveTo>
                    <a:pt x="422" y="106"/>
                  </a:moveTo>
                  <a:lnTo>
                    <a:pt x="417" y="109"/>
                  </a:lnTo>
                  <a:lnTo>
                    <a:pt x="406" y="117"/>
                  </a:lnTo>
                  <a:lnTo>
                    <a:pt x="384" y="130"/>
                  </a:lnTo>
                  <a:lnTo>
                    <a:pt x="362" y="152"/>
                  </a:lnTo>
                  <a:lnTo>
                    <a:pt x="333" y="174"/>
                  </a:lnTo>
                  <a:lnTo>
                    <a:pt x="300" y="201"/>
                  </a:lnTo>
                  <a:lnTo>
                    <a:pt x="265" y="230"/>
                  </a:lnTo>
                  <a:lnTo>
                    <a:pt x="230" y="260"/>
                  </a:lnTo>
                  <a:lnTo>
                    <a:pt x="192" y="293"/>
                  </a:lnTo>
                  <a:lnTo>
                    <a:pt x="154" y="325"/>
                  </a:lnTo>
                  <a:lnTo>
                    <a:pt x="119" y="357"/>
                  </a:lnTo>
                  <a:lnTo>
                    <a:pt x="84" y="390"/>
                  </a:lnTo>
                  <a:lnTo>
                    <a:pt x="54" y="420"/>
                  </a:lnTo>
                  <a:lnTo>
                    <a:pt x="27" y="449"/>
                  </a:lnTo>
                  <a:lnTo>
                    <a:pt x="5" y="474"/>
                  </a:lnTo>
                  <a:lnTo>
                    <a:pt x="0" y="498"/>
                  </a:lnTo>
                  <a:lnTo>
                    <a:pt x="24" y="501"/>
                  </a:lnTo>
                  <a:lnTo>
                    <a:pt x="70" y="506"/>
                  </a:lnTo>
                  <a:lnTo>
                    <a:pt x="122" y="514"/>
                  </a:lnTo>
                  <a:lnTo>
                    <a:pt x="184" y="528"/>
                  </a:lnTo>
                  <a:lnTo>
                    <a:pt x="252" y="541"/>
                  </a:lnTo>
                  <a:lnTo>
                    <a:pt x="325" y="558"/>
                  </a:lnTo>
                  <a:lnTo>
                    <a:pt x="403" y="577"/>
                  </a:lnTo>
                  <a:lnTo>
                    <a:pt x="487" y="598"/>
                  </a:lnTo>
                  <a:lnTo>
                    <a:pt x="571" y="620"/>
                  </a:lnTo>
                  <a:lnTo>
                    <a:pt x="657" y="644"/>
                  </a:lnTo>
                  <a:lnTo>
                    <a:pt x="744" y="671"/>
                  </a:lnTo>
                  <a:lnTo>
                    <a:pt x="830" y="701"/>
                  </a:lnTo>
                  <a:lnTo>
                    <a:pt x="914" y="733"/>
                  </a:lnTo>
                  <a:lnTo>
                    <a:pt x="998" y="769"/>
                  </a:lnTo>
                  <a:lnTo>
                    <a:pt x="1077" y="804"/>
                  </a:lnTo>
                  <a:lnTo>
                    <a:pt x="1155" y="842"/>
                  </a:lnTo>
                  <a:lnTo>
                    <a:pt x="1388" y="866"/>
                  </a:lnTo>
                  <a:lnTo>
                    <a:pt x="1220" y="733"/>
                  </a:lnTo>
                  <a:lnTo>
                    <a:pt x="1518" y="779"/>
                  </a:lnTo>
                  <a:lnTo>
                    <a:pt x="1371" y="617"/>
                  </a:lnTo>
                  <a:lnTo>
                    <a:pt x="1669" y="717"/>
                  </a:lnTo>
                  <a:lnTo>
                    <a:pt x="1666" y="712"/>
                  </a:lnTo>
                  <a:lnTo>
                    <a:pt x="1661" y="706"/>
                  </a:lnTo>
                  <a:lnTo>
                    <a:pt x="1650" y="698"/>
                  </a:lnTo>
                  <a:lnTo>
                    <a:pt x="1642" y="685"/>
                  </a:lnTo>
                  <a:lnTo>
                    <a:pt x="1626" y="668"/>
                  </a:lnTo>
                  <a:lnTo>
                    <a:pt x="1612" y="652"/>
                  </a:lnTo>
                  <a:lnTo>
                    <a:pt x="1593" y="633"/>
                  </a:lnTo>
                  <a:lnTo>
                    <a:pt x="1574" y="612"/>
                  </a:lnTo>
                  <a:lnTo>
                    <a:pt x="1553" y="590"/>
                  </a:lnTo>
                  <a:lnTo>
                    <a:pt x="1534" y="571"/>
                  </a:lnTo>
                  <a:lnTo>
                    <a:pt x="1512" y="549"/>
                  </a:lnTo>
                  <a:lnTo>
                    <a:pt x="1491" y="533"/>
                  </a:lnTo>
                  <a:lnTo>
                    <a:pt x="1469" y="514"/>
                  </a:lnTo>
                  <a:lnTo>
                    <a:pt x="1450" y="501"/>
                  </a:lnTo>
                  <a:lnTo>
                    <a:pt x="1431" y="487"/>
                  </a:lnTo>
                  <a:lnTo>
                    <a:pt x="1415" y="479"/>
                  </a:lnTo>
                  <a:lnTo>
                    <a:pt x="1417" y="479"/>
                  </a:lnTo>
                  <a:lnTo>
                    <a:pt x="1426" y="479"/>
                  </a:lnTo>
                  <a:lnTo>
                    <a:pt x="1439" y="482"/>
                  </a:lnTo>
                  <a:lnTo>
                    <a:pt x="1458" y="485"/>
                  </a:lnTo>
                  <a:lnTo>
                    <a:pt x="1480" y="490"/>
                  </a:lnTo>
                  <a:lnTo>
                    <a:pt x="1507" y="495"/>
                  </a:lnTo>
                  <a:lnTo>
                    <a:pt x="1534" y="501"/>
                  </a:lnTo>
                  <a:lnTo>
                    <a:pt x="1566" y="512"/>
                  </a:lnTo>
                  <a:lnTo>
                    <a:pt x="1599" y="520"/>
                  </a:lnTo>
                  <a:lnTo>
                    <a:pt x="1631" y="531"/>
                  </a:lnTo>
                  <a:lnTo>
                    <a:pt x="1666" y="541"/>
                  </a:lnTo>
                  <a:lnTo>
                    <a:pt x="1704" y="555"/>
                  </a:lnTo>
                  <a:lnTo>
                    <a:pt x="1739" y="568"/>
                  </a:lnTo>
                  <a:lnTo>
                    <a:pt x="1775" y="587"/>
                  </a:lnTo>
                  <a:lnTo>
                    <a:pt x="1807" y="604"/>
                  </a:lnTo>
                  <a:lnTo>
                    <a:pt x="1842" y="625"/>
                  </a:lnTo>
                  <a:lnTo>
                    <a:pt x="1839" y="622"/>
                  </a:lnTo>
                  <a:lnTo>
                    <a:pt x="1831" y="612"/>
                  </a:lnTo>
                  <a:lnTo>
                    <a:pt x="1821" y="598"/>
                  </a:lnTo>
                  <a:lnTo>
                    <a:pt x="1804" y="582"/>
                  </a:lnTo>
                  <a:lnTo>
                    <a:pt x="1780" y="558"/>
                  </a:lnTo>
                  <a:lnTo>
                    <a:pt x="1756" y="531"/>
                  </a:lnTo>
                  <a:lnTo>
                    <a:pt x="1723" y="503"/>
                  </a:lnTo>
                  <a:lnTo>
                    <a:pt x="1688" y="471"/>
                  </a:lnTo>
                  <a:lnTo>
                    <a:pt x="1647" y="439"/>
                  </a:lnTo>
                  <a:lnTo>
                    <a:pt x="1601" y="403"/>
                  </a:lnTo>
                  <a:lnTo>
                    <a:pt x="1550" y="368"/>
                  </a:lnTo>
                  <a:lnTo>
                    <a:pt x="1496" y="330"/>
                  </a:lnTo>
                  <a:lnTo>
                    <a:pt x="1434" y="295"/>
                  </a:lnTo>
                  <a:lnTo>
                    <a:pt x="1369" y="260"/>
                  </a:lnTo>
                  <a:lnTo>
                    <a:pt x="1298" y="225"/>
                  </a:lnTo>
                  <a:lnTo>
                    <a:pt x="1225" y="195"/>
                  </a:lnTo>
                  <a:lnTo>
                    <a:pt x="1150" y="165"/>
                  </a:lnTo>
                  <a:lnTo>
                    <a:pt x="1077" y="138"/>
                  </a:lnTo>
                  <a:lnTo>
                    <a:pt x="1009" y="117"/>
                  </a:lnTo>
                  <a:lnTo>
                    <a:pt x="949" y="95"/>
                  </a:lnTo>
                  <a:lnTo>
                    <a:pt x="887" y="76"/>
                  </a:lnTo>
                  <a:lnTo>
                    <a:pt x="833" y="60"/>
                  </a:lnTo>
                  <a:lnTo>
                    <a:pt x="784" y="46"/>
                  </a:lnTo>
                  <a:lnTo>
                    <a:pt x="738" y="36"/>
                  </a:lnTo>
                  <a:lnTo>
                    <a:pt x="698" y="25"/>
                  </a:lnTo>
                  <a:lnTo>
                    <a:pt x="663" y="17"/>
                  </a:lnTo>
                  <a:lnTo>
                    <a:pt x="630" y="9"/>
                  </a:lnTo>
                  <a:lnTo>
                    <a:pt x="606" y="6"/>
                  </a:lnTo>
                  <a:lnTo>
                    <a:pt x="584" y="0"/>
                  </a:lnTo>
                  <a:lnTo>
                    <a:pt x="571" y="0"/>
                  </a:lnTo>
                  <a:lnTo>
                    <a:pt x="563" y="0"/>
                  </a:lnTo>
                  <a:lnTo>
                    <a:pt x="422" y="106"/>
                  </a:lnTo>
                  <a:close/>
                </a:path>
              </a:pathLst>
            </a:custGeom>
            <a:solidFill>
              <a:srgbClr val="E6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7" name="Freeform 12"/>
            <p:cNvSpPr>
              <a:spLocks/>
            </p:cNvSpPr>
            <p:nvPr/>
          </p:nvSpPr>
          <p:spPr bwMode="auto">
            <a:xfrm>
              <a:off x="5087938" y="4021138"/>
              <a:ext cx="622300" cy="192088"/>
            </a:xfrm>
            <a:custGeom>
              <a:avLst/>
              <a:gdLst>
                <a:gd name="T0" fmla="*/ 0 w 392"/>
                <a:gd name="T1" fmla="*/ 2147483647 h 121"/>
                <a:gd name="T2" fmla="*/ 2147483647 w 392"/>
                <a:gd name="T3" fmla="*/ 2147483647 h 121"/>
                <a:gd name="T4" fmla="*/ 2147483647 w 392"/>
                <a:gd name="T5" fmla="*/ 2147483647 h 121"/>
                <a:gd name="T6" fmla="*/ 2147483647 w 392"/>
                <a:gd name="T7" fmla="*/ 2147483647 h 121"/>
                <a:gd name="T8" fmla="*/ 2147483647 w 392"/>
                <a:gd name="T9" fmla="*/ 2147483647 h 121"/>
                <a:gd name="T10" fmla="*/ 2147483647 w 392"/>
                <a:gd name="T11" fmla="*/ 2147483647 h 121"/>
                <a:gd name="T12" fmla="*/ 2147483647 w 392"/>
                <a:gd name="T13" fmla="*/ 2147483647 h 121"/>
                <a:gd name="T14" fmla="*/ 2147483647 w 392"/>
                <a:gd name="T15" fmla="*/ 2147483647 h 121"/>
                <a:gd name="T16" fmla="*/ 2147483647 w 392"/>
                <a:gd name="T17" fmla="*/ 2147483647 h 121"/>
                <a:gd name="T18" fmla="*/ 2147483647 w 392"/>
                <a:gd name="T19" fmla="*/ 2147483647 h 121"/>
                <a:gd name="T20" fmla="*/ 2147483647 w 392"/>
                <a:gd name="T21" fmla="*/ 2147483647 h 121"/>
                <a:gd name="T22" fmla="*/ 2147483647 w 392"/>
                <a:gd name="T23" fmla="*/ 2147483647 h 121"/>
                <a:gd name="T24" fmla="*/ 2147483647 w 392"/>
                <a:gd name="T25" fmla="*/ 2147483647 h 121"/>
                <a:gd name="T26" fmla="*/ 2147483647 w 392"/>
                <a:gd name="T27" fmla="*/ 2147483647 h 121"/>
                <a:gd name="T28" fmla="*/ 2147483647 w 392"/>
                <a:gd name="T29" fmla="*/ 2147483647 h 121"/>
                <a:gd name="T30" fmla="*/ 2147483647 w 392"/>
                <a:gd name="T31" fmla="*/ 2147483647 h 121"/>
                <a:gd name="T32" fmla="*/ 2147483647 w 392"/>
                <a:gd name="T33" fmla="*/ 2147483647 h 121"/>
                <a:gd name="T34" fmla="*/ 2147483647 w 392"/>
                <a:gd name="T35" fmla="*/ 2147483647 h 121"/>
                <a:gd name="T36" fmla="*/ 2147483647 w 392"/>
                <a:gd name="T37" fmla="*/ 2147483647 h 121"/>
                <a:gd name="T38" fmla="*/ 2147483647 w 392"/>
                <a:gd name="T39" fmla="*/ 2147483647 h 121"/>
                <a:gd name="T40" fmla="*/ 2147483647 w 392"/>
                <a:gd name="T41" fmla="*/ 2147483647 h 121"/>
                <a:gd name="T42" fmla="*/ 2147483647 w 392"/>
                <a:gd name="T43" fmla="*/ 2147483647 h 121"/>
                <a:gd name="T44" fmla="*/ 2147483647 w 392"/>
                <a:gd name="T45" fmla="*/ 2147483647 h 121"/>
                <a:gd name="T46" fmla="*/ 2147483647 w 392"/>
                <a:gd name="T47" fmla="*/ 2147483647 h 121"/>
                <a:gd name="T48" fmla="*/ 2147483647 w 392"/>
                <a:gd name="T49" fmla="*/ 2147483647 h 121"/>
                <a:gd name="T50" fmla="*/ 2147483647 w 392"/>
                <a:gd name="T51" fmla="*/ 2147483647 h 121"/>
                <a:gd name="T52" fmla="*/ 2147483647 w 392"/>
                <a:gd name="T53" fmla="*/ 2147483647 h 121"/>
                <a:gd name="T54" fmla="*/ 2147483647 w 392"/>
                <a:gd name="T55" fmla="*/ 2147483647 h 121"/>
                <a:gd name="T56" fmla="*/ 2147483647 w 392"/>
                <a:gd name="T57" fmla="*/ 2147483647 h 121"/>
                <a:gd name="T58" fmla="*/ 2147483647 w 392"/>
                <a:gd name="T59" fmla="*/ 2147483647 h 121"/>
                <a:gd name="T60" fmla="*/ 2147483647 w 392"/>
                <a:gd name="T61" fmla="*/ 2147483647 h 121"/>
                <a:gd name="T62" fmla="*/ 2147483647 w 392"/>
                <a:gd name="T63" fmla="*/ 2147483647 h 121"/>
                <a:gd name="T64" fmla="*/ 2147483647 w 392"/>
                <a:gd name="T65" fmla="*/ 2147483647 h 121"/>
                <a:gd name="T66" fmla="*/ 2147483647 w 392"/>
                <a:gd name="T67" fmla="*/ 2147483647 h 121"/>
                <a:gd name="T68" fmla="*/ 2147483647 w 392"/>
                <a:gd name="T69" fmla="*/ 2147483647 h 121"/>
                <a:gd name="T70" fmla="*/ 2147483647 w 392"/>
                <a:gd name="T71" fmla="*/ 2147483647 h 121"/>
                <a:gd name="T72" fmla="*/ 2147483647 w 392"/>
                <a:gd name="T73" fmla="*/ 2147483647 h 121"/>
                <a:gd name="T74" fmla="*/ 2147483647 w 392"/>
                <a:gd name="T75" fmla="*/ 2147483647 h 121"/>
                <a:gd name="T76" fmla="*/ 2147483647 w 392"/>
                <a:gd name="T77" fmla="*/ 2147483647 h 121"/>
                <a:gd name="T78" fmla="*/ 2147483647 w 392"/>
                <a:gd name="T79" fmla="*/ 2147483647 h 121"/>
                <a:gd name="T80" fmla="*/ 2147483647 w 392"/>
                <a:gd name="T81" fmla="*/ 2147483647 h 121"/>
                <a:gd name="T82" fmla="*/ 2147483647 w 392"/>
                <a:gd name="T83" fmla="*/ 2147483647 h 121"/>
                <a:gd name="T84" fmla="*/ 2147483647 w 392"/>
                <a:gd name="T85" fmla="*/ 2147483647 h 121"/>
                <a:gd name="T86" fmla="*/ 2147483647 w 392"/>
                <a:gd name="T87" fmla="*/ 2147483647 h 121"/>
                <a:gd name="T88" fmla="*/ 2147483647 w 392"/>
                <a:gd name="T89" fmla="*/ 2147483647 h 121"/>
                <a:gd name="T90" fmla="*/ 2147483647 w 392"/>
                <a:gd name="T91" fmla="*/ 2147483647 h 121"/>
                <a:gd name="T92" fmla="*/ 2147483647 w 392"/>
                <a:gd name="T93" fmla="*/ 2147483647 h 121"/>
                <a:gd name="T94" fmla="*/ 2147483647 w 392"/>
                <a:gd name="T95" fmla="*/ 2147483647 h 121"/>
                <a:gd name="T96" fmla="*/ 2147483647 w 392"/>
                <a:gd name="T97" fmla="*/ 2147483647 h 121"/>
                <a:gd name="T98" fmla="*/ 2147483647 w 392"/>
                <a:gd name="T99" fmla="*/ 2147483647 h 121"/>
                <a:gd name="T100" fmla="*/ 2147483647 w 392"/>
                <a:gd name="T101" fmla="*/ 2147483647 h 121"/>
                <a:gd name="T102" fmla="*/ 2147483647 w 392"/>
                <a:gd name="T103" fmla="*/ 2147483647 h 121"/>
                <a:gd name="T104" fmla="*/ 2147483647 w 392"/>
                <a:gd name="T105" fmla="*/ 2147483647 h 121"/>
                <a:gd name="T106" fmla="*/ 2147483647 w 392"/>
                <a:gd name="T107" fmla="*/ 2147483647 h 121"/>
                <a:gd name="T108" fmla="*/ 2147483647 w 392"/>
                <a:gd name="T109" fmla="*/ 0 h 121"/>
                <a:gd name="T110" fmla="*/ 0 w 392"/>
                <a:gd name="T111" fmla="*/ 2147483647 h 121"/>
                <a:gd name="T112" fmla="*/ 0 w 392"/>
                <a:gd name="T113" fmla="*/ 2147483647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2"/>
                <a:gd name="T172" fmla="*/ 0 h 121"/>
                <a:gd name="T173" fmla="*/ 392 w 392"/>
                <a:gd name="T174" fmla="*/ 121 h 1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2" h="121">
                  <a:moveTo>
                    <a:pt x="0" y="21"/>
                  </a:moveTo>
                  <a:lnTo>
                    <a:pt x="2" y="21"/>
                  </a:lnTo>
                  <a:lnTo>
                    <a:pt x="10" y="21"/>
                  </a:lnTo>
                  <a:lnTo>
                    <a:pt x="24" y="24"/>
                  </a:lnTo>
                  <a:lnTo>
                    <a:pt x="43" y="27"/>
                  </a:lnTo>
                  <a:lnTo>
                    <a:pt x="62" y="27"/>
                  </a:lnTo>
                  <a:lnTo>
                    <a:pt x="86" y="30"/>
                  </a:lnTo>
                  <a:lnTo>
                    <a:pt x="110" y="35"/>
                  </a:lnTo>
                  <a:lnTo>
                    <a:pt x="137" y="38"/>
                  </a:lnTo>
                  <a:lnTo>
                    <a:pt x="165" y="40"/>
                  </a:lnTo>
                  <a:lnTo>
                    <a:pt x="192" y="43"/>
                  </a:lnTo>
                  <a:lnTo>
                    <a:pt x="216" y="48"/>
                  </a:lnTo>
                  <a:lnTo>
                    <a:pt x="240" y="51"/>
                  </a:lnTo>
                  <a:lnTo>
                    <a:pt x="262" y="54"/>
                  </a:lnTo>
                  <a:lnTo>
                    <a:pt x="281" y="57"/>
                  </a:lnTo>
                  <a:lnTo>
                    <a:pt x="294" y="62"/>
                  </a:lnTo>
                  <a:lnTo>
                    <a:pt x="303" y="65"/>
                  </a:lnTo>
                  <a:lnTo>
                    <a:pt x="311" y="67"/>
                  </a:lnTo>
                  <a:lnTo>
                    <a:pt x="313" y="73"/>
                  </a:lnTo>
                  <a:lnTo>
                    <a:pt x="311" y="73"/>
                  </a:lnTo>
                  <a:lnTo>
                    <a:pt x="305" y="78"/>
                  </a:lnTo>
                  <a:lnTo>
                    <a:pt x="297" y="78"/>
                  </a:lnTo>
                  <a:lnTo>
                    <a:pt x="289" y="81"/>
                  </a:lnTo>
                  <a:lnTo>
                    <a:pt x="284" y="81"/>
                  </a:lnTo>
                  <a:lnTo>
                    <a:pt x="281" y="81"/>
                  </a:lnTo>
                  <a:lnTo>
                    <a:pt x="51" y="81"/>
                  </a:lnTo>
                  <a:lnTo>
                    <a:pt x="64" y="121"/>
                  </a:lnTo>
                  <a:lnTo>
                    <a:pt x="343" y="103"/>
                  </a:lnTo>
                  <a:lnTo>
                    <a:pt x="343" y="100"/>
                  </a:lnTo>
                  <a:lnTo>
                    <a:pt x="348" y="94"/>
                  </a:lnTo>
                  <a:lnTo>
                    <a:pt x="351" y="89"/>
                  </a:lnTo>
                  <a:lnTo>
                    <a:pt x="357" y="84"/>
                  </a:lnTo>
                  <a:lnTo>
                    <a:pt x="359" y="78"/>
                  </a:lnTo>
                  <a:lnTo>
                    <a:pt x="367" y="73"/>
                  </a:lnTo>
                  <a:lnTo>
                    <a:pt x="370" y="65"/>
                  </a:lnTo>
                  <a:lnTo>
                    <a:pt x="376" y="57"/>
                  </a:lnTo>
                  <a:lnTo>
                    <a:pt x="378" y="48"/>
                  </a:lnTo>
                  <a:lnTo>
                    <a:pt x="384" y="43"/>
                  </a:lnTo>
                  <a:lnTo>
                    <a:pt x="386" y="35"/>
                  </a:lnTo>
                  <a:lnTo>
                    <a:pt x="389" y="30"/>
                  </a:lnTo>
                  <a:lnTo>
                    <a:pt x="389" y="21"/>
                  </a:lnTo>
                  <a:lnTo>
                    <a:pt x="392" y="16"/>
                  </a:lnTo>
                  <a:lnTo>
                    <a:pt x="386" y="8"/>
                  </a:lnTo>
                  <a:lnTo>
                    <a:pt x="376" y="5"/>
                  </a:lnTo>
                  <a:lnTo>
                    <a:pt x="370" y="5"/>
                  </a:lnTo>
                  <a:lnTo>
                    <a:pt x="365" y="8"/>
                  </a:lnTo>
                  <a:lnTo>
                    <a:pt x="359" y="11"/>
                  </a:lnTo>
                  <a:lnTo>
                    <a:pt x="351" y="13"/>
                  </a:lnTo>
                  <a:lnTo>
                    <a:pt x="346" y="16"/>
                  </a:lnTo>
                  <a:lnTo>
                    <a:pt x="338" y="21"/>
                  </a:lnTo>
                  <a:lnTo>
                    <a:pt x="332" y="24"/>
                  </a:lnTo>
                  <a:lnTo>
                    <a:pt x="327" y="27"/>
                  </a:lnTo>
                  <a:lnTo>
                    <a:pt x="319" y="32"/>
                  </a:lnTo>
                  <a:lnTo>
                    <a:pt x="319" y="35"/>
                  </a:lnTo>
                  <a:lnTo>
                    <a:pt x="7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D6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8" name="Freeform 13"/>
            <p:cNvSpPr>
              <a:spLocks/>
            </p:cNvSpPr>
            <p:nvPr/>
          </p:nvSpPr>
          <p:spPr bwMode="auto">
            <a:xfrm>
              <a:off x="5551488" y="4081463"/>
              <a:ext cx="222250" cy="188913"/>
            </a:xfrm>
            <a:custGeom>
              <a:avLst/>
              <a:gdLst>
                <a:gd name="T0" fmla="*/ 2147483647 w 140"/>
                <a:gd name="T1" fmla="*/ 0 h 119"/>
                <a:gd name="T2" fmla="*/ 0 w 140"/>
                <a:gd name="T3" fmla="*/ 2147483647 h 119"/>
                <a:gd name="T4" fmla="*/ 2147483647 w 140"/>
                <a:gd name="T5" fmla="*/ 2147483647 h 119"/>
                <a:gd name="T6" fmla="*/ 2147483647 w 140"/>
                <a:gd name="T7" fmla="*/ 2147483647 h 119"/>
                <a:gd name="T8" fmla="*/ 2147483647 w 140"/>
                <a:gd name="T9" fmla="*/ 2147483647 h 119"/>
                <a:gd name="T10" fmla="*/ 2147483647 w 140"/>
                <a:gd name="T11" fmla="*/ 2147483647 h 119"/>
                <a:gd name="T12" fmla="*/ 2147483647 w 140"/>
                <a:gd name="T13" fmla="*/ 2147483647 h 119"/>
                <a:gd name="T14" fmla="*/ 2147483647 w 140"/>
                <a:gd name="T15" fmla="*/ 2147483647 h 119"/>
                <a:gd name="T16" fmla="*/ 2147483647 w 140"/>
                <a:gd name="T17" fmla="*/ 2147483647 h 119"/>
                <a:gd name="T18" fmla="*/ 2147483647 w 140"/>
                <a:gd name="T19" fmla="*/ 2147483647 h 119"/>
                <a:gd name="T20" fmla="*/ 2147483647 w 140"/>
                <a:gd name="T21" fmla="*/ 2147483647 h 119"/>
                <a:gd name="T22" fmla="*/ 2147483647 w 140"/>
                <a:gd name="T23" fmla="*/ 2147483647 h 119"/>
                <a:gd name="T24" fmla="*/ 2147483647 w 140"/>
                <a:gd name="T25" fmla="*/ 2147483647 h 119"/>
                <a:gd name="T26" fmla="*/ 2147483647 w 140"/>
                <a:gd name="T27" fmla="*/ 2147483647 h 119"/>
                <a:gd name="T28" fmla="*/ 2147483647 w 140"/>
                <a:gd name="T29" fmla="*/ 2147483647 h 119"/>
                <a:gd name="T30" fmla="*/ 2147483647 w 140"/>
                <a:gd name="T31" fmla="*/ 2147483647 h 119"/>
                <a:gd name="T32" fmla="*/ 2147483647 w 140"/>
                <a:gd name="T33" fmla="*/ 2147483647 h 119"/>
                <a:gd name="T34" fmla="*/ 2147483647 w 140"/>
                <a:gd name="T35" fmla="*/ 2147483647 h 119"/>
                <a:gd name="T36" fmla="*/ 2147483647 w 140"/>
                <a:gd name="T37" fmla="*/ 2147483647 h 119"/>
                <a:gd name="T38" fmla="*/ 2147483647 w 140"/>
                <a:gd name="T39" fmla="*/ 2147483647 h 119"/>
                <a:gd name="T40" fmla="*/ 2147483647 w 140"/>
                <a:gd name="T41" fmla="*/ 2147483647 h 119"/>
                <a:gd name="T42" fmla="*/ 2147483647 w 140"/>
                <a:gd name="T43" fmla="*/ 2147483647 h 119"/>
                <a:gd name="T44" fmla="*/ 2147483647 w 140"/>
                <a:gd name="T45" fmla="*/ 2147483647 h 119"/>
                <a:gd name="T46" fmla="*/ 2147483647 w 140"/>
                <a:gd name="T47" fmla="*/ 0 h 119"/>
                <a:gd name="T48" fmla="*/ 2147483647 w 140"/>
                <a:gd name="T49" fmla="*/ 0 h 119"/>
                <a:gd name="T50" fmla="*/ 2147483647 w 140"/>
                <a:gd name="T51" fmla="*/ 0 h 119"/>
                <a:gd name="T52" fmla="*/ 2147483647 w 140"/>
                <a:gd name="T53" fmla="*/ 0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0"/>
                <a:gd name="T82" fmla="*/ 0 h 119"/>
                <a:gd name="T83" fmla="*/ 140 w 140"/>
                <a:gd name="T84" fmla="*/ 119 h 1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0" h="119">
                  <a:moveTo>
                    <a:pt x="92" y="0"/>
                  </a:moveTo>
                  <a:lnTo>
                    <a:pt x="0" y="116"/>
                  </a:lnTo>
                  <a:lnTo>
                    <a:pt x="140" y="119"/>
                  </a:lnTo>
                  <a:lnTo>
                    <a:pt x="140" y="116"/>
                  </a:lnTo>
                  <a:lnTo>
                    <a:pt x="138" y="111"/>
                  </a:lnTo>
                  <a:lnTo>
                    <a:pt x="132" y="105"/>
                  </a:lnTo>
                  <a:lnTo>
                    <a:pt x="127" y="97"/>
                  </a:lnTo>
                  <a:lnTo>
                    <a:pt x="119" y="89"/>
                  </a:lnTo>
                  <a:lnTo>
                    <a:pt x="113" y="81"/>
                  </a:lnTo>
                  <a:lnTo>
                    <a:pt x="108" y="73"/>
                  </a:lnTo>
                  <a:lnTo>
                    <a:pt x="105" y="73"/>
                  </a:lnTo>
                  <a:lnTo>
                    <a:pt x="102" y="65"/>
                  </a:lnTo>
                  <a:lnTo>
                    <a:pt x="105" y="59"/>
                  </a:lnTo>
                  <a:lnTo>
                    <a:pt x="111" y="51"/>
                  </a:lnTo>
                  <a:lnTo>
                    <a:pt x="116" y="46"/>
                  </a:lnTo>
                  <a:lnTo>
                    <a:pt x="121" y="35"/>
                  </a:lnTo>
                  <a:lnTo>
                    <a:pt x="127" y="27"/>
                  </a:lnTo>
                  <a:lnTo>
                    <a:pt x="130" y="21"/>
                  </a:lnTo>
                  <a:lnTo>
                    <a:pt x="132" y="16"/>
                  </a:lnTo>
                  <a:lnTo>
                    <a:pt x="127" y="10"/>
                  </a:lnTo>
                  <a:lnTo>
                    <a:pt x="121" y="8"/>
                  </a:lnTo>
                  <a:lnTo>
                    <a:pt x="113" y="5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D6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9" name="Freeform 14"/>
            <p:cNvSpPr>
              <a:spLocks/>
            </p:cNvSpPr>
            <p:nvPr/>
          </p:nvSpPr>
          <p:spPr bwMode="auto">
            <a:xfrm>
              <a:off x="5568950" y="4248151"/>
              <a:ext cx="179387" cy="138113"/>
            </a:xfrm>
            <a:custGeom>
              <a:avLst/>
              <a:gdLst>
                <a:gd name="T0" fmla="*/ 2147483647 w 113"/>
                <a:gd name="T1" fmla="*/ 2147483647 h 87"/>
                <a:gd name="T2" fmla="*/ 2147483647 w 113"/>
                <a:gd name="T3" fmla="*/ 2147483647 h 87"/>
                <a:gd name="T4" fmla="*/ 0 w 113"/>
                <a:gd name="T5" fmla="*/ 2147483647 h 87"/>
                <a:gd name="T6" fmla="*/ 0 w 113"/>
                <a:gd name="T7" fmla="*/ 2147483647 h 87"/>
                <a:gd name="T8" fmla="*/ 0 w 113"/>
                <a:gd name="T9" fmla="*/ 2147483647 h 87"/>
                <a:gd name="T10" fmla="*/ 0 w 113"/>
                <a:gd name="T11" fmla="*/ 2147483647 h 87"/>
                <a:gd name="T12" fmla="*/ 0 w 113"/>
                <a:gd name="T13" fmla="*/ 2147483647 h 87"/>
                <a:gd name="T14" fmla="*/ 0 w 113"/>
                <a:gd name="T15" fmla="*/ 2147483647 h 87"/>
                <a:gd name="T16" fmla="*/ 2147483647 w 113"/>
                <a:gd name="T17" fmla="*/ 2147483647 h 87"/>
                <a:gd name="T18" fmla="*/ 2147483647 w 113"/>
                <a:gd name="T19" fmla="*/ 2147483647 h 87"/>
                <a:gd name="T20" fmla="*/ 2147483647 w 113"/>
                <a:gd name="T21" fmla="*/ 2147483647 h 87"/>
                <a:gd name="T22" fmla="*/ 2147483647 w 113"/>
                <a:gd name="T23" fmla="*/ 2147483647 h 87"/>
                <a:gd name="T24" fmla="*/ 2147483647 w 113"/>
                <a:gd name="T25" fmla="*/ 2147483647 h 87"/>
                <a:gd name="T26" fmla="*/ 2147483647 w 113"/>
                <a:gd name="T27" fmla="*/ 2147483647 h 87"/>
                <a:gd name="T28" fmla="*/ 2147483647 w 113"/>
                <a:gd name="T29" fmla="*/ 2147483647 h 87"/>
                <a:gd name="T30" fmla="*/ 2147483647 w 113"/>
                <a:gd name="T31" fmla="*/ 2147483647 h 87"/>
                <a:gd name="T32" fmla="*/ 2147483647 w 113"/>
                <a:gd name="T33" fmla="*/ 2147483647 h 87"/>
                <a:gd name="T34" fmla="*/ 2147483647 w 113"/>
                <a:gd name="T35" fmla="*/ 2147483647 h 87"/>
                <a:gd name="T36" fmla="*/ 2147483647 w 113"/>
                <a:gd name="T37" fmla="*/ 2147483647 h 87"/>
                <a:gd name="T38" fmla="*/ 2147483647 w 113"/>
                <a:gd name="T39" fmla="*/ 2147483647 h 87"/>
                <a:gd name="T40" fmla="*/ 2147483647 w 113"/>
                <a:gd name="T41" fmla="*/ 2147483647 h 87"/>
                <a:gd name="T42" fmla="*/ 2147483647 w 113"/>
                <a:gd name="T43" fmla="*/ 2147483647 h 87"/>
                <a:gd name="T44" fmla="*/ 2147483647 w 113"/>
                <a:gd name="T45" fmla="*/ 2147483647 h 87"/>
                <a:gd name="T46" fmla="*/ 2147483647 w 113"/>
                <a:gd name="T47" fmla="*/ 2147483647 h 87"/>
                <a:gd name="T48" fmla="*/ 2147483647 w 113"/>
                <a:gd name="T49" fmla="*/ 2147483647 h 87"/>
                <a:gd name="T50" fmla="*/ 2147483647 w 113"/>
                <a:gd name="T51" fmla="*/ 2147483647 h 87"/>
                <a:gd name="T52" fmla="*/ 2147483647 w 113"/>
                <a:gd name="T53" fmla="*/ 2147483647 h 87"/>
                <a:gd name="T54" fmla="*/ 2147483647 w 113"/>
                <a:gd name="T55" fmla="*/ 2147483647 h 87"/>
                <a:gd name="T56" fmla="*/ 2147483647 w 113"/>
                <a:gd name="T57" fmla="*/ 2147483647 h 87"/>
                <a:gd name="T58" fmla="*/ 2147483647 w 113"/>
                <a:gd name="T59" fmla="*/ 0 h 87"/>
                <a:gd name="T60" fmla="*/ 2147483647 w 113"/>
                <a:gd name="T61" fmla="*/ 0 h 87"/>
                <a:gd name="T62" fmla="*/ 2147483647 w 113"/>
                <a:gd name="T63" fmla="*/ 2147483647 h 87"/>
                <a:gd name="T64" fmla="*/ 2147483647 w 113"/>
                <a:gd name="T65" fmla="*/ 2147483647 h 87"/>
                <a:gd name="T66" fmla="*/ 2147483647 w 113"/>
                <a:gd name="T67" fmla="*/ 2147483647 h 87"/>
                <a:gd name="T68" fmla="*/ 2147483647 w 113"/>
                <a:gd name="T69" fmla="*/ 2147483647 h 87"/>
                <a:gd name="T70" fmla="*/ 2147483647 w 113"/>
                <a:gd name="T71" fmla="*/ 2147483647 h 87"/>
                <a:gd name="T72" fmla="*/ 2147483647 w 113"/>
                <a:gd name="T73" fmla="*/ 2147483647 h 87"/>
                <a:gd name="T74" fmla="*/ 2147483647 w 113"/>
                <a:gd name="T75" fmla="*/ 2147483647 h 87"/>
                <a:gd name="T76" fmla="*/ 2147483647 w 113"/>
                <a:gd name="T77" fmla="*/ 2147483647 h 87"/>
                <a:gd name="T78" fmla="*/ 2147483647 w 113"/>
                <a:gd name="T79" fmla="*/ 2147483647 h 87"/>
                <a:gd name="T80" fmla="*/ 2147483647 w 113"/>
                <a:gd name="T81" fmla="*/ 2147483647 h 87"/>
                <a:gd name="T82" fmla="*/ 2147483647 w 113"/>
                <a:gd name="T83" fmla="*/ 2147483647 h 87"/>
                <a:gd name="T84" fmla="*/ 2147483647 w 113"/>
                <a:gd name="T85" fmla="*/ 2147483647 h 87"/>
                <a:gd name="T86" fmla="*/ 2147483647 w 113"/>
                <a:gd name="T87" fmla="*/ 2147483647 h 87"/>
                <a:gd name="T88" fmla="*/ 2147483647 w 113"/>
                <a:gd name="T89" fmla="*/ 2147483647 h 87"/>
                <a:gd name="T90" fmla="*/ 2147483647 w 113"/>
                <a:gd name="T91" fmla="*/ 2147483647 h 87"/>
                <a:gd name="T92" fmla="*/ 0 w 113"/>
                <a:gd name="T93" fmla="*/ 2147483647 h 87"/>
                <a:gd name="T94" fmla="*/ 2147483647 w 113"/>
                <a:gd name="T95" fmla="*/ 2147483647 h 87"/>
                <a:gd name="T96" fmla="*/ 2147483647 w 113"/>
                <a:gd name="T97" fmla="*/ 2147483647 h 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3"/>
                <a:gd name="T148" fmla="*/ 0 h 87"/>
                <a:gd name="T149" fmla="*/ 113 w 113"/>
                <a:gd name="T150" fmla="*/ 87 h 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3" h="87">
                  <a:moveTo>
                    <a:pt x="5" y="11"/>
                  </a:moveTo>
                  <a:lnTo>
                    <a:pt x="2" y="14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8" y="65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1" y="81"/>
                  </a:lnTo>
                  <a:lnTo>
                    <a:pt x="29" y="81"/>
                  </a:lnTo>
                  <a:lnTo>
                    <a:pt x="43" y="87"/>
                  </a:lnTo>
                  <a:lnTo>
                    <a:pt x="51" y="84"/>
                  </a:lnTo>
                  <a:lnTo>
                    <a:pt x="59" y="84"/>
                  </a:lnTo>
                  <a:lnTo>
                    <a:pt x="67" y="79"/>
                  </a:lnTo>
                  <a:lnTo>
                    <a:pt x="75" y="76"/>
                  </a:lnTo>
                  <a:lnTo>
                    <a:pt x="81" y="68"/>
                  </a:lnTo>
                  <a:lnTo>
                    <a:pt x="86" y="62"/>
                  </a:lnTo>
                  <a:lnTo>
                    <a:pt x="91" y="57"/>
                  </a:lnTo>
                  <a:lnTo>
                    <a:pt x="97" y="49"/>
                  </a:lnTo>
                  <a:lnTo>
                    <a:pt x="100" y="41"/>
                  </a:lnTo>
                  <a:lnTo>
                    <a:pt x="105" y="35"/>
                  </a:lnTo>
                  <a:lnTo>
                    <a:pt x="108" y="27"/>
                  </a:lnTo>
                  <a:lnTo>
                    <a:pt x="108" y="22"/>
                  </a:lnTo>
                  <a:lnTo>
                    <a:pt x="113" y="14"/>
                  </a:lnTo>
                  <a:lnTo>
                    <a:pt x="113" y="11"/>
                  </a:lnTo>
                  <a:lnTo>
                    <a:pt x="86" y="0"/>
                  </a:lnTo>
                  <a:lnTo>
                    <a:pt x="83" y="8"/>
                  </a:lnTo>
                  <a:lnTo>
                    <a:pt x="81" y="14"/>
                  </a:lnTo>
                  <a:lnTo>
                    <a:pt x="81" y="24"/>
                  </a:lnTo>
                  <a:lnTo>
                    <a:pt x="75" y="33"/>
                  </a:lnTo>
                  <a:lnTo>
                    <a:pt x="73" y="41"/>
                  </a:lnTo>
                  <a:lnTo>
                    <a:pt x="64" y="46"/>
                  </a:lnTo>
                  <a:lnTo>
                    <a:pt x="59" y="49"/>
                  </a:lnTo>
                  <a:lnTo>
                    <a:pt x="51" y="46"/>
                  </a:lnTo>
                  <a:lnTo>
                    <a:pt x="45" y="41"/>
                  </a:lnTo>
                  <a:lnTo>
                    <a:pt x="43" y="33"/>
                  </a:lnTo>
                  <a:lnTo>
                    <a:pt x="43" y="24"/>
                  </a:lnTo>
                  <a:lnTo>
                    <a:pt x="43" y="16"/>
                  </a:lnTo>
                  <a:lnTo>
                    <a:pt x="43" y="8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0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7D6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0" name="Freeform 15"/>
            <p:cNvSpPr>
              <a:spLocks/>
            </p:cNvSpPr>
            <p:nvPr/>
          </p:nvSpPr>
          <p:spPr bwMode="auto">
            <a:xfrm>
              <a:off x="5594350" y="3127376"/>
              <a:ext cx="819150" cy="541338"/>
            </a:xfrm>
            <a:custGeom>
              <a:avLst/>
              <a:gdLst>
                <a:gd name="T0" fmla="*/ 2147483647 w 516"/>
                <a:gd name="T1" fmla="*/ 2147483647 h 341"/>
                <a:gd name="T2" fmla="*/ 2147483647 w 516"/>
                <a:gd name="T3" fmla="*/ 0 h 341"/>
                <a:gd name="T4" fmla="*/ 2147483647 w 516"/>
                <a:gd name="T5" fmla="*/ 2147483647 h 341"/>
                <a:gd name="T6" fmla="*/ 2147483647 w 516"/>
                <a:gd name="T7" fmla="*/ 2147483647 h 341"/>
                <a:gd name="T8" fmla="*/ 0 w 516"/>
                <a:gd name="T9" fmla="*/ 2147483647 h 341"/>
                <a:gd name="T10" fmla="*/ 2147483647 w 516"/>
                <a:gd name="T11" fmla="*/ 2147483647 h 341"/>
                <a:gd name="T12" fmla="*/ 2147483647 w 516"/>
                <a:gd name="T13" fmla="*/ 2147483647 h 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6"/>
                <a:gd name="T22" fmla="*/ 0 h 341"/>
                <a:gd name="T23" fmla="*/ 516 w 516"/>
                <a:gd name="T24" fmla="*/ 341 h 3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6" h="341">
                  <a:moveTo>
                    <a:pt x="89" y="14"/>
                  </a:moveTo>
                  <a:lnTo>
                    <a:pt x="430" y="0"/>
                  </a:lnTo>
                  <a:lnTo>
                    <a:pt x="516" y="263"/>
                  </a:lnTo>
                  <a:lnTo>
                    <a:pt x="162" y="341"/>
                  </a:lnTo>
                  <a:lnTo>
                    <a:pt x="0" y="160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3D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1" name="Freeform 16"/>
            <p:cNvSpPr>
              <a:spLocks/>
            </p:cNvSpPr>
            <p:nvPr/>
          </p:nvSpPr>
          <p:spPr bwMode="auto">
            <a:xfrm>
              <a:off x="5783263" y="3457576"/>
              <a:ext cx="488950" cy="357188"/>
            </a:xfrm>
            <a:custGeom>
              <a:avLst/>
              <a:gdLst>
                <a:gd name="T0" fmla="*/ 2147483647 w 308"/>
                <a:gd name="T1" fmla="*/ 2147483647 h 225"/>
                <a:gd name="T2" fmla="*/ 2147483647 w 308"/>
                <a:gd name="T3" fmla="*/ 2147483647 h 225"/>
                <a:gd name="T4" fmla="*/ 2147483647 w 308"/>
                <a:gd name="T5" fmla="*/ 0 h 225"/>
                <a:gd name="T6" fmla="*/ 0 w 308"/>
                <a:gd name="T7" fmla="*/ 2147483647 h 225"/>
                <a:gd name="T8" fmla="*/ 2147483647 w 308"/>
                <a:gd name="T9" fmla="*/ 2147483647 h 225"/>
                <a:gd name="T10" fmla="*/ 2147483647 w 308"/>
                <a:gd name="T11" fmla="*/ 2147483647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8"/>
                <a:gd name="T19" fmla="*/ 0 h 225"/>
                <a:gd name="T20" fmla="*/ 308 w 308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8" h="225">
                  <a:moveTo>
                    <a:pt x="30" y="225"/>
                  </a:moveTo>
                  <a:lnTo>
                    <a:pt x="297" y="217"/>
                  </a:lnTo>
                  <a:lnTo>
                    <a:pt x="308" y="0"/>
                  </a:lnTo>
                  <a:lnTo>
                    <a:pt x="0" y="82"/>
                  </a:lnTo>
                  <a:lnTo>
                    <a:pt x="30" y="225"/>
                  </a:lnTo>
                  <a:close/>
                </a:path>
              </a:pathLst>
            </a:custGeom>
            <a:solidFill>
              <a:srgbClr val="63A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2" name="Freeform 17"/>
            <p:cNvSpPr>
              <a:spLocks/>
            </p:cNvSpPr>
            <p:nvPr/>
          </p:nvSpPr>
          <p:spPr bwMode="auto">
            <a:xfrm>
              <a:off x="5851525" y="4041776"/>
              <a:ext cx="300037" cy="412750"/>
            </a:xfrm>
            <a:custGeom>
              <a:avLst/>
              <a:gdLst>
                <a:gd name="T0" fmla="*/ 2147483647 w 189"/>
                <a:gd name="T1" fmla="*/ 0 h 260"/>
                <a:gd name="T2" fmla="*/ 2147483647 w 189"/>
                <a:gd name="T3" fmla="*/ 2147483647 h 260"/>
                <a:gd name="T4" fmla="*/ 2147483647 w 189"/>
                <a:gd name="T5" fmla="*/ 2147483647 h 260"/>
                <a:gd name="T6" fmla="*/ 0 w 189"/>
                <a:gd name="T7" fmla="*/ 2147483647 h 260"/>
                <a:gd name="T8" fmla="*/ 2147483647 w 189"/>
                <a:gd name="T9" fmla="*/ 2147483647 h 260"/>
                <a:gd name="T10" fmla="*/ 2147483647 w 189"/>
                <a:gd name="T11" fmla="*/ 2147483647 h 260"/>
                <a:gd name="T12" fmla="*/ 2147483647 w 189"/>
                <a:gd name="T13" fmla="*/ 2147483647 h 260"/>
                <a:gd name="T14" fmla="*/ 2147483647 w 189"/>
                <a:gd name="T15" fmla="*/ 2147483647 h 260"/>
                <a:gd name="T16" fmla="*/ 2147483647 w 189"/>
                <a:gd name="T17" fmla="*/ 2147483647 h 260"/>
                <a:gd name="T18" fmla="*/ 2147483647 w 189"/>
                <a:gd name="T19" fmla="*/ 2147483647 h 260"/>
                <a:gd name="T20" fmla="*/ 2147483647 w 189"/>
                <a:gd name="T21" fmla="*/ 2147483647 h 260"/>
                <a:gd name="T22" fmla="*/ 2147483647 w 189"/>
                <a:gd name="T23" fmla="*/ 2147483647 h 260"/>
                <a:gd name="T24" fmla="*/ 2147483647 w 189"/>
                <a:gd name="T25" fmla="*/ 2147483647 h 260"/>
                <a:gd name="T26" fmla="*/ 2147483647 w 189"/>
                <a:gd name="T27" fmla="*/ 2147483647 h 260"/>
                <a:gd name="T28" fmla="*/ 2147483647 w 189"/>
                <a:gd name="T29" fmla="*/ 2147483647 h 260"/>
                <a:gd name="T30" fmla="*/ 2147483647 w 189"/>
                <a:gd name="T31" fmla="*/ 2147483647 h 260"/>
                <a:gd name="T32" fmla="*/ 2147483647 w 189"/>
                <a:gd name="T33" fmla="*/ 2147483647 h 260"/>
                <a:gd name="T34" fmla="*/ 2147483647 w 189"/>
                <a:gd name="T35" fmla="*/ 2147483647 h 260"/>
                <a:gd name="T36" fmla="*/ 2147483647 w 189"/>
                <a:gd name="T37" fmla="*/ 2147483647 h 260"/>
                <a:gd name="T38" fmla="*/ 2147483647 w 189"/>
                <a:gd name="T39" fmla="*/ 2147483647 h 260"/>
                <a:gd name="T40" fmla="*/ 2147483647 w 189"/>
                <a:gd name="T41" fmla="*/ 2147483647 h 260"/>
                <a:gd name="T42" fmla="*/ 2147483647 w 189"/>
                <a:gd name="T43" fmla="*/ 2147483647 h 260"/>
                <a:gd name="T44" fmla="*/ 2147483647 w 189"/>
                <a:gd name="T45" fmla="*/ 2147483647 h 260"/>
                <a:gd name="T46" fmla="*/ 2147483647 w 189"/>
                <a:gd name="T47" fmla="*/ 2147483647 h 260"/>
                <a:gd name="T48" fmla="*/ 2147483647 w 189"/>
                <a:gd name="T49" fmla="*/ 2147483647 h 260"/>
                <a:gd name="T50" fmla="*/ 2147483647 w 189"/>
                <a:gd name="T51" fmla="*/ 2147483647 h 260"/>
                <a:gd name="T52" fmla="*/ 2147483647 w 189"/>
                <a:gd name="T53" fmla="*/ 2147483647 h 260"/>
                <a:gd name="T54" fmla="*/ 2147483647 w 189"/>
                <a:gd name="T55" fmla="*/ 2147483647 h 260"/>
                <a:gd name="T56" fmla="*/ 2147483647 w 189"/>
                <a:gd name="T57" fmla="*/ 2147483647 h 260"/>
                <a:gd name="T58" fmla="*/ 2147483647 w 189"/>
                <a:gd name="T59" fmla="*/ 2147483647 h 260"/>
                <a:gd name="T60" fmla="*/ 2147483647 w 189"/>
                <a:gd name="T61" fmla="*/ 2147483647 h 260"/>
                <a:gd name="T62" fmla="*/ 2147483647 w 189"/>
                <a:gd name="T63" fmla="*/ 2147483647 h 260"/>
                <a:gd name="T64" fmla="*/ 2147483647 w 189"/>
                <a:gd name="T65" fmla="*/ 2147483647 h 260"/>
                <a:gd name="T66" fmla="*/ 2147483647 w 189"/>
                <a:gd name="T67" fmla="*/ 2147483647 h 260"/>
                <a:gd name="T68" fmla="*/ 2147483647 w 189"/>
                <a:gd name="T69" fmla="*/ 2147483647 h 260"/>
                <a:gd name="T70" fmla="*/ 2147483647 w 189"/>
                <a:gd name="T71" fmla="*/ 0 h 260"/>
                <a:gd name="T72" fmla="*/ 2147483647 w 189"/>
                <a:gd name="T73" fmla="*/ 0 h 2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9"/>
                <a:gd name="T112" fmla="*/ 0 h 260"/>
                <a:gd name="T113" fmla="*/ 189 w 189"/>
                <a:gd name="T114" fmla="*/ 260 h 2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9" h="260">
                  <a:moveTo>
                    <a:pt x="70" y="0"/>
                  </a:moveTo>
                  <a:lnTo>
                    <a:pt x="8" y="60"/>
                  </a:lnTo>
                  <a:lnTo>
                    <a:pt x="41" y="184"/>
                  </a:lnTo>
                  <a:lnTo>
                    <a:pt x="0" y="260"/>
                  </a:lnTo>
                  <a:lnTo>
                    <a:pt x="95" y="211"/>
                  </a:lnTo>
                  <a:lnTo>
                    <a:pt x="95" y="238"/>
                  </a:lnTo>
                  <a:lnTo>
                    <a:pt x="135" y="236"/>
                  </a:lnTo>
                  <a:lnTo>
                    <a:pt x="135" y="233"/>
                  </a:lnTo>
                  <a:lnTo>
                    <a:pt x="135" y="230"/>
                  </a:lnTo>
                  <a:lnTo>
                    <a:pt x="133" y="225"/>
                  </a:lnTo>
                  <a:lnTo>
                    <a:pt x="133" y="217"/>
                  </a:lnTo>
                  <a:lnTo>
                    <a:pt x="130" y="211"/>
                  </a:lnTo>
                  <a:lnTo>
                    <a:pt x="127" y="200"/>
                  </a:lnTo>
                  <a:lnTo>
                    <a:pt x="124" y="190"/>
                  </a:lnTo>
                  <a:lnTo>
                    <a:pt x="124" y="182"/>
                  </a:lnTo>
                  <a:lnTo>
                    <a:pt x="122" y="168"/>
                  </a:lnTo>
                  <a:lnTo>
                    <a:pt x="119" y="157"/>
                  </a:lnTo>
                  <a:lnTo>
                    <a:pt x="116" y="144"/>
                  </a:lnTo>
                  <a:lnTo>
                    <a:pt x="116" y="133"/>
                  </a:lnTo>
                  <a:lnTo>
                    <a:pt x="116" y="122"/>
                  </a:lnTo>
                  <a:lnTo>
                    <a:pt x="116" y="111"/>
                  </a:lnTo>
                  <a:lnTo>
                    <a:pt x="116" y="100"/>
                  </a:lnTo>
                  <a:lnTo>
                    <a:pt x="119" y="92"/>
                  </a:lnTo>
                  <a:lnTo>
                    <a:pt x="119" y="81"/>
                  </a:lnTo>
                  <a:lnTo>
                    <a:pt x="124" y="73"/>
                  </a:lnTo>
                  <a:lnTo>
                    <a:pt x="127" y="68"/>
                  </a:lnTo>
                  <a:lnTo>
                    <a:pt x="133" y="60"/>
                  </a:lnTo>
                  <a:lnTo>
                    <a:pt x="138" y="52"/>
                  </a:lnTo>
                  <a:lnTo>
                    <a:pt x="143" y="49"/>
                  </a:lnTo>
                  <a:lnTo>
                    <a:pt x="152" y="44"/>
                  </a:lnTo>
                  <a:lnTo>
                    <a:pt x="157" y="38"/>
                  </a:lnTo>
                  <a:lnTo>
                    <a:pt x="168" y="30"/>
                  </a:lnTo>
                  <a:lnTo>
                    <a:pt x="179" y="25"/>
                  </a:lnTo>
                  <a:lnTo>
                    <a:pt x="187" y="22"/>
                  </a:lnTo>
                  <a:lnTo>
                    <a:pt x="189" y="2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3" name="Freeform 18"/>
            <p:cNvSpPr>
              <a:spLocks/>
            </p:cNvSpPr>
            <p:nvPr/>
          </p:nvSpPr>
          <p:spPr bwMode="auto">
            <a:xfrm>
              <a:off x="3360738" y="3333751"/>
              <a:ext cx="558800" cy="450850"/>
            </a:xfrm>
            <a:custGeom>
              <a:avLst/>
              <a:gdLst>
                <a:gd name="T0" fmla="*/ 2147483647 w 352"/>
                <a:gd name="T1" fmla="*/ 0 h 284"/>
                <a:gd name="T2" fmla="*/ 2147483647 w 352"/>
                <a:gd name="T3" fmla="*/ 2147483647 h 284"/>
                <a:gd name="T4" fmla="*/ 2147483647 w 352"/>
                <a:gd name="T5" fmla="*/ 2147483647 h 284"/>
                <a:gd name="T6" fmla="*/ 2147483647 w 352"/>
                <a:gd name="T7" fmla="*/ 2147483647 h 284"/>
                <a:gd name="T8" fmla="*/ 2147483647 w 352"/>
                <a:gd name="T9" fmla="*/ 2147483647 h 284"/>
                <a:gd name="T10" fmla="*/ 2147483647 w 352"/>
                <a:gd name="T11" fmla="*/ 2147483647 h 284"/>
                <a:gd name="T12" fmla="*/ 2147483647 w 352"/>
                <a:gd name="T13" fmla="*/ 2147483647 h 284"/>
                <a:gd name="T14" fmla="*/ 2147483647 w 352"/>
                <a:gd name="T15" fmla="*/ 2147483647 h 284"/>
                <a:gd name="T16" fmla="*/ 2147483647 w 352"/>
                <a:gd name="T17" fmla="*/ 2147483647 h 284"/>
                <a:gd name="T18" fmla="*/ 0 w 352"/>
                <a:gd name="T19" fmla="*/ 2147483647 h 284"/>
                <a:gd name="T20" fmla="*/ 0 w 352"/>
                <a:gd name="T21" fmla="*/ 2147483647 h 284"/>
                <a:gd name="T22" fmla="*/ 2147483647 w 352"/>
                <a:gd name="T23" fmla="*/ 2147483647 h 284"/>
                <a:gd name="T24" fmla="*/ 2147483647 w 352"/>
                <a:gd name="T25" fmla="*/ 2147483647 h 284"/>
                <a:gd name="T26" fmla="*/ 2147483647 w 352"/>
                <a:gd name="T27" fmla="*/ 2147483647 h 284"/>
                <a:gd name="T28" fmla="*/ 2147483647 w 352"/>
                <a:gd name="T29" fmla="*/ 2147483647 h 284"/>
                <a:gd name="T30" fmla="*/ 2147483647 w 352"/>
                <a:gd name="T31" fmla="*/ 2147483647 h 284"/>
                <a:gd name="T32" fmla="*/ 2147483647 w 352"/>
                <a:gd name="T33" fmla="*/ 2147483647 h 284"/>
                <a:gd name="T34" fmla="*/ 2147483647 w 352"/>
                <a:gd name="T35" fmla="*/ 2147483647 h 284"/>
                <a:gd name="T36" fmla="*/ 2147483647 w 352"/>
                <a:gd name="T37" fmla="*/ 2147483647 h 284"/>
                <a:gd name="T38" fmla="*/ 2147483647 w 352"/>
                <a:gd name="T39" fmla="*/ 2147483647 h 284"/>
                <a:gd name="T40" fmla="*/ 2147483647 w 352"/>
                <a:gd name="T41" fmla="*/ 2147483647 h 284"/>
                <a:gd name="T42" fmla="*/ 2147483647 w 352"/>
                <a:gd name="T43" fmla="*/ 2147483647 h 284"/>
                <a:gd name="T44" fmla="*/ 2147483647 w 352"/>
                <a:gd name="T45" fmla="*/ 2147483647 h 284"/>
                <a:gd name="T46" fmla="*/ 2147483647 w 352"/>
                <a:gd name="T47" fmla="*/ 2147483647 h 284"/>
                <a:gd name="T48" fmla="*/ 2147483647 w 352"/>
                <a:gd name="T49" fmla="*/ 2147483647 h 284"/>
                <a:gd name="T50" fmla="*/ 2147483647 w 352"/>
                <a:gd name="T51" fmla="*/ 2147483647 h 284"/>
                <a:gd name="T52" fmla="*/ 2147483647 w 352"/>
                <a:gd name="T53" fmla="*/ 2147483647 h 284"/>
                <a:gd name="T54" fmla="*/ 2147483647 w 352"/>
                <a:gd name="T55" fmla="*/ 2147483647 h 284"/>
                <a:gd name="T56" fmla="*/ 2147483647 w 352"/>
                <a:gd name="T57" fmla="*/ 2147483647 h 284"/>
                <a:gd name="T58" fmla="*/ 2147483647 w 352"/>
                <a:gd name="T59" fmla="*/ 2147483647 h 284"/>
                <a:gd name="T60" fmla="*/ 2147483647 w 352"/>
                <a:gd name="T61" fmla="*/ 2147483647 h 284"/>
                <a:gd name="T62" fmla="*/ 2147483647 w 352"/>
                <a:gd name="T63" fmla="*/ 2147483647 h 284"/>
                <a:gd name="T64" fmla="*/ 2147483647 w 352"/>
                <a:gd name="T65" fmla="*/ 2147483647 h 284"/>
                <a:gd name="T66" fmla="*/ 2147483647 w 352"/>
                <a:gd name="T67" fmla="*/ 2147483647 h 284"/>
                <a:gd name="T68" fmla="*/ 2147483647 w 352"/>
                <a:gd name="T69" fmla="*/ 2147483647 h 284"/>
                <a:gd name="T70" fmla="*/ 2147483647 w 352"/>
                <a:gd name="T71" fmla="*/ 2147483647 h 284"/>
                <a:gd name="T72" fmla="*/ 2147483647 w 352"/>
                <a:gd name="T73" fmla="*/ 2147483647 h 284"/>
                <a:gd name="T74" fmla="*/ 2147483647 w 352"/>
                <a:gd name="T75" fmla="*/ 2147483647 h 284"/>
                <a:gd name="T76" fmla="*/ 2147483647 w 352"/>
                <a:gd name="T77" fmla="*/ 2147483647 h 284"/>
                <a:gd name="T78" fmla="*/ 2147483647 w 352"/>
                <a:gd name="T79" fmla="*/ 2147483647 h 284"/>
                <a:gd name="T80" fmla="*/ 2147483647 w 352"/>
                <a:gd name="T81" fmla="*/ 2147483647 h 284"/>
                <a:gd name="T82" fmla="*/ 2147483647 w 352"/>
                <a:gd name="T83" fmla="*/ 2147483647 h 284"/>
                <a:gd name="T84" fmla="*/ 2147483647 w 352"/>
                <a:gd name="T85" fmla="*/ 2147483647 h 284"/>
                <a:gd name="T86" fmla="*/ 2147483647 w 352"/>
                <a:gd name="T87" fmla="*/ 2147483647 h 284"/>
                <a:gd name="T88" fmla="*/ 2147483647 w 352"/>
                <a:gd name="T89" fmla="*/ 2147483647 h 284"/>
                <a:gd name="T90" fmla="*/ 2147483647 w 352"/>
                <a:gd name="T91" fmla="*/ 2147483647 h 284"/>
                <a:gd name="T92" fmla="*/ 2147483647 w 352"/>
                <a:gd name="T93" fmla="*/ 2147483647 h 284"/>
                <a:gd name="T94" fmla="*/ 2147483647 w 352"/>
                <a:gd name="T95" fmla="*/ 2147483647 h 284"/>
                <a:gd name="T96" fmla="*/ 2147483647 w 352"/>
                <a:gd name="T97" fmla="*/ 2147483647 h 284"/>
                <a:gd name="T98" fmla="*/ 2147483647 w 352"/>
                <a:gd name="T99" fmla="*/ 0 h 284"/>
                <a:gd name="T100" fmla="*/ 2147483647 w 352"/>
                <a:gd name="T101" fmla="*/ 0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2"/>
                <a:gd name="T154" fmla="*/ 0 h 284"/>
                <a:gd name="T155" fmla="*/ 352 w 352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2" h="284">
                  <a:moveTo>
                    <a:pt x="89" y="0"/>
                  </a:moveTo>
                  <a:lnTo>
                    <a:pt x="89" y="0"/>
                  </a:lnTo>
                  <a:lnTo>
                    <a:pt x="87" y="5"/>
                  </a:lnTo>
                  <a:lnTo>
                    <a:pt x="84" y="8"/>
                  </a:lnTo>
                  <a:lnTo>
                    <a:pt x="79" y="16"/>
                  </a:lnTo>
                  <a:lnTo>
                    <a:pt x="73" y="24"/>
                  </a:lnTo>
                  <a:lnTo>
                    <a:pt x="68" y="35"/>
                  </a:lnTo>
                  <a:lnTo>
                    <a:pt x="62" y="46"/>
                  </a:lnTo>
                  <a:lnTo>
                    <a:pt x="54" y="60"/>
                  </a:lnTo>
                  <a:lnTo>
                    <a:pt x="49" y="73"/>
                  </a:lnTo>
                  <a:lnTo>
                    <a:pt x="41" y="89"/>
                  </a:lnTo>
                  <a:lnTo>
                    <a:pt x="35" y="106"/>
                  </a:lnTo>
                  <a:lnTo>
                    <a:pt x="27" y="124"/>
                  </a:lnTo>
                  <a:lnTo>
                    <a:pt x="22" y="143"/>
                  </a:lnTo>
                  <a:lnTo>
                    <a:pt x="16" y="162"/>
                  </a:lnTo>
                  <a:lnTo>
                    <a:pt x="11" y="181"/>
                  </a:lnTo>
                  <a:lnTo>
                    <a:pt x="8" y="203"/>
                  </a:lnTo>
                  <a:lnTo>
                    <a:pt x="5" y="222"/>
                  </a:lnTo>
                  <a:lnTo>
                    <a:pt x="3" y="238"/>
                  </a:lnTo>
                  <a:lnTo>
                    <a:pt x="0" y="252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3" y="276"/>
                  </a:lnTo>
                  <a:lnTo>
                    <a:pt x="5" y="279"/>
                  </a:lnTo>
                  <a:lnTo>
                    <a:pt x="8" y="284"/>
                  </a:lnTo>
                  <a:lnTo>
                    <a:pt x="11" y="284"/>
                  </a:lnTo>
                  <a:lnTo>
                    <a:pt x="19" y="284"/>
                  </a:lnTo>
                  <a:lnTo>
                    <a:pt x="22" y="281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4" y="273"/>
                  </a:lnTo>
                  <a:lnTo>
                    <a:pt x="27" y="262"/>
                  </a:lnTo>
                  <a:lnTo>
                    <a:pt x="30" y="252"/>
                  </a:lnTo>
                  <a:lnTo>
                    <a:pt x="33" y="235"/>
                  </a:lnTo>
                  <a:lnTo>
                    <a:pt x="35" y="219"/>
                  </a:lnTo>
                  <a:lnTo>
                    <a:pt x="41" y="200"/>
                  </a:lnTo>
                  <a:lnTo>
                    <a:pt x="46" y="181"/>
                  </a:lnTo>
                  <a:lnTo>
                    <a:pt x="49" y="162"/>
                  </a:lnTo>
                  <a:lnTo>
                    <a:pt x="54" y="143"/>
                  </a:lnTo>
                  <a:lnTo>
                    <a:pt x="60" y="124"/>
                  </a:lnTo>
                  <a:lnTo>
                    <a:pt x="68" y="111"/>
                  </a:lnTo>
                  <a:lnTo>
                    <a:pt x="73" y="95"/>
                  </a:lnTo>
                  <a:lnTo>
                    <a:pt x="79" y="81"/>
                  </a:lnTo>
                  <a:lnTo>
                    <a:pt x="84" y="73"/>
                  </a:lnTo>
                  <a:lnTo>
                    <a:pt x="92" y="68"/>
                  </a:lnTo>
                  <a:lnTo>
                    <a:pt x="103" y="60"/>
                  </a:lnTo>
                  <a:lnTo>
                    <a:pt x="116" y="57"/>
                  </a:lnTo>
                  <a:lnTo>
                    <a:pt x="122" y="51"/>
                  </a:lnTo>
                  <a:lnTo>
                    <a:pt x="127" y="51"/>
                  </a:lnTo>
                  <a:lnTo>
                    <a:pt x="133" y="51"/>
                  </a:lnTo>
                  <a:lnTo>
                    <a:pt x="141" y="51"/>
                  </a:lnTo>
                  <a:lnTo>
                    <a:pt x="149" y="49"/>
                  </a:lnTo>
                  <a:lnTo>
                    <a:pt x="154" y="49"/>
                  </a:lnTo>
                  <a:lnTo>
                    <a:pt x="162" y="49"/>
                  </a:lnTo>
                  <a:lnTo>
                    <a:pt x="173" y="49"/>
                  </a:lnTo>
                  <a:lnTo>
                    <a:pt x="184" y="46"/>
                  </a:lnTo>
                  <a:lnTo>
                    <a:pt x="195" y="46"/>
                  </a:lnTo>
                  <a:lnTo>
                    <a:pt x="206" y="46"/>
                  </a:lnTo>
                  <a:lnTo>
                    <a:pt x="222" y="46"/>
                  </a:lnTo>
                  <a:lnTo>
                    <a:pt x="235" y="46"/>
                  </a:lnTo>
                  <a:lnTo>
                    <a:pt x="249" y="43"/>
                  </a:lnTo>
                  <a:lnTo>
                    <a:pt x="260" y="43"/>
                  </a:lnTo>
                  <a:lnTo>
                    <a:pt x="271" y="43"/>
                  </a:lnTo>
                  <a:lnTo>
                    <a:pt x="279" y="41"/>
                  </a:lnTo>
                  <a:lnTo>
                    <a:pt x="290" y="41"/>
                  </a:lnTo>
                  <a:lnTo>
                    <a:pt x="298" y="41"/>
                  </a:lnTo>
                  <a:lnTo>
                    <a:pt x="306" y="41"/>
                  </a:lnTo>
                  <a:lnTo>
                    <a:pt x="317" y="38"/>
                  </a:lnTo>
                  <a:lnTo>
                    <a:pt x="325" y="38"/>
                  </a:lnTo>
                  <a:lnTo>
                    <a:pt x="330" y="38"/>
                  </a:lnTo>
                  <a:lnTo>
                    <a:pt x="333" y="38"/>
                  </a:lnTo>
                  <a:lnTo>
                    <a:pt x="341" y="246"/>
                  </a:lnTo>
                  <a:lnTo>
                    <a:pt x="352" y="27"/>
                  </a:lnTo>
                  <a:lnTo>
                    <a:pt x="346" y="27"/>
                  </a:lnTo>
                  <a:lnTo>
                    <a:pt x="338" y="27"/>
                  </a:lnTo>
                  <a:lnTo>
                    <a:pt x="330" y="27"/>
                  </a:lnTo>
                  <a:lnTo>
                    <a:pt x="322" y="27"/>
                  </a:lnTo>
                  <a:lnTo>
                    <a:pt x="311" y="27"/>
                  </a:lnTo>
                  <a:lnTo>
                    <a:pt x="303" y="30"/>
                  </a:lnTo>
                  <a:lnTo>
                    <a:pt x="292" y="27"/>
                  </a:lnTo>
                  <a:lnTo>
                    <a:pt x="281" y="27"/>
                  </a:lnTo>
                  <a:lnTo>
                    <a:pt x="268" y="27"/>
                  </a:lnTo>
                  <a:lnTo>
                    <a:pt x="257" y="27"/>
                  </a:lnTo>
                  <a:lnTo>
                    <a:pt x="246" y="27"/>
                  </a:lnTo>
                  <a:lnTo>
                    <a:pt x="235" y="27"/>
                  </a:lnTo>
                  <a:lnTo>
                    <a:pt x="222" y="27"/>
                  </a:lnTo>
                  <a:lnTo>
                    <a:pt x="211" y="27"/>
                  </a:lnTo>
                  <a:lnTo>
                    <a:pt x="200" y="24"/>
                  </a:lnTo>
                  <a:lnTo>
                    <a:pt x="189" y="24"/>
                  </a:lnTo>
                  <a:lnTo>
                    <a:pt x="179" y="22"/>
                  </a:lnTo>
                  <a:lnTo>
                    <a:pt x="168" y="19"/>
                  </a:lnTo>
                  <a:lnTo>
                    <a:pt x="157" y="16"/>
                  </a:lnTo>
                  <a:lnTo>
                    <a:pt x="146" y="16"/>
                  </a:lnTo>
                  <a:lnTo>
                    <a:pt x="135" y="14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6" y="5"/>
                  </a:lnTo>
                  <a:lnTo>
                    <a:pt x="100" y="3"/>
                  </a:lnTo>
                  <a:lnTo>
                    <a:pt x="92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4" name="Freeform 19"/>
            <p:cNvSpPr>
              <a:spLocks/>
            </p:cNvSpPr>
            <p:nvPr/>
          </p:nvSpPr>
          <p:spPr bwMode="auto">
            <a:xfrm>
              <a:off x="6259513" y="4041776"/>
              <a:ext cx="261937" cy="407988"/>
            </a:xfrm>
            <a:custGeom>
              <a:avLst/>
              <a:gdLst>
                <a:gd name="T0" fmla="*/ 0 w 165"/>
                <a:gd name="T1" fmla="*/ 2147483647 h 257"/>
                <a:gd name="T2" fmla="*/ 2147483647 w 165"/>
                <a:gd name="T3" fmla="*/ 2147483647 h 257"/>
                <a:gd name="T4" fmla="*/ 2147483647 w 165"/>
                <a:gd name="T5" fmla="*/ 2147483647 h 257"/>
                <a:gd name="T6" fmla="*/ 2147483647 w 165"/>
                <a:gd name="T7" fmla="*/ 2147483647 h 257"/>
                <a:gd name="T8" fmla="*/ 2147483647 w 165"/>
                <a:gd name="T9" fmla="*/ 2147483647 h 257"/>
                <a:gd name="T10" fmla="*/ 2147483647 w 165"/>
                <a:gd name="T11" fmla="*/ 2147483647 h 257"/>
                <a:gd name="T12" fmla="*/ 2147483647 w 165"/>
                <a:gd name="T13" fmla="*/ 2147483647 h 257"/>
                <a:gd name="T14" fmla="*/ 2147483647 w 165"/>
                <a:gd name="T15" fmla="*/ 2147483647 h 257"/>
                <a:gd name="T16" fmla="*/ 2147483647 w 165"/>
                <a:gd name="T17" fmla="*/ 2147483647 h 257"/>
                <a:gd name="T18" fmla="*/ 2147483647 w 165"/>
                <a:gd name="T19" fmla="*/ 2147483647 h 257"/>
                <a:gd name="T20" fmla="*/ 2147483647 w 165"/>
                <a:gd name="T21" fmla="*/ 2147483647 h 257"/>
                <a:gd name="T22" fmla="*/ 2147483647 w 165"/>
                <a:gd name="T23" fmla="*/ 2147483647 h 257"/>
                <a:gd name="T24" fmla="*/ 2147483647 w 165"/>
                <a:gd name="T25" fmla="*/ 2147483647 h 257"/>
                <a:gd name="T26" fmla="*/ 2147483647 w 165"/>
                <a:gd name="T27" fmla="*/ 2147483647 h 257"/>
                <a:gd name="T28" fmla="*/ 2147483647 w 165"/>
                <a:gd name="T29" fmla="*/ 2147483647 h 257"/>
                <a:gd name="T30" fmla="*/ 2147483647 w 165"/>
                <a:gd name="T31" fmla="*/ 2147483647 h 257"/>
                <a:gd name="T32" fmla="*/ 2147483647 w 165"/>
                <a:gd name="T33" fmla="*/ 2147483647 h 257"/>
                <a:gd name="T34" fmla="*/ 2147483647 w 165"/>
                <a:gd name="T35" fmla="*/ 2147483647 h 257"/>
                <a:gd name="T36" fmla="*/ 2147483647 w 165"/>
                <a:gd name="T37" fmla="*/ 2147483647 h 257"/>
                <a:gd name="T38" fmla="*/ 2147483647 w 165"/>
                <a:gd name="T39" fmla="*/ 2147483647 h 257"/>
                <a:gd name="T40" fmla="*/ 2147483647 w 165"/>
                <a:gd name="T41" fmla="*/ 2147483647 h 257"/>
                <a:gd name="T42" fmla="*/ 2147483647 w 165"/>
                <a:gd name="T43" fmla="*/ 2147483647 h 257"/>
                <a:gd name="T44" fmla="*/ 2147483647 w 165"/>
                <a:gd name="T45" fmla="*/ 2147483647 h 257"/>
                <a:gd name="T46" fmla="*/ 2147483647 w 165"/>
                <a:gd name="T47" fmla="*/ 2147483647 h 257"/>
                <a:gd name="T48" fmla="*/ 2147483647 w 165"/>
                <a:gd name="T49" fmla="*/ 2147483647 h 257"/>
                <a:gd name="T50" fmla="*/ 2147483647 w 165"/>
                <a:gd name="T51" fmla="*/ 2147483647 h 257"/>
                <a:gd name="T52" fmla="*/ 2147483647 w 165"/>
                <a:gd name="T53" fmla="*/ 2147483647 h 257"/>
                <a:gd name="T54" fmla="*/ 2147483647 w 165"/>
                <a:gd name="T55" fmla="*/ 2147483647 h 257"/>
                <a:gd name="T56" fmla="*/ 2147483647 w 165"/>
                <a:gd name="T57" fmla="*/ 2147483647 h 257"/>
                <a:gd name="T58" fmla="*/ 2147483647 w 165"/>
                <a:gd name="T59" fmla="*/ 2147483647 h 257"/>
                <a:gd name="T60" fmla="*/ 2147483647 w 165"/>
                <a:gd name="T61" fmla="*/ 2147483647 h 257"/>
                <a:gd name="T62" fmla="*/ 2147483647 w 165"/>
                <a:gd name="T63" fmla="*/ 2147483647 h 257"/>
                <a:gd name="T64" fmla="*/ 2147483647 w 165"/>
                <a:gd name="T65" fmla="*/ 2147483647 h 257"/>
                <a:gd name="T66" fmla="*/ 2147483647 w 165"/>
                <a:gd name="T67" fmla="*/ 2147483647 h 257"/>
                <a:gd name="T68" fmla="*/ 2147483647 w 165"/>
                <a:gd name="T69" fmla="*/ 2147483647 h 257"/>
                <a:gd name="T70" fmla="*/ 2147483647 w 165"/>
                <a:gd name="T71" fmla="*/ 2147483647 h 257"/>
                <a:gd name="T72" fmla="*/ 2147483647 w 165"/>
                <a:gd name="T73" fmla="*/ 2147483647 h 257"/>
                <a:gd name="T74" fmla="*/ 2147483647 w 165"/>
                <a:gd name="T75" fmla="*/ 2147483647 h 257"/>
                <a:gd name="T76" fmla="*/ 2147483647 w 165"/>
                <a:gd name="T77" fmla="*/ 2147483647 h 257"/>
                <a:gd name="T78" fmla="*/ 2147483647 w 165"/>
                <a:gd name="T79" fmla="*/ 0 h 257"/>
                <a:gd name="T80" fmla="*/ 2147483647 w 165"/>
                <a:gd name="T81" fmla="*/ 2147483647 h 257"/>
                <a:gd name="T82" fmla="*/ 2147483647 w 165"/>
                <a:gd name="T83" fmla="*/ 2147483647 h 257"/>
                <a:gd name="T84" fmla="*/ 2147483647 w 165"/>
                <a:gd name="T85" fmla="*/ 2147483647 h 257"/>
                <a:gd name="T86" fmla="*/ 2147483647 w 165"/>
                <a:gd name="T87" fmla="*/ 2147483647 h 257"/>
                <a:gd name="T88" fmla="*/ 2147483647 w 165"/>
                <a:gd name="T89" fmla="*/ 2147483647 h 257"/>
                <a:gd name="T90" fmla="*/ 2147483647 w 165"/>
                <a:gd name="T91" fmla="*/ 2147483647 h 257"/>
                <a:gd name="T92" fmla="*/ 2147483647 w 165"/>
                <a:gd name="T93" fmla="*/ 2147483647 h 257"/>
                <a:gd name="T94" fmla="*/ 2147483647 w 165"/>
                <a:gd name="T95" fmla="*/ 2147483647 h 257"/>
                <a:gd name="T96" fmla="*/ 0 w 165"/>
                <a:gd name="T97" fmla="*/ 2147483647 h 257"/>
                <a:gd name="T98" fmla="*/ 0 w 165"/>
                <a:gd name="T99" fmla="*/ 2147483647 h 2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5"/>
                <a:gd name="T151" fmla="*/ 0 h 257"/>
                <a:gd name="T152" fmla="*/ 165 w 165"/>
                <a:gd name="T153" fmla="*/ 257 h 2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5" h="257">
                  <a:moveTo>
                    <a:pt x="0" y="30"/>
                  </a:moveTo>
                  <a:lnTo>
                    <a:pt x="3" y="33"/>
                  </a:lnTo>
                  <a:lnTo>
                    <a:pt x="11" y="41"/>
                  </a:lnTo>
                  <a:lnTo>
                    <a:pt x="16" y="46"/>
                  </a:lnTo>
                  <a:lnTo>
                    <a:pt x="22" y="54"/>
                  </a:lnTo>
                  <a:lnTo>
                    <a:pt x="30" y="62"/>
                  </a:lnTo>
                  <a:lnTo>
                    <a:pt x="35" y="73"/>
                  </a:lnTo>
                  <a:lnTo>
                    <a:pt x="43" y="84"/>
                  </a:lnTo>
                  <a:lnTo>
                    <a:pt x="49" y="98"/>
                  </a:lnTo>
                  <a:lnTo>
                    <a:pt x="54" y="108"/>
                  </a:lnTo>
                  <a:lnTo>
                    <a:pt x="60" y="122"/>
                  </a:lnTo>
                  <a:lnTo>
                    <a:pt x="65" y="136"/>
                  </a:lnTo>
                  <a:lnTo>
                    <a:pt x="70" y="152"/>
                  </a:lnTo>
                  <a:lnTo>
                    <a:pt x="73" y="165"/>
                  </a:lnTo>
                  <a:lnTo>
                    <a:pt x="76" y="182"/>
                  </a:lnTo>
                  <a:lnTo>
                    <a:pt x="19" y="257"/>
                  </a:lnTo>
                  <a:lnTo>
                    <a:pt x="122" y="219"/>
                  </a:lnTo>
                  <a:lnTo>
                    <a:pt x="130" y="249"/>
                  </a:lnTo>
                  <a:lnTo>
                    <a:pt x="165" y="246"/>
                  </a:lnTo>
                  <a:lnTo>
                    <a:pt x="165" y="238"/>
                  </a:lnTo>
                  <a:lnTo>
                    <a:pt x="165" y="230"/>
                  </a:lnTo>
                  <a:lnTo>
                    <a:pt x="162" y="219"/>
                  </a:lnTo>
                  <a:lnTo>
                    <a:pt x="160" y="203"/>
                  </a:lnTo>
                  <a:lnTo>
                    <a:pt x="160" y="190"/>
                  </a:lnTo>
                  <a:lnTo>
                    <a:pt x="157" y="171"/>
                  </a:lnTo>
                  <a:lnTo>
                    <a:pt x="154" y="152"/>
                  </a:lnTo>
                  <a:lnTo>
                    <a:pt x="152" y="133"/>
                  </a:lnTo>
                  <a:lnTo>
                    <a:pt x="146" y="114"/>
                  </a:lnTo>
                  <a:lnTo>
                    <a:pt x="143" y="95"/>
                  </a:lnTo>
                  <a:lnTo>
                    <a:pt x="138" y="76"/>
                  </a:lnTo>
                  <a:lnTo>
                    <a:pt x="133" y="60"/>
                  </a:lnTo>
                  <a:lnTo>
                    <a:pt x="127" y="44"/>
                  </a:lnTo>
                  <a:lnTo>
                    <a:pt x="122" y="30"/>
                  </a:lnTo>
                  <a:lnTo>
                    <a:pt x="114" y="22"/>
                  </a:lnTo>
                  <a:lnTo>
                    <a:pt x="106" y="14"/>
                  </a:lnTo>
                  <a:lnTo>
                    <a:pt x="97" y="8"/>
                  </a:lnTo>
                  <a:lnTo>
                    <a:pt x="87" y="3"/>
                  </a:lnTo>
                  <a:lnTo>
                    <a:pt x="78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1" y="3"/>
                  </a:lnTo>
                  <a:lnTo>
                    <a:pt x="43" y="8"/>
                  </a:lnTo>
                  <a:lnTo>
                    <a:pt x="32" y="11"/>
                  </a:lnTo>
                  <a:lnTo>
                    <a:pt x="24" y="14"/>
                  </a:lnTo>
                  <a:lnTo>
                    <a:pt x="16" y="17"/>
                  </a:lnTo>
                  <a:lnTo>
                    <a:pt x="14" y="22"/>
                  </a:lnTo>
                  <a:lnTo>
                    <a:pt x="3" y="2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5" name="Freeform 20"/>
            <p:cNvSpPr>
              <a:spLocks/>
            </p:cNvSpPr>
            <p:nvPr/>
          </p:nvSpPr>
          <p:spPr bwMode="auto">
            <a:xfrm>
              <a:off x="4052888" y="3046413"/>
              <a:ext cx="2151062" cy="1060450"/>
            </a:xfrm>
            <a:custGeom>
              <a:avLst/>
              <a:gdLst>
                <a:gd name="T0" fmla="*/ 2147483647 w 1355"/>
                <a:gd name="T1" fmla="*/ 2147483647 h 668"/>
                <a:gd name="T2" fmla="*/ 2147483647 w 1355"/>
                <a:gd name="T3" fmla="*/ 2147483647 h 668"/>
                <a:gd name="T4" fmla="*/ 2147483647 w 1355"/>
                <a:gd name="T5" fmla="*/ 2147483647 h 668"/>
                <a:gd name="T6" fmla="*/ 2147483647 w 1355"/>
                <a:gd name="T7" fmla="*/ 2147483647 h 668"/>
                <a:gd name="T8" fmla="*/ 2147483647 w 1355"/>
                <a:gd name="T9" fmla="*/ 2147483647 h 668"/>
                <a:gd name="T10" fmla="*/ 2147483647 w 1355"/>
                <a:gd name="T11" fmla="*/ 2147483647 h 668"/>
                <a:gd name="T12" fmla="*/ 2147483647 w 1355"/>
                <a:gd name="T13" fmla="*/ 2147483647 h 668"/>
                <a:gd name="T14" fmla="*/ 2147483647 w 1355"/>
                <a:gd name="T15" fmla="*/ 2147483647 h 668"/>
                <a:gd name="T16" fmla="*/ 2147483647 w 1355"/>
                <a:gd name="T17" fmla="*/ 2147483647 h 668"/>
                <a:gd name="T18" fmla="*/ 0 w 1355"/>
                <a:gd name="T19" fmla="*/ 2147483647 h 668"/>
                <a:gd name="T20" fmla="*/ 2147483647 w 1355"/>
                <a:gd name="T21" fmla="*/ 2147483647 h 668"/>
                <a:gd name="T22" fmla="*/ 2147483647 w 1355"/>
                <a:gd name="T23" fmla="*/ 2147483647 h 668"/>
                <a:gd name="T24" fmla="*/ 2147483647 w 1355"/>
                <a:gd name="T25" fmla="*/ 2147483647 h 668"/>
                <a:gd name="T26" fmla="*/ 2147483647 w 1355"/>
                <a:gd name="T27" fmla="*/ 2147483647 h 668"/>
                <a:gd name="T28" fmla="*/ 2147483647 w 1355"/>
                <a:gd name="T29" fmla="*/ 2147483647 h 668"/>
                <a:gd name="T30" fmla="*/ 2147483647 w 1355"/>
                <a:gd name="T31" fmla="*/ 2147483647 h 668"/>
                <a:gd name="T32" fmla="*/ 2147483647 w 1355"/>
                <a:gd name="T33" fmla="*/ 2147483647 h 668"/>
                <a:gd name="T34" fmla="*/ 2147483647 w 1355"/>
                <a:gd name="T35" fmla="*/ 2147483647 h 668"/>
                <a:gd name="T36" fmla="*/ 2147483647 w 1355"/>
                <a:gd name="T37" fmla="*/ 2147483647 h 668"/>
                <a:gd name="T38" fmla="*/ 2147483647 w 1355"/>
                <a:gd name="T39" fmla="*/ 2147483647 h 668"/>
                <a:gd name="T40" fmla="*/ 2147483647 w 1355"/>
                <a:gd name="T41" fmla="*/ 2147483647 h 668"/>
                <a:gd name="T42" fmla="*/ 2147483647 w 1355"/>
                <a:gd name="T43" fmla="*/ 2147483647 h 668"/>
                <a:gd name="T44" fmla="*/ 2147483647 w 1355"/>
                <a:gd name="T45" fmla="*/ 2147483647 h 668"/>
                <a:gd name="T46" fmla="*/ 2147483647 w 1355"/>
                <a:gd name="T47" fmla="*/ 2147483647 h 668"/>
                <a:gd name="T48" fmla="*/ 2147483647 w 1355"/>
                <a:gd name="T49" fmla="*/ 0 h 668"/>
                <a:gd name="T50" fmla="*/ 2147483647 w 1355"/>
                <a:gd name="T51" fmla="*/ 2147483647 h 668"/>
                <a:gd name="T52" fmla="*/ 2147483647 w 1355"/>
                <a:gd name="T53" fmla="*/ 2147483647 h 668"/>
                <a:gd name="T54" fmla="*/ 2147483647 w 1355"/>
                <a:gd name="T55" fmla="*/ 2147483647 h 668"/>
                <a:gd name="T56" fmla="*/ 2147483647 w 1355"/>
                <a:gd name="T57" fmla="*/ 2147483647 h 668"/>
                <a:gd name="T58" fmla="*/ 2147483647 w 1355"/>
                <a:gd name="T59" fmla="*/ 2147483647 h 668"/>
                <a:gd name="T60" fmla="*/ 2147483647 w 1355"/>
                <a:gd name="T61" fmla="*/ 2147483647 h 668"/>
                <a:gd name="T62" fmla="*/ 2147483647 w 1355"/>
                <a:gd name="T63" fmla="*/ 2147483647 h 668"/>
                <a:gd name="T64" fmla="*/ 2147483647 w 1355"/>
                <a:gd name="T65" fmla="*/ 2147483647 h 668"/>
                <a:gd name="T66" fmla="*/ 2147483647 w 1355"/>
                <a:gd name="T67" fmla="*/ 2147483647 h 668"/>
                <a:gd name="T68" fmla="*/ 2147483647 w 1355"/>
                <a:gd name="T69" fmla="*/ 2147483647 h 668"/>
                <a:gd name="T70" fmla="*/ 2147483647 w 1355"/>
                <a:gd name="T71" fmla="*/ 2147483647 h 668"/>
                <a:gd name="T72" fmla="*/ 2147483647 w 1355"/>
                <a:gd name="T73" fmla="*/ 2147483647 h 668"/>
                <a:gd name="T74" fmla="*/ 2147483647 w 1355"/>
                <a:gd name="T75" fmla="*/ 2147483647 h 668"/>
                <a:gd name="T76" fmla="*/ 2147483647 w 1355"/>
                <a:gd name="T77" fmla="*/ 2147483647 h 668"/>
                <a:gd name="T78" fmla="*/ 2147483647 w 1355"/>
                <a:gd name="T79" fmla="*/ 2147483647 h 668"/>
                <a:gd name="T80" fmla="*/ 2147483647 w 1355"/>
                <a:gd name="T81" fmla="*/ 2147483647 h 668"/>
                <a:gd name="T82" fmla="*/ 2147483647 w 1355"/>
                <a:gd name="T83" fmla="*/ 2147483647 h 668"/>
                <a:gd name="T84" fmla="*/ 2147483647 w 1355"/>
                <a:gd name="T85" fmla="*/ 2147483647 h 668"/>
                <a:gd name="T86" fmla="*/ 2147483647 w 1355"/>
                <a:gd name="T87" fmla="*/ 2147483647 h 668"/>
                <a:gd name="T88" fmla="*/ 2147483647 w 1355"/>
                <a:gd name="T89" fmla="*/ 2147483647 h 668"/>
                <a:gd name="T90" fmla="*/ 2147483647 w 1355"/>
                <a:gd name="T91" fmla="*/ 2147483647 h 668"/>
                <a:gd name="T92" fmla="*/ 2147483647 w 1355"/>
                <a:gd name="T93" fmla="*/ 2147483647 h 668"/>
                <a:gd name="T94" fmla="*/ 2147483647 w 1355"/>
                <a:gd name="T95" fmla="*/ 2147483647 h 668"/>
                <a:gd name="T96" fmla="*/ 2147483647 w 1355"/>
                <a:gd name="T97" fmla="*/ 2147483647 h 668"/>
                <a:gd name="T98" fmla="*/ 2147483647 w 1355"/>
                <a:gd name="T99" fmla="*/ 2147483647 h 668"/>
                <a:gd name="T100" fmla="*/ 2147483647 w 1355"/>
                <a:gd name="T101" fmla="*/ 2147483647 h 668"/>
                <a:gd name="T102" fmla="*/ 2147483647 w 1355"/>
                <a:gd name="T103" fmla="*/ 2147483647 h 668"/>
                <a:gd name="T104" fmla="*/ 2147483647 w 1355"/>
                <a:gd name="T105" fmla="*/ 2147483647 h 668"/>
                <a:gd name="T106" fmla="*/ 2147483647 w 1355"/>
                <a:gd name="T107" fmla="*/ 2147483647 h 668"/>
                <a:gd name="T108" fmla="*/ 2147483647 w 1355"/>
                <a:gd name="T109" fmla="*/ 2147483647 h 668"/>
                <a:gd name="T110" fmla="*/ 2147483647 w 1355"/>
                <a:gd name="T111" fmla="*/ 2147483647 h 668"/>
                <a:gd name="T112" fmla="*/ 2147483647 w 1355"/>
                <a:gd name="T113" fmla="*/ 2147483647 h 668"/>
                <a:gd name="T114" fmla="*/ 2147483647 w 1355"/>
                <a:gd name="T115" fmla="*/ 2147483647 h 668"/>
                <a:gd name="T116" fmla="*/ 2147483647 w 1355"/>
                <a:gd name="T117" fmla="*/ 2147483647 h 6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5"/>
                <a:gd name="T178" fmla="*/ 0 h 668"/>
                <a:gd name="T179" fmla="*/ 1355 w 1355"/>
                <a:gd name="T180" fmla="*/ 668 h 6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5" h="668">
                  <a:moveTo>
                    <a:pt x="327" y="668"/>
                  </a:moveTo>
                  <a:lnTo>
                    <a:pt x="316" y="562"/>
                  </a:lnTo>
                  <a:lnTo>
                    <a:pt x="316" y="557"/>
                  </a:lnTo>
                  <a:lnTo>
                    <a:pt x="313" y="546"/>
                  </a:lnTo>
                  <a:lnTo>
                    <a:pt x="308" y="530"/>
                  </a:lnTo>
                  <a:lnTo>
                    <a:pt x="303" y="511"/>
                  </a:lnTo>
                  <a:lnTo>
                    <a:pt x="294" y="487"/>
                  </a:lnTo>
                  <a:lnTo>
                    <a:pt x="284" y="460"/>
                  </a:lnTo>
                  <a:lnTo>
                    <a:pt x="273" y="430"/>
                  </a:lnTo>
                  <a:lnTo>
                    <a:pt x="262" y="400"/>
                  </a:lnTo>
                  <a:lnTo>
                    <a:pt x="243" y="370"/>
                  </a:lnTo>
                  <a:lnTo>
                    <a:pt x="224" y="341"/>
                  </a:lnTo>
                  <a:lnTo>
                    <a:pt x="202" y="311"/>
                  </a:lnTo>
                  <a:lnTo>
                    <a:pt x="178" y="284"/>
                  </a:lnTo>
                  <a:lnTo>
                    <a:pt x="151" y="262"/>
                  </a:lnTo>
                  <a:lnTo>
                    <a:pt x="121" y="243"/>
                  </a:lnTo>
                  <a:lnTo>
                    <a:pt x="89" y="230"/>
                  </a:lnTo>
                  <a:lnTo>
                    <a:pt x="54" y="224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5" y="222"/>
                  </a:lnTo>
                  <a:lnTo>
                    <a:pt x="13" y="211"/>
                  </a:lnTo>
                  <a:lnTo>
                    <a:pt x="24" y="197"/>
                  </a:lnTo>
                  <a:lnTo>
                    <a:pt x="40" y="181"/>
                  </a:lnTo>
                  <a:lnTo>
                    <a:pt x="62" y="165"/>
                  </a:lnTo>
                  <a:lnTo>
                    <a:pt x="89" y="146"/>
                  </a:lnTo>
                  <a:lnTo>
                    <a:pt x="121" y="130"/>
                  </a:lnTo>
                  <a:lnTo>
                    <a:pt x="162" y="111"/>
                  </a:lnTo>
                  <a:lnTo>
                    <a:pt x="205" y="92"/>
                  </a:lnTo>
                  <a:lnTo>
                    <a:pt x="259" y="73"/>
                  </a:lnTo>
                  <a:lnTo>
                    <a:pt x="322" y="57"/>
                  </a:lnTo>
                  <a:lnTo>
                    <a:pt x="389" y="43"/>
                  </a:lnTo>
                  <a:lnTo>
                    <a:pt x="470" y="32"/>
                  </a:lnTo>
                  <a:lnTo>
                    <a:pt x="557" y="24"/>
                  </a:lnTo>
                  <a:lnTo>
                    <a:pt x="654" y="21"/>
                  </a:lnTo>
                  <a:lnTo>
                    <a:pt x="860" y="24"/>
                  </a:lnTo>
                  <a:lnTo>
                    <a:pt x="863" y="24"/>
                  </a:lnTo>
                  <a:lnTo>
                    <a:pt x="868" y="24"/>
                  </a:lnTo>
                  <a:lnTo>
                    <a:pt x="876" y="21"/>
                  </a:lnTo>
                  <a:lnTo>
                    <a:pt x="887" y="19"/>
                  </a:lnTo>
                  <a:lnTo>
                    <a:pt x="898" y="16"/>
                  </a:lnTo>
                  <a:lnTo>
                    <a:pt x="914" y="13"/>
                  </a:lnTo>
                  <a:lnTo>
                    <a:pt x="930" y="11"/>
                  </a:lnTo>
                  <a:lnTo>
                    <a:pt x="949" y="11"/>
                  </a:lnTo>
                  <a:lnTo>
                    <a:pt x="965" y="5"/>
                  </a:lnTo>
                  <a:lnTo>
                    <a:pt x="982" y="3"/>
                  </a:lnTo>
                  <a:lnTo>
                    <a:pt x="998" y="3"/>
                  </a:lnTo>
                  <a:lnTo>
                    <a:pt x="1014" y="3"/>
                  </a:lnTo>
                  <a:lnTo>
                    <a:pt x="1028" y="0"/>
                  </a:lnTo>
                  <a:lnTo>
                    <a:pt x="1041" y="0"/>
                  </a:lnTo>
                  <a:lnTo>
                    <a:pt x="1052" y="0"/>
                  </a:lnTo>
                  <a:lnTo>
                    <a:pt x="1060" y="3"/>
                  </a:lnTo>
                  <a:lnTo>
                    <a:pt x="1092" y="16"/>
                  </a:lnTo>
                  <a:lnTo>
                    <a:pt x="1125" y="32"/>
                  </a:lnTo>
                  <a:lnTo>
                    <a:pt x="1155" y="49"/>
                  </a:lnTo>
                  <a:lnTo>
                    <a:pt x="1184" y="67"/>
                  </a:lnTo>
                  <a:lnTo>
                    <a:pt x="1211" y="89"/>
                  </a:lnTo>
                  <a:lnTo>
                    <a:pt x="1233" y="111"/>
                  </a:lnTo>
                  <a:lnTo>
                    <a:pt x="1257" y="132"/>
                  </a:lnTo>
                  <a:lnTo>
                    <a:pt x="1276" y="157"/>
                  </a:lnTo>
                  <a:lnTo>
                    <a:pt x="1295" y="176"/>
                  </a:lnTo>
                  <a:lnTo>
                    <a:pt x="1312" y="197"/>
                  </a:lnTo>
                  <a:lnTo>
                    <a:pt x="1322" y="219"/>
                  </a:lnTo>
                  <a:lnTo>
                    <a:pt x="1333" y="238"/>
                  </a:lnTo>
                  <a:lnTo>
                    <a:pt x="1341" y="254"/>
                  </a:lnTo>
                  <a:lnTo>
                    <a:pt x="1349" y="268"/>
                  </a:lnTo>
                  <a:lnTo>
                    <a:pt x="1352" y="281"/>
                  </a:lnTo>
                  <a:lnTo>
                    <a:pt x="1355" y="292"/>
                  </a:lnTo>
                  <a:lnTo>
                    <a:pt x="1355" y="297"/>
                  </a:lnTo>
                  <a:lnTo>
                    <a:pt x="1352" y="311"/>
                  </a:lnTo>
                  <a:lnTo>
                    <a:pt x="1349" y="327"/>
                  </a:lnTo>
                  <a:lnTo>
                    <a:pt x="1347" y="346"/>
                  </a:lnTo>
                  <a:lnTo>
                    <a:pt x="1341" y="365"/>
                  </a:lnTo>
                  <a:lnTo>
                    <a:pt x="1339" y="389"/>
                  </a:lnTo>
                  <a:lnTo>
                    <a:pt x="1333" y="411"/>
                  </a:lnTo>
                  <a:lnTo>
                    <a:pt x="1331" y="435"/>
                  </a:lnTo>
                  <a:lnTo>
                    <a:pt x="1325" y="457"/>
                  </a:lnTo>
                  <a:lnTo>
                    <a:pt x="1320" y="479"/>
                  </a:lnTo>
                  <a:lnTo>
                    <a:pt x="1317" y="497"/>
                  </a:lnTo>
                  <a:lnTo>
                    <a:pt x="1314" y="516"/>
                  </a:lnTo>
                  <a:lnTo>
                    <a:pt x="1309" y="530"/>
                  </a:lnTo>
                  <a:lnTo>
                    <a:pt x="1306" y="543"/>
                  </a:lnTo>
                  <a:lnTo>
                    <a:pt x="1306" y="549"/>
                  </a:lnTo>
                  <a:lnTo>
                    <a:pt x="1306" y="552"/>
                  </a:lnTo>
                  <a:lnTo>
                    <a:pt x="1301" y="552"/>
                  </a:lnTo>
                  <a:lnTo>
                    <a:pt x="1287" y="552"/>
                  </a:lnTo>
                  <a:lnTo>
                    <a:pt x="1263" y="554"/>
                  </a:lnTo>
                  <a:lnTo>
                    <a:pt x="1236" y="557"/>
                  </a:lnTo>
                  <a:lnTo>
                    <a:pt x="1201" y="557"/>
                  </a:lnTo>
                  <a:lnTo>
                    <a:pt x="1163" y="560"/>
                  </a:lnTo>
                  <a:lnTo>
                    <a:pt x="1122" y="562"/>
                  </a:lnTo>
                  <a:lnTo>
                    <a:pt x="1079" y="565"/>
                  </a:lnTo>
                  <a:lnTo>
                    <a:pt x="1033" y="568"/>
                  </a:lnTo>
                  <a:lnTo>
                    <a:pt x="990" y="570"/>
                  </a:lnTo>
                  <a:lnTo>
                    <a:pt x="946" y="573"/>
                  </a:lnTo>
                  <a:lnTo>
                    <a:pt x="906" y="576"/>
                  </a:lnTo>
                  <a:lnTo>
                    <a:pt x="868" y="579"/>
                  </a:lnTo>
                  <a:lnTo>
                    <a:pt x="838" y="581"/>
                  </a:lnTo>
                  <a:lnTo>
                    <a:pt x="811" y="584"/>
                  </a:lnTo>
                  <a:lnTo>
                    <a:pt x="795" y="589"/>
                  </a:lnTo>
                  <a:lnTo>
                    <a:pt x="779" y="592"/>
                  </a:lnTo>
                  <a:lnTo>
                    <a:pt x="762" y="595"/>
                  </a:lnTo>
                  <a:lnTo>
                    <a:pt x="741" y="600"/>
                  </a:lnTo>
                  <a:lnTo>
                    <a:pt x="725" y="606"/>
                  </a:lnTo>
                  <a:lnTo>
                    <a:pt x="703" y="611"/>
                  </a:lnTo>
                  <a:lnTo>
                    <a:pt x="684" y="616"/>
                  </a:lnTo>
                  <a:lnTo>
                    <a:pt x="665" y="625"/>
                  </a:lnTo>
                  <a:lnTo>
                    <a:pt x="646" y="633"/>
                  </a:lnTo>
                  <a:lnTo>
                    <a:pt x="630" y="638"/>
                  </a:lnTo>
                  <a:lnTo>
                    <a:pt x="614" y="644"/>
                  </a:lnTo>
                  <a:lnTo>
                    <a:pt x="597" y="652"/>
                  </a:lnTo>
                  <a:lnTo>
                    <a:pt x="587" y="657"/>
                  </a:lnTo>
                  <a:lnTo>
                    <a:pt x="576" y="660"/>
                  </a:lnTo>
                  <a:lnTo>
                    <a:pt x="568" y="665"/>
                  </a:lnTo>
                  <a:lnTo>
                    <a:pt x="562" y="668"/>
                  </a:lnTo>
                  <a:lnTo>
                    <a:pt x="327" y="668"/>
                  </a:lnTo>
                  <a:close/>
                </a:path>
              </a:pathLst>
            </a:custGeom>
            <a:solidFill>
              <a:srgbClr val="FFE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6" name="Freeform 21"/>
            <p:cNvSpPr>
              <a:spLocks/>
            </p:cNvSpPr>
            <p:nvPr/>
          </p:nvSpPr>
          <p:spPr bwMode="auto">
            <a:xfrm>
              <a:off x="6589713" y="3603626"/>
              <a:ext cx="246062" cy="185738"/>
            </a:xfrm>
            <a:custGeom>
              <a:avLst/>
              <a:gdLst>
                <a:gd name="T0" fmla="*/ 2147483647 w 155"/>
                <a:gd name="T1" fmla="*/ 0 h 117"/>
                <a:gd name="T2" fmla="*/ 2147483647 w 155"/>
                <a:gd name="T3" fmla="*/ 0 h 117"/>
                <a:gd name="T4" fmla="*/ 2147483647 w 155"/>
                <a:gd name="T5" fmla="*/ 2147483647 h 117"/>
                <a:gd name="T6" fmla="*/ 2147483647 w 155"/>
                <a:gd name="T7" fmla="*/ 2147483647 h 117"/>
                <a:gd name="T8" fmla="*/ 2147483647 w 155"/>
                <a:gd name="T9" fmla="*/ 2147483647 h 117"/>
                <a:gd name="T10" fmla="*/ 2147483647 w 155"/>
                <a:gd name="T11" fmla="*/ 2147483647 h 117"/>
                <a:gd name="T12" fmla="*/ 2147483647 w 155"/>
                <a:gd name="T13" fmla="*/ 2147483647 h 117"/>
                <a:gd name="T14" fmla="*/ 2147483647 w 155"/>
                <a:gd name="T15" fmla="*/ 2147483647 h 117"/>
                <a:gd name="T16" fmla="*/ 0 w 155"/>
                <a:gd name="T17" fmla="*/ 2147483647 h 117"/>
                <a:gd name="T18" fmla="*/ 0 w 155"/>
                <a:gd name="T19" fmla="*/ 2147483647 h 117"/>
                <a:gd name="T20" fmla="*/ 2147483647 w 155"/>
                <a:gd name="T21" fmla="*/ 2147483647 h 117"/>
                <a:gd name="T22" fmla="*/ 2147483647 w 155"/>
                <a:gd name="T23" fmla="*/ 2147483647 h 117"/>
                <a:gd name="T24" fmla="*/ 2147483647 w 155"/>
                <a:gd name="T25" fmla="*/ 2147483647 h 117"/>
                <a:gd name="T26" fmla="*/ 2147483647 w 155"/>
                <a:gd name="T27" fmla="*/ 2147483647 h 117"/>
                <a:gd name="T28" fmla="*/ 2147483647 w 155"/>
                <a:gd name="T29" fmla="*/ 2147483647 h 117"/>
                <a:gd name="T30" fmla="*/ 2147483647 w 155"/>
                <a:gd name="T31" fmla="*/ 2147483647 h 117"/>
                <a:gd name="T32" fmla="*/ 2147483647 w 155"/>
                <a:gd name="T33" fmla="*/ 2147483647 h 117"/>
                <a:gd name="T34" fmla="*/ 2147483647 w 155"/>
                <a:gd name="T35" fmla="*/ 2147483647 h 117"/>
                <a:gd name="T36" fmla="*/ 2147483647 w 155"/>
                <a:gd name="T37" fmla="*/ 2147483647 h 117"/>
                <a:gd name="T38" fmla="*/ 2147483647 w 155"/>
                <a:gd name="T39" fmla="*/ 2147483647 h 117"/>
                <a:gd name="T40" fmla="*/ 2147483647 w 155"/>
                <a:gd name="T41" fmla="*/ 2147483647 h 117"/>
                <a:gd name="T42" fmla="*/ 2147483647 w 155"/>
                <a:gd name="T43" fmla="*/ 2147483647 h 117"/>
                <a:gd name="T44" fmla="*/ 2147483647 w 155"/>
                <a:gd name="T45" fmla="*/ 2147483647 h 117"/>
                <a:gd name="T46" fmla="*/ 2147483647 w 155"/>
                <a:gd name="T47" fmla="*/ 2147483647 h 117"/>
                <a:gd name="T48" fmla="*/ 2147483647 w 155"/>
                <a:gd name="T49" fmla="*/ 2147483647 h 117"/>
                <a:gd name="T50" fmla="*/ 2147483647 w 155"/>
                <a:gd name="T51" fmla="*/ 2147483647 h 117"/>
                <a:gd name="T52" fmla="*/ 2147483647 w 155"/>
                <a:gd name="T53" fmla="*/ 2147483647 h 117"/>
                <a:gd name="T54" fmla="*/ 2147483647 w 155"/>
                <a:gd name="T55" fmla="*/ 2147483647 h 117"/>
                <a:gd name="T56" fmla="*/ 2147483647 w 155"/>
                <a:gd name="T57" fmla="*/ 2147483647 h 117"/>
                <a:gd name="T58" fmla="*/ 2147483647 w 155"/>
                <a:gd name="T59" fmla="*/ 2147483647 h 117"/>
                <a:gd name="T60" fmla="*/ 2147483647 w 155"/>
                <a:gd name="T61" fmla="*/ 2147483647 h 117"/>
                <a:gd name="T62" fmla="*/ 2147483647 w 155"/>
                <a:gd name="T63" fmla="*/ 0 h 117"/>
                <a:gd name="T64" fmla="*/ 2147483647 w 155"/>
                <a:gd name="T65" fmla="*/ 0 h 117"/>
                <a:gd name="T66" fmla="*/ 2147483647 w 155"/>
                <a:gd name="T67" fmla="*/ 0 h 117"/>
                <a:gd name="T68" fmla="*/ 2147483647 w 155"/>
                <a:gd name="T69" fmla="*/ 0 h 1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5"/>
                <a:gd name="T106" fmla="*/ 0 h 117"/>
                <a:gd name="T107" fmla="*/ 155 w 155"/>
                <a:gd name="T108" fmla="*/ 117 h 1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5" h="117">
                  <a:moveTo>
                    <a:pt x="44" y="0"/>
                  </a:moveTo>
                  <a:lnTo>
                    <a:pt x="44" y="0"/>
                  </a:lnTo>
                  <a:lnTo>
                    <a:pt x="41" y="6"/>
                  </a:lnTo>
                  <a:lnTo>
                    <a:pt x="35" y="11"/>
                  </a:lnTo>
                  <a:lnTo>
                    <a:pt x="33" y="19"/>
                  </a:lnTo>
                  <a:lnTo>
                    <a:pt x="25" y="27"/>
                  </a:lnTo>
                  <a:lnTo>
                    <a:pt x="19" y="36"/>
                  </a:lnTo>
                  <a:lnTo>
                    <a:pt x="8" y="44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8" y="73"/>
                  </a:lnTo>
                  <a:lnTo>
                    <a:pt x="17" y="84"/>
                  </a:lnTo>
                  <a:lnTo>
                    <a:pt x="25" y="95"/>
                  </a:lnTo>
                  <a:lnTo>
                    <a:pt x="30" y="106"/>
                  </a:lnTo>
                  <a:lnTo>
                    <a:pt x="35" y="114"/>
                  </a:lnTo>
                  <a:lnTo>
                    <a:pt x="38" y="117"/>
                  </a:lnTo>
                  <a:lnTo>
                    <a:pt x="44" y="114"/>
                  </a:lnTo>
                  <a:lnTo>
                    <a:pt x="52" y="109"/>
                  </a:lnTo>
                  <a:lnTo>
                    <a:pt x="60" y="106"/>
                  </a:lnTo>
                  <a:lnTo>
                    <a:pt x="68" y="100"/>
                  </a:lnTo>
                  <a:lnTo>
                    <a:pt x="76" y="95"/>
                  </a:lnTo>
                  <a:lnTo>
                    <a:pt x="87" y="90"/>
                  </a:lnTo>
                  <a:lnTo>
                    <a:pt x="95" y="84"/>
                  </a:lnTo>
                  <a:lnTo>
                    <a:pt x="106" y="76"/>
                  </a:lnTo>
                  <a:lnTo>
                    <a:pt x="114" y="68"/>
                  </a:lnTo>
                  <a:lnTo>
                    <a:pt x="125" y="63"/>
                  </a:lnTo>
                  <a:lnTo>
                    <a:pt x="133" y="52"/>
                  </a:lnTo>
                  <a:lnTo>
                    <a:pt x="141" y="44"/>
                  </a:lnTo>
                  <a:lnTo>
                    <a:pt x="146" y="33"/>
                  </a:lnTo>
                  <a:lnTo>
                    <a:pt x="155" y="25"/>
                  </a:lnTo>
                  <a:lnTo>
                    <a:pt x="144" y="0"/>
                  </a:lnTo>
                  <a:lnTo>
                    <a:pt x="5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7" name="Freeform 22"/>
            <p:cNvSpPr>
              <a:spLocks/>
            </p:cNvSpPr>
            <p:nvPr/>
          </p:nvSpPr>
          <p:spPr bwMode="auto">
            <a:xfrm>
              <a:off x="6559550" y="2978151"/>
              <a:ext cx="412750" cy="244475"/>
            </a:xfrm>
            <a:custGeom>
              <a:avLst/>
              <a:gdLst>
                <a:gd name="T0" fmla="*/ 2147483647 w 260"/>
                <a:gd name="T1" fmla="*/ 2147483647 h 154"/>
                <a:gd name="T2" fmla="*/ 0 w 260"/>
                <a:gd name="T3" fmla="*/ 2147483647 h 154"/>
                <a:gd name="T4" fmla="*/ 2147483647 w 260"/>
                <a:gd name="T5" fmla="*/ 2147483647 h 154"/>
                <a:gd name="T6" fmla="*/ 2147483647 w 260"/>
                <a:gd name="T7" fmla="*/ 2147483647 h 154"/>
                <a:gd name="T8" fmla="*/ 2147483647 w 260"/>
                <a:gd name="T9" fmla="*/ 2147483647 h 154"/>
                <a:gd name="T10" fmla="*/ 2147483647 w 260"/>
                <a:gd name="T11" fmla="*/ 0 h 154"/>
                <a:gd name="T12" fmla="*/ 2147483647 w 260"/>
                <a:gd name="T13" fmla="*/ 2147483647 h 154"/>
                <a:gd name="T14" fmla="*/ 2147483647 w 260"/>
                <a:gd name="T15" fmla="*/ 2147483647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0"/>
                <a:gd name="T25" fmla="*/ 0 h 154"/>
                <a:gd name="T26" fmla="*/ 260 w 260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0" h="154">
                  <a:moveTo>
                    <a:pt x="8" y="8"/>
                  </a:moveTo>
                  <a:lnTo>
                    <a:pt x="0" y="124"/>
                  </a:lnTo>
                  <a:lnTo>
                    <a:pt x="236" y="154"/>
                  </a:lnTo>
                  <a:lnTo>
                    <a:pt x="260" y="108"/>
                  </a:lnTo>
                  <a:lnTo>
                    <a:pt x="65" y="102"/>
                  </a:lnTo>
                  <a:lnTo>
                    <a:pt x="57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C9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8" name="Freeform 23"/>
            <p:cNvSpPr>
              <a:spLocks/>
            </p:cNvSpPr>
            <p:nvPr/>
          </p:nvSpPr>
          <p:spPr bwMode="auto">
            <a:xfrm>
              <a:off x="6929438" y="3033713"/>
              <a:ext cx="206375" cy="322263"/>
            </a:xfrm>
            <a:custGeom>
              <a:avLst/>
              <a:gdLst>
                <a:gd name="T0" fmla="*/ 2147483647 w 130"/>
                <a:gd name="T1" fmla="*/ 0 h 203"/>
                <a:gd name="T2" fmla="*/ 2147483647 w 130"/>
                <a:gd name="T3" fmla="*/ 0 h 203"/>
                <a:gd name="T4" fmla="*/ 2147483647 w 130"/>
                <a:gd name="T5" fmla="*/ 0 h 203"/>
                <a:gd name="T6" fmla="*/ 2147483647 w 130"/>
                <a:gd name="T7" fmla="*/ 2147483647 h 203"/>
                <a:gd name="T8" fmla="*/ 2147483647 w 130"/>
                <a:gd name="T9" fmla="*/ 2147483647 h 203"/>
                <a:gd name="T10" fmla="*/ 2147483647 w 130"/>
                <a:gd name="T11" fmla="*/ 2147483647 h 203"/>
                <a:gd name="T12" fmla="*/ 2147483647 w 130"/>
                <a:gd name="T13" fmla="*/ 2147483647 h 203"/>
                <a:gd name="T14" fmla="*/ 2147483647 w 130"/>
                <a:gd name="T15" fmla="*/ 2147483647 h 203"/>
                <a:gd name="T16" fmla="*/ 2147483647 w 130"/>
                <a:gd name="T17" fmla="*/ 2147483647 h 203"/>
                <a:gd name="T18" fmla="*/ 2147483647 w 130"/>
                <a:gd name="T19" fmla="*/ 2147483647 h 203"/>
                <a:gd name="T20" fmla="*/ 2147483647 w 130"/>
                <a:gd name="T21" fmla="*/ 2147483647 h 203"/>
                <a:gd name="T22" fmla="*/ 2147483647 w 130"/>
                <a:gd name="T23" fmla="*/ 2147483647 h 203"/>
                <a:gd name="T24" fmla="*/ 2147483647 w 130"/>
                <a:gd name="T25" fmla="*/ 2147483647 h 203"/>
                <a:gd name="T26" fmla="*/ 2147483647 w 130"/>
                <a:gd name="T27" fmla="*/ 2147483647 h 203"/>
                <a:gd name="T28" fmla="*/ 2147483647 w 130"/>
                <a:gd name="T29" fmla="*/ 2147483647 h 203"/>
                <a:gd name="T30" fmla="*/ 0 w 130"/>
                <a:gd name="T31" fmla="*/ 2147483647 h 203"/>
                <a:gd name="T32" fmla="*/ 0 w 130"/>
                <a:gd name="T33" fmla="*/ 2147483647 h 203"/>
                <a:gd name="T34" fmla="*/ 0 w 130"/>
                <a:gd name="T35" fmla="*/ 2147483647 h 203"/>
                <a:gd name="T36" fmla="*/ 0 w 130"/>
                <a:gd name="T37" fmla="*/ 2147483647 h 203"/>
                <a:gd name="T38" fmla="*/ 0 w 130"/>
                <a:gd name="T39" fmla="*/ 2147483647 h 203"/>
                <a:gd name="T40" fmla="*/ 2147483647 w 130"/>
                <a:gd name="T41" fmla="*/ 2147483647 h 203"/>
                <a:gd name="T42" fmla="*/ 2147483647 w 130"/>
                <a:gd name="T43" fmla="*/ 2147483647 h 203"/>
                <a:gd name="T44" fmla="*/ 2147483647 w 130"/>
                <a:gd name="T45" fmla="*/ 2147483647 h 203"/>
                <a:gd name="T46" fmla="*/ 2147483647 w 130"/>
                <a:gd name="T47" fmla="*/ 2147483647 h 203"/>
                <a:gd name="T48" fmla="*/ 2147483647 w 130"/>
                <a:gd name="T49" fmla="*/ 2147483647 h 203"/>
                <a:gd name="T50" fmla="*/ 2147483647 w 130"/>
                <a:gd name="T51" fmla="*/ 2147483647 h 203"/>
                <a:gd name="T52" fmla="*/ 2147483647 w 130"/>
                <a:gd name="T53" fmla="*/ 2147483647 h 203"/>
                <a:gd name="T54" fmla="*/ 2147483647 w 130"/>
                <a:gd name="T55" fmla="*/ 2147483647 h 203"/>
                <a:gd name="T56" fmla="*/ 2147483647 w 130"/>
                <a:gd name="T57" fmla="*/ 2147483647 h 203"/>
                <a:gd name="T58" fmla="*/ 2147483647 w 130"/>
                <a:gd name="T59" fmla="*/ 2147483647 h 203"/>
                <a:gd name="T60" fmla="*/ 2147483647 w 130"/>
                <a:gd name="T61" fmla="*/ 2147483647 h 203"/>
                <a:gd name="T62" fmla="*/ 2147483647 w 130"/>
                <a:gd name="T63" fmla="*/ 2147483647 h 203"/>
                <a:gd name="T64" fmla="*/ 2147483647 w 130"/>
                <a:gd name="T65" fmla="*/ 2147483647 h 203"/>
                <a:gd name="T66" fmla="*/ 2147483647 w 130"/>
                <a:gd name="T67" fmla="*/ 2147483647 h 203"/>
                <a:gd name="T68" fmla="*/ 2147483647 w 130"/>
                <a:gd name="T69" fmla="*/ 2147483647 h 203"/>
                <a:gd name="T70" fmla="*/ 2147483647 w 130"/>
                <a:gd name="T71" fmla="*/ 2147483647 h 203"/>
                <a:gd name="T72" fmla="*/ 2147483647 w 130"/>
                <a:gd name="T73" fmla="*/ 2147483647 h 203"/>
                <a:gd name="T74" fmla="*/ 2147483647 w 130"/>
                <a:gd name="T75" fmla="*/ 2147483647 h 203"/>
                <a:gd name="T76" fmla="*/ 2147483647 w 130"/>
                <a:gd name="T77" fmla="*/ 2147483647 h 203"/>
                <a:gd name="T78" fmla="*/ 2147483647 w 130"/>
                <a:gd name="T79" fmla="*/ 2147483647 h 203"/>
                <a:gd name="T80" fmla="*/ 2147483647 w 130"/>
                <a:gd name="T81" fmla="*/ 2147483647 h 203"/>
                <a:gd name="T82" fmla="*/ 2147483647 w 130"/>
                <a:gd name="T83" fmla="*/ 2147483647 h 203"/>
                <a:gd name="T84" fmla="*/ 2147483647 w 130"/>
                <a:gd name="T85" fmla="*/ 2147483647 h 203"/>
                <a:gd name="T86" fmla="*/ 2147483647 w 130"/>
                <a:gd name="T87" fmla="*/ 2147483647 h 203"/>
                <a:gd name="T88" fmla="*/ 2147483647 w 130"/>
                <a:gd name="T89" fmla="*/ 2147483647 h 203"/>
                <a:gd name="T90" fmla="*/ 2147483647 w 130"/>
                <a:gd name="T91" fmla="*/ 2147483647 h 203"/>
                <a:gd name="T92" fmla="*/ 2147483647 w 130"/>
                <a:gd name="T93" fmla="*/ 2147483647 h 203"/>
                <a:gd name="T94" fmla="*/ 2147483647 w 130"/>
                <a:gd name="T95" fmla="*/ 2147483647 h 203"/>
                <a:gd name="T96" fmla="*/ 2147483647 w 130"/>
                <a:gd name="T97" fmla="*/ 2147483647 h 203"/>
                <a:gd name="T98" fmla="*/ 2147483647 w 130"/>
                <a:gd name="T99" fmla="*/ 2147483647 h 203"/>
                <a:gd name="T100" fmla="*/ 2147483647 w 130"/>
                <a:gd name="T101" fmla="*/ 2147483647 h 203"/>
                <a:gd name="T102" fmla="*/ 2147483647 w 130"/>
                <a:gd name="T103" fmla="*/ 2147483647 h 203"/>
                <a:gd name="T104" fmla="*/ 2147483647 w 130"/>
                <a:gd name="T105" fmla="*/ 2147483647 h 203"/>
                <a:gd name="T106" fmla="*/ 2147483647 w 130"/>
                <a:gd name="T107" fmla="*/ 0 h 203"/>
                <a:gd name="T108" fmla="*/ 2147483647 w 130"/>
                <a:gd name="T109" fmla="*/ 0 h 203"/>
                <a:gd name="T110" fmla="*/ 2147483647 w 130"/>
                <a:gd name="T111" fmla="*/ 0 h 2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0"/>
                <a:gd name="T169" fmla="*/ 0 h 203"/>
                <a:gd name="T170" fmla="*/ 130 w 130"/>
                <a:gd name="T171" fmla="*/ 203 h 2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0" h="203">
                  <a:moveTo>
                    <a:pt x="89" y="0"/>
                  </a:moveTo>
                  <a:lnTo>
                    <a:pt x="87" y="0"/>
                  </a:lnTo>
                  <a:lnTo>
                    <a:pt x="84" y="0"/>
                  </a:lnTo>
                  <a:lnTo>
                    <a:pt x="76" y="2"/>
                  </a:lnTo>
                  <a:lnTo>
                    <a:pt x="68" y="5"/>
                  </a:lnTo>
                  <a:lnTo>
                    <a:pt x="57" y="11"/>
                  </a:lnTo>
                  <a:lnTo>
                    <a:pt x="49" y="19"/>
                  </a:lnTo>
                  <a:lnTo>
                    <a:pt x="43" y="24"/>
                  </a:lnTo>
                  <a:lnTo>
                    <a:pt x="35" y="32"/>
                  </a:lnTo>
                  <a:lnTo>
                    <a:pt x="30" y="38"/>
                  </a:lnTo>
                  <a:lnTo>
                    <a:pt x="24" y="48"/>
                  </a:lnTo>
                  <a:lnTo>
                    <a:pt x="19" y="57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5" y="92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0" y="135"/>
                  </a:lnTo>
                  <a:lnTo>
                    <a:pt x="0" y="148"/>
                  </a:lnTo>
                  <a:lnTo>
                    <a:pt x="0" y="159"/>
                  </a:lnTo>
                  <a:lnTo>
                    <a:pt x="3" y="170"/>
                  </a:lnTo>
                  <a:lnTo>
                    <a:pt x="8" y="181"/>
                  </a:lnTo>
                  <a:lnTo>
                    <a:pt x="14" y="189"/>
                  </a:lnTo>
                  <a:lnTo>
                    <a:pt x="22" y="194"/>
                  </a:lnTo>
                  <a:lnTo>
                    <a:pt x="30" y="200"/>
                  </a:lnTo>
                  <a:lnTo>
                    <a:pt x="41" y="203"/>
                  </a:lnTo>
                  <a:lnTo>
                    <a:pt x="54" y="203"/>
                  </a:lnTo>
                  <a:lnTo>
                    <a:pt x="65" y="200"/>
                  </a:lnTo>
                  <a:lnTo>
                    <a:pt x="76" y="194"/>
                  </a:lnTo>
                  <a:lnTo>
                    <a:pt x="84" y="189"/>
                  </a:lnTo>
                  <a:lnTo>
                    <a:pt x="92" y="184"/>
                  </a:lnTo>
                  <a:lnTo>
                    <a:pt x="100" y="173"/>
                  </a:lnTo>
                  <a:lnTo>
                    <a:pt x="108" y="165"/>
                  </a:lnTo>
                  <a:lnTo>
                    <a:pt x="111" y="157"/>
                  </a:lnTo>
                  <a:lnTo>
                    <a:pt x="116" y="148"/>
                  </a:lnTo>
                  <a:lnTo>
                    <a:pt x="122" y="138"/>
                  </a:lnTo>
                  <a:lnTo>
                    <a:pt x="124" y="127"/>
                  </a:lnTo>
                  <a:lnTo>
                    <a:pt x="124" y="116"/>
                  </a:lnTo>
                  <a:lnTo>
                    <a:pt x="127" y="108"/>
                  </a:lnTo>
                  <a:lnTo>
                    <a:pt x="130" y="100"/>
                  </a:lnTo>
                  <a:lnTo>
                    <a:pt x="130" y="92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0" y="70"/>
                  </a:lnTo>
                  <a:lnTo>
                    <a:pt x="130" y="62"/>
                  </a:lnTo>
                  <a:lnTo>
                    <a:pt x="130" y="51"/>
                  </a:lnTo>
                  <a:lnTo>
                    <a:pt x="130" y="43"/>
                  </a:lnTo>
                  <a:lnTo>
                    <a:pt x="127" y="35"/>
                  </a:lnTo>
                  <a:lnTo>
                    <a:pt x="124" y="27"/>
                  </a:lnTo>
                  <a:lnTo>
                    <a:pt x="122" y="21"/>
                  </a:lnTo>
                  <a:lnTo>
                    <a:pt x="122" y="19"/>
                  </a:lnTo>
                  <a:lnTo>
                    <a:pt x="114" y="11"/>
                  </a:lnTo>
                  <a:lnTo>
                    <a:pt x="100" y="2"/>
                  </a:lnTo>
                  <a:lnTo>
                    <a:pt x="92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7B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9" name="Freeform 24"/>
            <p:cNvSpPr>
              <a:spLocks/>
            </p:cNvSpPr>
            <p:nvPr/>
          </p:nvSpPr>
          <p:spPr bwMode="auto">
            <a:xfrm>
              <a:off x="6453188" y="2797176"/>
              <a:ext cx="501650" cy="531813"/>
            </a:xfrm>
            <a:custGeom>
              <a:avLst/>
              <a:gdLst>
                <a:gd name="T0" fmla="*/ 2147483647 w 316"/>
                <a:gd name="T1" fmla="*/ 2147483647 h 335"/>
                <a:gd name="T2" fmla="*/ 2147483647 w 316"/>
                <a:gd name="T3" fmla="*/ 2147483647 h 335"/>
                <a:gd name="T4" fmla="*/ 2147483647 w 316"/>
                <a:gd name="T5" fmla="*/ 2147483647 h 335"/>
                <a:gd name="T6" fmla="*/ 2147483647 w 316"/>
                <a:gd name="T7" fmla="*/ 2147483647 h 335"/>
                <a:gd name="T8" fmla="*/ 2147483647 w 316"/>
                <a:gd name="T9" fmla="*/ 2147483647 h 335"/>
                <a:gd name="T10" fmla="*/ 2147483647 w 316"/>
                <a:gd name="T11" fmla="*/ 2147483647 h 335"/>
                <a:gd name="T12" fmla="*/ 2147483647 w 316"/>
                <a:gd name="T13" fmla="*/ 2147483647 h 335"/>
                <a:gd name="T14" fmla="*/ 2147483647 w 316"/>
                <a:gd name="T15" fmla="*/ 2147483647 h 335"/>
                <a:gd name="T16" fmla="*/ 2147483647 w 316"/>
                <a:gd name="T17" fmla="*/ 2147483647 h 335"/>
                <a:gd name="T18" fmla="*/ 2147483647 w 316"/>
                <a:gd name="T19" fmla="*/ 2147483647 h 335"/>
                <a:gd name="T20" fmla="*/ 2147483647 w 316"/>
                <a:gd name="T21" fmla="*/ 2147483647 h 335"/>
                <a:gd name="T22" fmla="*/ 2147483647 w 316"/>
                <a:gd name="T23" fmla="*/ 2147483647 h 335"/>
                <a:gd name="T24" fmla="*/ 2147483647 w 316"/>
                <a:gd name="T25" fmla="*/ 2147483647 h 335"/>
                <a:gd name="T26" fmla="*/ 2147483647 w 316"/>
                <a:gd name="T27" fmla="*/ 2147483647 h 335"/>
                <a:gd name="T28" fmla="*/ 2147483647 w 316"/>
                <a:gd name="T29" fmla="*/ 2147483647 h 335"/>
                <a:gd name="T30" fmla="*/ 2147483647 w 316"/>
                <a:gd name="T31" fmla="*/ 2147483647 h 335"/>
                <a:gd name="T32" fmla="*/ 0 w 316"/>
                <a:gd name="T33" fmla="*/ 2147483647 h 335"/>
                <a:gd name="T34" fmla="*/ 2147483647 w 316"/>
                <a:gd name="T35" fmla="*/ 2147483647 h 335"/>
                <a:gd name="T36" fmla="*/ 2147483647 w 316"/>
                <a:gd name="T37" fmla="*/ 2147483647 h 335"/>
                <a:gd name="T38" fmla="*/ 2147483647 w 316"/>
                <a:gd name="T39" fmla="*/ 2147483647 h 335"/>
                <a:gd name="T40" fmla="*/ 2147483647 w 316"/>
                <a:gd name="T41" fmla="*/ 2147483647 h 335"/>
                <a:gd name="T42" fmla="*/ 2147483647 w 316"/>
                <a:gd name="T43" fmla="*/ 2147483647 h 335"/>
                <a:gd name="T44" fmla="*/ 2147483647 w 316"/>
                <a:gd name="T45" fmla="*/ 2147483647 h 335"/>
                <a:gd name="T46" fmla="*/ 2147483647 w 316"/>
                <a:gd name="T47" fmla="*/ 2147483647 h 335"/>
                <a:gd name="T48" fmla="*/ 2147483647 w 316"/>
                <a:gd name="T49" fmla="*/ 2147483647 h 335"/>
                <a:gd name="T50" fmla="*/ 2147483647 w 316"/>
                <a:gd name="T51" fmla="*/ 2147483647 h 335"/>
                <a:gd name="T52" fmla="*/ 2147483647 w 316"/>
                <a:gd name="T53" fmla="*/ 2147483647 h 335"/>
                <a:gd name="T54" fmla="*/ 2147483647 w 316"/>
                <a:gd name="T55" fmla="*/ 2147483647 h 335"/>
                <a:gd name="T56" fmla="*/ 2147483647 w 316"/>
                <a:gd name="T57" fmla="*/ 2147483647 h 335"/>
                <a:gd name="T58" fmla="*/ 2147483647 w 316"/>
                <a:gd name="T59" fmla="*/ 2147483647 h 335"/>
                <a:gd name="T60" fmla="*/ 2147483647 w 316"/>
                <a:gd name="T61" fmla="*/ 2147483647 h 335"/>
                <a:gd name="T62" fmla="*/ 2147483647 w 316"/>
                <a:gd name="T63" fmla="*/ 2147483647 h 335"/>
                <a:gd name="T64" fmla="*/ 2147483647 w 316"/>
                <a:gd name="T65" fmla="*/ 2147483647 h 335"/>
                <a:gd name="T66" fmla="*/ 2147483647 w 316"/>
                <a:gd name="T67" fmla="*/ 0 h 3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335"/>
                <a:gd name="T104" fmla="*/ 316 w 316"/>
                <a:gd name="T105" fmla="*/ 335 h 3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335">
                  <a:moveTo>
                    <a:pt x="316" y="0"/>
                  </a:moveTo>
                  <a:lnTo>
                    <a:pt x="316" y="3"/>
                  </a:lnTo>
                  <a:lnTo>
                    <a:pt x="316" y="8"/>
                  </a:lnTo>
                  <a:lnTo>
                    <a:pt x="314" y="16"/>
                  </a:lnTo>
                  <a:lnTo>
                    <a:pt x="314" y="27"/>
                  </a:lnTo>
                  <a:lnTo>
                    <a:pt x="311" y="41"/>
                  </a:lnTo>
                  <a:lnTo>
                    <a:pt x="308" y="57"/>
                  </a:lnTo>
                  <a:lnTo>
                    <a:pt x="305" y="73"/>
                  </a:lnTo>
                  <a:lnTo>
                    <a:pt x="300" y="95"/>
                  </a:lnTo>
                  <a:lnTo>
                    <a:pt x="295" y="114"/>
                  </a:lnTo>
                  <a:lnTo>
                    <a:pt x="289" y="135"/>
                  </a:lnTo>
                  <a:lnTo>
                    <a:pt x="281" y="157"/>
                  </a:lnTo>
                  <a:lnTo>
                    <a:pt x="273" y="178"/>
                  </a:lnTo>
                  <a:lnTo>
                    <a:pt x="262" y="197"/>
                  </a:lnTo>
                  <a:lnTo>
                    <a:pt x="251" y="219"/>
                  </a:lnTo>
                  <a:lnTo>
                    <a:pt x="238" y="238"/>
                  </a:lnTo>
                  <a:lnTo>
                    <a:pt x="224" y="257"/>
                  </a:lnTo>
                  <a:lnTo>
                    <a:pt x="208" y="268"/>
                  </a:lnTo>
                  <a:lnTo>
                    <a:pt x="192" y="279"/>
                  </a:lnTo>
                  <a:lnTo>
                    <a:pt x="173" y="289"/>
                  </a:lnTo>
                  <a:lnTo>
                    <a:pt x="157" y="297"/>
                  </a:lnTo>
                  <a:lnTo>
                    <a:pt x="138" y="303"/>
                  </a:lnTo>
                  <a:lnTo>
                    <a:pt x="119" y="311"/>
                  </a:lnTo>
                  <a:lnTo>
                    <a:pt x="100" y="316"/>
                  </a:lnTo>
                  <a:lnTo>
                    <a:pt x="84" y="322"/>
                  </a:lnTo>
                  <a:lnTo>
                    <a:pt x="67" y="325"/>
                  </a:lnTo>
                  <a:lnTo>
                    <a:pt x="51" y="327"/>
                  </a:lnTo>
                  <a:lnTo>
                    <a:pt x="38" y="330"/>
                  </a:lnTo>
                  <a:lnTo>
                    <a:pt x="27" y="333"/>
                  </a:lnTo>
                  <a:lnTo>
                    <a:pt x="16" y="333"/>
                  </a:lnTo>
                  <a:lnTo>
                    <a:pt x="11" y="333"/>
                  </a:lnTo>
                  <a:lnTo>
                    <a:pt x="8" y="333"/>
                  </a:lnTo>
                  <a:lnTo>
                    <a:pt x="5" y="335"/>
                  </a:lnTo>
                  <a:lnTo>
                    <a:pt x="0" y="295"/>
                  </a:lnTo>
                  <a:lnTo>
                    <a:pt x="2" y="292"/>
                  </a:lnTo>
                  <a:lnTo>
                    <a:pt x="8" y="292"/>
                  </a:lnTo>
                  <a:lnTo>
                    <a:pt x="13" y="289"/>
                  </a:lnTo>
                  <a:lnTo>
                    <a:pt x="24" y="289"/>
                  </a:lnTo>
                  <a:lnTo>
                    <a:pt x="35" y="287"/>
                  </a:lnTo>
                  <a:lnTo>
                    <a:pt x="51" y="284"/>
                  </a:lnTo>
                  <a:lnTo>
                    <a:pt x="65" y="281"/>
                  </a:lnTo>
                  <a:lnTo>
                    <a:pt x="84" y="276"/>
                  </a:lnTo>
                  <a:lnTo>
                    <a:pt x="100" y="270"/>
                  </a:lnTo>
                  <a:lnTo>
                    <a:pt x="116" y="268"/>
                  </a:lnTo>
                  <a:lnTo>
                    <a:pt x="132" y="260"/>
                  </a:lnTo>
                  <a:lnTo>
                    <a:pt x="151" y="254"/>
                  </a:lnTo>
                  <a:lnTo>
                    <a:pt x="165" y="249"/>
                  </a:lnTo>
                  <a:lnTo>
                    <a:pt x="178" y="241"/>
                  </a:lnTo>
                  <a:lnTo>
                    <a:pt x="192" y="233"/>
                  </a:lnTo>
                  <a:lnTo>
                    <a:pt x="205" y="227"/>
                  </a:lnTo>
                  <a:lnTo>
                    <a:pt x="213" y="216"/>
                  </a:lnTo>
                  <a:lnTo>
                    <a:pt x="222" y="203"/>
                  </a:lnTo>
                  <a:lnTo>
                    <a:pt x="230" y="189"/>
                  </a:lnTo>
                  <a:lnTo>
                    <a:pt x="241" y="173"/>
                  </a:lnTo>
                  <a:lnTo>
                    <a:pt x="249" y="157"/>
                  </a:lnTo>
                  <a:lnTo>
                    <a:pt x="257" y="141"/>
                  </a:lnTo>
                  <a:lnTo>
                    <a:pt x="265" y="124"/>
                  </a:lnTo>
                  <a:lnTo>
                    <a:pt x="273" y="105"/>
                  </a:lnTo>
                  <a:lnTo>
                    <a:pt x="278" y="86"/>
                  </a:lnTo>
                  <a:lnTo>
                    <a:pt x="284" y="73"/>
                  </a:lnTo>
                  <a:lnTo>
                    <a:pt x="286" y="57"/>
                  </a:lnTo>
                  <a:lnTo>
                    <a:pt x="295" y="46"/>
                  </a:lnTo>
                  <a:lnTo>
                    <a:pt x="295" y="32"/>
                  </a:lnTo>
                  <a:lnTo>
                    <a:pt x="300" y="24"/>
                  </a:lnTo>
                  <a:lnTo>
                    <a:pt x="300" y="22"/>
                  </a:lnTo>
                  <a:lnTo>
                    <a:pt x="300" y="1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D67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0" name="Freeform 25"/>
            <p:cNvSpPr>
              <a:spLocks/>
            </p:cNvSpPr>
            <p:nvPr/>
          </p:nvSpPr>
          <p:spPr bwMode="auto">
            <a:xfrm>
              <a:off x="6788150" y="2338388"/>
              <a:ext cx="282575" cy="484188"/>
            </a:xfrm>
            <a:custGeom>
              <a:avLst/>
              <a:gdLst>
                <a:gd name="T0" fmla="*/ 0 w 178"/>
                <a:gd name="T1" fmla="*/ 2147483647 h 305"/>
                <a:gd name="T2" fmla="*/ 2147483647 w 178"/>
                <a:gd name="T3" fmla="*/ 2147483647 h 305"/>
                <a:gd name="T4" fmla="*/ 2147483647 w 178"/>
                <a:gd name="T5" fmla="*/ 2147483647 h 305"/>
                <a:gd name="T6" fmla="*/ 2147483647 w 178"/>
                <a:gd name="T7" fmla="*/ 2147483647 h 305"/>
                <a:gd name="T8" fmla="*/ 2147483647 w 178"/>
                <a:gd name="T9" fmla="*/ 2147483647 h 305"/>
                <a:gd name="T10" fmla="*/ 2147483647 w 178"/>
                <a:gd name="T11" fmla="*/ 2147483647 h 305"/>
                <a:gd name="T12" fmla="*/ 2147483647 w 178"/>
                <a:gd name="T13" fmla="*/ 2147483647 h 305"/>
                <a:gd name="T14" fmla="*/ 2147483647 w 178"/>
                <a:gd name="T15" fmla="*/ 2147483647 h 305"/>
                <a:gd name="T16" fmla="*/ 2147483647 w 178"/>
                <a:gd name="T17" fmla="*/ 0 h 305"/>
                <a:gd name="T18" fmla="*/ 2147483647 w 178"/>
                <a:gd name="T19" fmla="*/ 0 h 305"/>
                <a:gd name="T20" fmla="*/ 2147483647 w 178"/>
                <a:gd name="T21" fmla="*/ 2147483647 h 305"/>
                <a:gd name="T22" fmla="*/ 0 w 178"/>
                <a:gd name="T23" fmla="*/ 2147483647 h 305"/>
                <a:gd name="T24" fmla="*/ 0 w 178"/>
                <a:gd name="T25" fmla="*/ 2147483647 h 3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8"/>
                <a:gd name="T40" fmla="*/ 0 h 305"/>
                <a:gd name="T41" fmla="*/ 178 w 178"/>
                <a:gd name="T42" fmla="*/ 305 h 3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8" h="305">
                  <a:moveTo>
                    <a:pt x="0" y="24"/>
                  </a:moveTo>
                  <a:lnTo>
                    <a:pt x="13" y="59"/>
                  </a:lnTo>
                  <a:lnTo>
                    <a:pt x="35" y="59"/>
                  </a:lnTo>
                  <a:lnTo>
                    <a:pt x="46" y="262"/>
                  </a:lnTo>
                  <a:lnTo>
                    <a:pt x="89" y="305"/>
                  </a:lnTo>
                  <a:lnTo>
                    <a:pt x="94" y="248"/>
                  </a:lnTo>
                  <a:lnTo>
                    <a:pt x="135" y="235"/>
                  </a:lnTo>
                  <a:lnTo>
                    <a:pt x="159" y="102"/>
                  </a:lnTo>
                  <a:lnTo>
                    <a:pt x="178" y="0"/>
                  </a:lnTo>
                  <a:lnTo>
                    <a:pt x="151" y="0"/>
                  </a:lnTo>
                  <a:lnTo>
                    <a:pt x="78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8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1" name="Freeform 26"/>
            <p:cNvSpPr>
              <a:spLocks/>
            </p:cNvSpPr>
            <p:nvPr/>
          </p:nvSpPr>
          <p:spPr bwMode="auto">
            <a:xfrm>
              <a:off x="4365625" y="2930526"/>
              <a:ext cx="619125" cy="501650"/>
            </a:xfrm>
            <a:custGeom>
              <a:avLst/>
              <a:gdLst>
                <a:gd name="T0" fmla="*/ 2147483647 w 390"/>
                <a:gd name="T1" fmla="*/ 2147483647 h 316"/>
                <a:gd name="T2" fmla="*/ 2147483647 w 390"/>
                <a:gd name="T3" fmla="*/ 2147483647 h 316"/>
                <a:gd name="T4" fmla="*/ 2147483647 w 390"/>
                <a:gd name="T5" fmla="*/ 2147483647 h 316"/>
                <a:gd name="T6" fmla="*/ 2147483647 w 390"/>
                <a:gd name="T7" fmla="*/ 2147483647 h 316"/>
                <a:gd name="T8" fmla="*/ 2147483647 w 390"/>
                <a:gd name="T9" fmla="*/ 0 h 316"/>
                <a:gd name="T10" fmla="*/ 2147483647 w 390"/>
                <a:gd name="T11" fmla="*/ 2147483647 h 316"/>
                <a:gd name="T12" fmla="*/ 2147483647 w 390"/>
                <a:gd name="T13" fmla="*/ 2147483647 h 316"/>
                <a:gd name="T14" fmla="*/ 2147483647 w 390"/>
                <a:gd name="T15" fmla="*/ 2147483647 h 316"/>
                <a:gd name="T16" fmla="*/ 2147483647 w 390"/>
                <a:gd name="T17" fmla="*/ 2147483647 h 316"/>
                <a:gd name="T18" fmla="*/ 2147483647 w 390"/>
                <a:gd name="T19" fmla="*/ 2147483647 h 316"/>
                <a:gd name="T20" fmla="*/ 2147483647 w 390"/>
                <a:gd name="T21" fmla="*/ 2147483647 h 316"/>
                <a:gd name="T22" fmla="*/ 2147483647 w 390"/>
                <a:gd name="T23" fmla="*/ 2147483647 h 316"/>
                <a:gd name="T24" fmla="*/ 2147483647 w 390"/>
                <a:gd name="T25" fmla="*/ 2147483647 h 316"/>
                <a:gd name="T26" fmla="*/ 2147483647 w 390"/>
                <a:gd name="T27" fmla="*/ 2147483647 h 316"/>
                <a:gd name="T28" fmla="*/ 0 w 390"/>
                <a:gd name="T29" fmla="*/ 2147483647 h 316"/>
                <a:gd name="T30" fmla="*/ 2147483647 w 390"/>
                <a:gd name="T31" fmla="*/ 2147483647 h 316"/>
                <a:gd name="T32" fmla="*/ 2147483647 w 390"/>
                <a:gd name="T33" fmla="*/ 2147483647 h 316"/>
                <a:gd name="T34" fmla="*/ 2147483647 w 390"/>
                <a:gd name="T35" fmla="*/ 2147483647 h 316"/>
                <a:gd name="T36" fmla="*/ 2147483647 w 390"/>
                <a:gd name="T37" fmla="*/ 2147483647 h 316"/>
                <a:gd name="T38" fmla="*/ 2147483647 w 390"/>
                <a:gd name="T39" fmla="*/ 2147483647 h 316"/>
                <a:gd name="T40" fmla="*/ 2147483647 w 390"/>
                <a:gd name="T41" fmla="*/ 2147483647 h 316"/>
                <a:gd name="T42" fmla="*/ 2147483647 w 390"/>
                <a:gd name="T43" fmla="*/ 2147483647 h 3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0"/>
                <a:gd name="T67" fmla="*/ 0 h 316"/>
                <a:gd name="T68" fmla="*/ 390 w 390"/>
                <a:gd name="T69" fmla="*/ 316 h 3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0" h="316">
                  <a:moveTo>
                    <a:pt x="108" y="48"/>
                  </a:moveTo>
                  <a:lnTo>
                    <a:pt x="157" y="5"/>
                  </a:lnTo>
                  <a:lnTo>
                    <a:pt x="214" y="8"/>
                  </a:lnTo>
                  <a:lnTo>
                    <a:pt x="241" y="19"/>
                  </a:lnTo>
                  <a:lnTo>
                    <a:pt x="290" y="0"/>
                  </a:lnTo>
                  <a:lnTo>
                    <a:pt x="357" y="19"/>
                  </a:lnTo>
                  <a:lnTo>
                    <a:pt x="390" y="65"/>
                  </a:lnTo>
                  <a:lnTo>
                    <a:pt x="379" y="173"/>
                  </a:lnTo>
                  <a:lnTo>
                    <a:pt x="338" y="176"/>
                  </a:lnTo>
                  <a:lnTo>
                    <a:pt x="214" y="178"/>
                  </a:lnTo>
                  <a:lnTo>
                    <a:pt x="127" y="243"/>
                  </a:lnTo>
                  <a:lnTo>
                    <a:pt x="135" y="316"/>
                  </a:lnTo>
                  <a:lnTo>
                    <a:pt x="89" y="314"/>
                  </a:lnTo>
                  <a:lnTo>
                    <a:pt x="22" y="276"/>
                  </a:lnTo>
                  <a:lnTo>
                    <a:pt x="0" y="219"/>
                  </a:lnTo>
                  <a:lnTo>
                    <a:pt x="3" y="178"/>
                  </a:lnTo>
                  <a:lnTo>
                    <a:pt x="35" y="140"/>
                  </a:lnTo>
                  <a:lnTo>
                    <a:pt x="46" y="116"/>
                  </a:lnTo>
                  <a:lnTo>
                    <a:pt x="62" y="89"/>
                  </a:lnTo>
                  <a:lnTo>
                    <a:pt x="103" y="62"/>
                  </a:lnTo>
                  <a:lnTo>
                    <a:pt x="108" y="48"/>
                  </a:lnTo>
                  <a:close/>
                </a:path>
              </a:pathLst>
            </a:custGeom>
            <a:solidFill>
              <a:srgbClr val="66E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2" name="Freeform 27"/>
            <p:cNvSpPr>
              <a:spLocks/>
            </p:cNvSpPr>
            <p:nvPr/>
          </p:nvSpPr>
          <p:spPr bwMode="auto">
            <a:xfrm>
              <a:off x="4519613" y="2900363"/>
              <a:ext cx="485775" cy="571500"/>
            </a:xfrm>
            <a:custGeom>
              <a:avLst/>
              <a:gdLst>
                <a:gd name="T0" fmla="*/ 0 w 306"/>
                <a:gd name="T1" fmla="*/ 2147483647 h 360"/>
                <a:gd name="T2" fmla="*/ 0 w 306"/>
                <a:gd name="T3" fmla="*/ 2147483647 h 360"/>
                <a:gd name="T4" fmla="*/ 0 w 306"/>
                <a:gd name="T5" fmla="*/ 2147483647 h 360"/>
                <a:gd name="T6" fmla="*/ 2147483647 w 306"/>
                <a:gd name="T7" fmla="*/ 2147483647 h 360"/>
                <a:gd name="T8" fmla="*/ 2147483647 w 306"/>
                <a:gd name="T9" fmla="*/ 2147483647 h 360"/>
                <a:gd name="T10" fmla="*/ 2147483647 w 306"/>
                <a:gd name="T11" fmla="*/ 2147483647 h 360"/>
                <a:gd name="T12" fmla="*/ 2147483647 w 306"/>
                <a:gd name="T13" fmla="*/ 2147483647 h 360"/>
                <a:gd name="T14" fmla="*/ 2147483647 w 306"/>
                <a:gd name="T15" fmla="*/ 2147483647 h 360"/>
                <a:gd name="T16" fmla="*/ 2147483647 w 306"/>
                <a:gd name="T17" fmla="*/ 2147483647 h 360"/>
                <a:gd name="T18" fmla="*/ 2147483647 w 306"/>
                <a:gd name="T19" fmla="*/ 2147483647 h 360"/>
                <a:gd name="T20" fmla="*/ 2147483647 w 306"/>
                <a:gd name="T21" fmla="*/ 2147483647 h 360"/>
                <a:gd name="T22" fmla="*/ 2147483647 w 306"/>
                <a:gd name="T23" fmla="*/ 2147483647 h 360"/>
                <a:gd name="T24" fmla="*/ 2147483647 w 306"/>
                <a:gd name="T25" fmla="*/ 2147483647 h 360"/>
                <a:gd name="T26" fmla="*/ 2147483647 w 306"/>
                <a:gd name="T27" fmla="*/ 2147483647 h 360"/>
                <a:gd name="T28" fmla="*/ 2147483647 w 306"/>
                <a:gd name="T29" fmla="*/ 2147483647 h 360"/>
                <a:gd name="T30" fmla="*/ 2147483647 w 306"/>
                <a:gd name="T31" fmla="*/ 2147483647 h 360"/>
                <a:gd name="T32" fmla="*/ 2147483647 w 306"/>
                <a:gd name="T33" fmla="*/ 2147483647 h 360"/>
                <a:gd name="T34" fmla="*/ 2147483647 w 306"/>
                <a:gd name="T35" fmla="*/ 2147483647 h 360"/>
                <a:gd name="T36" fmla="*/ 2147483647 w 306"/>
                <a:gd name="T37" fmla="*/ 2147483647 h 360"/>
                <a:gd name="T38" fmla="*/ 2147483647 w 306"/>
                <a:gd name="T39" fmla="*/ 2147483647 h 360"/>
                <a:gd name="T40" fmla="*/ 2147483647 w 306"/>
                <a:gd name="T41" fmla="*/ 2147483647 h 360"/>
                <a:gd name="T42" fmla="*/ 2147483647 w 306"/>
                <a:gd name="T43" fmla="*/ 2147483647 h 360"/>
                <a:gd name="T44" fmla="*/ 2147483647 w 306"/>
                <a:gd name="T45" fmla="*/ 2147483647 h 360"/>
                <a:gd name="T46" fmla="*/ 2147483647 w 306"/>
                <a:gd name="T47" fmla="*/ 2147483647 h 360"/>
                <a:gd name="T48" fmla="*/ 2147483647 w 306"/>
                <a:gd name="T49" fmla="*/ 2147483647 h 360"/>
                <a:gd name="T50" fmla="*/ 2147483647 w 306"/>
                <a:gd name="T51" fmla="*/ 2147483647 h 360"/>
                <a:gd name="T52" fmla="*/ 2147483647 w 306"/>
                <a:gd name="T53" fmla="*/ 2147483647 h 360"/>
                <a:gd name="T54" fmla="*/ 2147483647 w 306"/>
                <a:gd name="T55" fmla="*/ 2147483647 h 360"/>
                <a:gd name="T56" fmla="*/ 2147483647 w 306"/>
                <a:gd name="T57" fmla="*/ 0 h 360"/>
                <a:gd name="T58" fmla="*/ 2147483647 w 306"/>
                <a:gd name="T59" fmla="*/ 0 h 360"/>
                <a:gd name="T60" fmla="*/ 2147483647 w 306"/>
                <a:gd name="T61" fmla="*/ 2147483647 h 360"/>
                <a:gd name="T62" fmla="*/ 2147483647 w 306"/>
                <a:gd name="T63" fmla="*/ 2147483647 h 360"/>
                <a:gd name="T64" fmla="*/ 2147483647 w 306"/>
                <a:gd name="T65" fmla="*/ 2147483647 h 360"/>
                <a:gd name="T66" fmla="*/ 2147483647 w 306"/>
                <a:gd name="T67" fmla="*/ 2147483647 h 360"/>
                <a:gd name="T68" fmla="*/ 2147483647 w 306"/>
                <a:gd name="T69" fmla="*/ 2147483647 h 360"/>
                <a:gd name="T70" fmla="*/ 2147483647 w 306"/>
                <a:gd name="T71" fmla="*/ 2147483647 h 360"/>
                <a:gd name="T72" fmla="*/ 2147483647 w 306"/>
                <a:gd name="T73" fmla="*/ 2147483647 h 360"/>
                <a:gd name="T74" fmla="*/ 2147483647 w 306"/>
                <a:gd name="T75" fmla="*/ 2147483647 h 360"/>
                <a:gd name="T76" fmla="*/ 2147483647 w 306"/>
                <a:gd name="T77" fmla="*/ 2147483647 h 360"/>
                <a:gd name="T78" fmla="*/ 2147483647 w 306"/>
                <a:gd name="T79" fmla="*/ 2147483647 h 360"/>
                <a:gd name="T80" fmla="*/ 2147483647 w 306"/>
                <a:gd name="T81" fmla="*/ 2147483647 h 360"/>
                <a:gd name="T82" fmla="*/ 2147483647 w 306"/>
                <a:gd name="T83" fmla="*/ 2147483647 h 360"/>
                <a:gd name="T84" fmla="*/ 2147483647 w 306"/>
                <a:gd name="T85" fmla="*/ 2147483647 h 360"/>
                <a:gd name="T86" fmla="*/ 2147483647 w 306"/>
                <a:gd name="T87" fmla="*/ 2147483647 h 360"/>
                <a:gd name="T88" fmla="*/ 2147483647 w 306"/>
                <a:gd name="T89" fmla="*/ 2147483647 h 360"/>
                <a:gd name="T90" fmla="*/ 2147483647 w 306"/>
                <a:gd name="T91" fmla="*/ 2147483647 h 360"/>
                <a:gd name="T92" fmla="*/ 2147483647 w 306"/>
                <a:gd name="T93" fmla="*/ 2147483647 h 3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6"/>
                <a:gd name="T142" fmla="*/ 0 h 360"/>
                <a:gd name="T143" fmla="*/ 306 w 306"/>
                <a:gd name="T144" fmla="*/ 360 h 3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6" h="360">
                  <a:moveTo>
                    <a:pt x="46" y="360"/>
                  </a:moveTo>
                  <a:lnTo>
                    <a:pt x="0" y="330"/>
                  </a:lnTo>
                  <a:lnTo>
                    <a:pt x="0" y="327"/>
                  </a:lnTo>
                  <a:lnTo>
                    <a:pt x="0" y="324"/>
                  </a:lnTo>
                  <a:lnTo>
                    <a:pt x="0" y="316"/>
                  </a:lnTo>
                  <a:lnTo>
                    <a:pt x="0" y="308"/>
                  </a:lnTo>
                  <a:lnTo>
                    <a:pt x="0" y="297"/>
                  </a:lnTo>
                  <a:lnTo>
                    <a:pt x="3" y="287"/>
                  </a:lnTo>
                  <a:lnTo>
                    <a:pt x="6" y="273"/>
                  </a:lnTo>
                  <a:lnTo>
                    <a:pt x="11" y="262"/>
                  </a:lnTo>
                  <a:lnTo>
                    <a:pt x="14" y="246"/>
                  </a:lnTo>
                  <a:lnTo>
                    <a:pt x="22" y="232"/>
                  </a:lnTo>
                  <a:lnTo>
                    <a:pt x="30" y="219"/>
                  </a:lnTo>
                  <a:lnTo>
                    <a:pt x="41" y="208"/>
                  </a:lnTo>
                  <a:lnTo>
                    <a:pt x="52" y="195"/>
                  </a:lnTo>
                  <a:lnTo>
                    <a:pt x="68" y="186"/>
                  </a:lnTo>
                  <a:lnTo>
                    <a:pt x="84" y="178"/>
                  </a:lnTo>
                  <a:lnTo>
                    <a:pt x="106" y="173"/>
                  </a:lnTo>
                  <a:lnTo>
                    <a:pt x="125" y="168"/>
                  </a:lnTo>
                  <a:lnTo>
                    <a:pt x="144" y="165"/>
                  </a:lnTo>
                  <a:lnTo>
                    <a:pt x="160" y="162"/>
                  </a:lnTo>
                  <a:lnTo>
                    <a:pt x="176" y="162"/>
                  </a:lnTo>
                  <a:lnTo>
                    <a:pt x="193" y="162"/>
                  </a:lnTo>
                  <a:lnTo>
                    <a:pt x="206" y="162"/>
                  </a:lnTo>
                  <a:lnTo>
                    <a:pt x="217" y="165"/>
                  </a:lnTo>
                  <a:lnTo>
                    <a:pt x="230" y="165"/>
                  </a:lnTo>
                  <a:lnTo>
                    <a:pt x="239" y="168"/>
                  </a:lnTo>
                  <a:lnTo>
                    <a:pt x="247" y="170"/>
                  </a:lnTo>
                  <a:lnTo>
                    <a:pt x="255" y="170"/>
                  </a:lnTo>
                  <a:lnTo>
                    <a:pt x="260" y="173"/>
                  </a:lnTo>
                  <a:lnTo>
                    <a:pt x="268" y="176"/>
                  </a:lnTo>
                  <a:lnTo>
                    <a:pt x="271" y="178"/>
                  </a:lnTo>
                  <a:lnTo>
                    <a:pt x="271" y="176"/>
                  </a:lnTo>
                  <a:lnTo>
                    <a:pt x="271" y="173"/>
                  </a:lnTo>
                  <a:lnTo>
                    <a:pt x="274" y="165"/>
                  </a:lnTo>
                  <a:lnTo>
                    <a:pt x="276" y="157"/>
                  </a:lnTo>
                  <a:lnTo>
                    <a:pt x="276" y="146"/>
                  </a:lnTo>
                  <a:lnTo>
                    <a:pt x="276" y="132"/>
                  </a:lnTo>
                  <a:lnTo>
                    <a:pt x="276" y="119"/>
                  </a:lnTo>
                  <a:lnTo>
                    <a:pt x="276" y="108"/>
                  </a:lnTo>
                  <a:lnTo>
                    <a:pt x="274" y="95"/>
                  </a:lnTo>
                  <a:lnTo>
                    <a:pt x="268" y="81"/>
                  </a:lnTo>
                  <a:lnTo>
                    <a:pt x="263" y="65"/>
                  </a:lnTo>
                  <a:lnTo>
                    <a:pt x="255" y="57"/>
                  </a:lnTo>
                  <a:lnTo>
                    <a:pt x="241" y="46"/>
                  </a:lnTo>
                  <a:lnTo>
                    <a:pt x="228" y="38"/>
                  </a:lnTo>
                  <a:lnTo>
                    <a:pt x="209" y="30"/>
                  </a:lnTo>
                  <a:lnTo>
                    <a:pt x="190" y="27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7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63" y="13"/>
                  </a:lnTo>
                  <a:lnTo>
                    <a:pt x="171" y="8"/>
                  </a:lnTo>
                  <a:lnTo>
                    <a:pt x="176" y="5"/>
                  </a:lnTo>
                  <a:lnTo>
                    <a:pt x="184" y="3"/>
                  </a:lnTo>
                  <a:lnTo>
                    <a:pt x="193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25" y="3"/>
                  </a:lnTo>
                  <a:lnTo>
                    <a:pt x="233" y="5"/>
                  </a:lnTo>
                  <a:lnTo>
                    <a:pt x="244" y="8"/>
                  </a:lnTo>
                  <a:lnTo>
                    <a:pt x="255" y="13"/>
                  </a:lnTo>
                  <a:lnTo>
                    <a:pt x="263" y="21"/>
                  </a:lnTo>
                  <a:lnTo>
                    <a:pt x="268" y="27"/>
                  </a:lnTo>
                  <a:lnTo>
                    <a:pt x="276" y="35"/>
                  </a:lnTo>
                  <a:lnTo>
                    <a:pt x="282" y="40"/>
                  </a:lnTo>
                  <a:lnTo>
                    <a:pt x="287" y="51"/>
                  </a:lnTo>
                  <a:lnTo>
                    <a:pt x="290" y="57"/>
                  </a:lnTo>
                  <a:lnTo>
                    <a:pt x="295" y="65"/>
                  </a:lnTo>
                  <a:lnTo>
                    <a:pt x="298" y="70"/>
                  </a:lnTo>
                  <a:lnTo>
                    <a:pt x="303" y="78"/>
                  </a:lnTo>
                  <a:lnTo>
                    <a:pt x="303" y="86"/>
                  </a:lnTo>
                  <a:lnTo>
                    <a:pt x="306" y="89"/>
                  </a:lnTo>
                  <a:lnTo>
                    <a:pt x="306" y="95"/>
                  </a:lnTo>
                  <a:lnTo>
                    <a:pt x="303" y="97"/>
                  </a:lnTo>
                  <a:lnTo>
                    <a:pt x="303" y="105"/>
                  </a:lnTo>
                  <a:lnTo>
                    <a:pt x="303" y="111"/>
                  </a:lnTo>
                  <a:lnTo>
                    <a:pt x="303" y="122"/>
                  </a:lnTo>
                  <a:lnTo>
                    <a:pt x="301" y="130"/>
                  </a:lnTo>
                  <a:lnTo>
                    <a:pt x="301" y="141"/>
                  </a:lnTo>
                  <a:lnTo>
                    <a:pt x="298" y="149"/>
                  </a:lnTo>
                  <a:lnTo>
                    <a:pt x="298" y="159"/>
                  </a:lnTo>
                  <a:lnTo>
                    <a:pt x="295" y="168"/>
                  </a:lnTo>
                  <a:lnTo>
                    <a:pt x="295" y="178"/>
                  </a:lnTo>
                  <a:lnTo>
                    <a:pt x="293" y="184"/>
                  </a:lnTo>
                  <a:lnTo>
                    <a:pt x="293" y="192"/>
                  </a:lnTo>
                  <a:lnTo>
                    <a:pt x="290" y="197"/>
                  </a:lnTo>
                  <a:lnTo>
                    <a:pt x="290" y="203"/>
                  </a:lnTo>
                  <a:lnTo>
                    <a:pt x="247" y="232"/>
                  </a:lnTo>
                  <a:lnTo>
                    <a:pt x="46" y="36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3" name="Freeform 28"/>
            <p:cNvSpPr>
              <a:spLocks/>
            </p:cNvSpPr>
            <p:nvPr/>
          </p:nvSpPr>
          <p:spPr bwMode="auto">
            <a:xfrm>
              <a:off x="6324600" y="2835276"/>
              <a:ext cx="1081087" cy="1133475"/>
            </a:xfrm>
            <a:custGeom>
              <a:avLst/>
              <a:gdLst>
                <a:gd name="T0" fmla="*/ 2147483647 w 681"/>
                <a:gd name="T1" fmla="*/ 2147483647 h 714"/>
                <a:gd name="T2" fmla="*/ 2147483647 w 681"/>
                <a:gd name="T3" fmla="*/ 2147483647 h 714"/>
                <a:gd name="T4" fmla="*/ 2147483647 w 681"/>
                <a:gd name="T5" fmla="*/ 2147483647 h 714"/>
                <a:gd name="T6" fmla="*/ 2147483647 w 681"/>
                <a:gd name="T7" fmla="*/ 2147483647 h 714"/>
                <a:gd name="T8" fmla="*/ 2147483647 w 681"/>
                <a:gd name="T9" fmla="*/ 2147483647 h 714"/>
                <a:gd name="T10" fmla="*/ 2147483647 w 681"/>
                <a:gd name="T11" fmla="*/ 2147483647 h 714"/>
                <a:gd name="T12" fmla="*/ 2147483647 w 681"/>
                <a:gd name="T13" fmla="*/ 2147483647 h 714"/>
                <a:gd name="T14" fmla="*/ 2147483647 w 681"/>
                <a:gd name="T15" fmla="*/ 2147483647 h 714"/>
                <a:gd name="T16" fmla="*/ 2147483647 w 681"/>
                <a:gd name="T17" fmla="*/ 2147483647 h 714"/>
                <a:gd name="T18" fmla="*/ 2147483647 w 681"/>
                <a:gd name="T19" fmla="*/ 2147483647 h 714"/>
                <a:gd name="T20" fmla="*/ 2147483647 w 681"/>
                <a:gd name="T21" fmla="*/ 2147483647 h 714"/>
                <a:gd name="T22" fmla="*/ 2147483647 w 681"/>
                <a:gd name="T23" fmla="*/ 2147483647 h 714"/>
                <a:gd name="T24" fmla="*/ 2147483647 w 681"/>
                <a:gd name="T25" fmla="*/ 2147483647 h 714"/>
                <a:gd name="T26" fmla="*/ 2147483647 w 681"/>
                <a:gd name="T27" fmla="*/ 2147483647 h 714"/>
                <a:gd name="T28" fmla="*/ 2147483647 w 681"/>
                <a:gd name="T29" fmla="*/ 2147483647 h 714"/>
                <a:gd name="T30" fmla="*/ 2147483647 w 681"/>
                <a:gd name="T31" fmla="*/ 2147483647 h 714"/>
                <a:gd name="T32" fmla="*/ 2147483647 w 681"/>
                <a:gd name="T33" fmla="*/ 2147483647 h 714"/>
                <a:gd name="T34" fmla="*/ 2147483647 w 681"/>
                <a:gd name="T35" fmla="*/ 2147483647 h 714"/>
                <a:gd name="T36" fmla="*/ 2147483647 w 681"/>
                <a:gd name="T37" fmla="*/ 2147483647 h 714"/>
                <a:gd name="T38" fmla="*/ 2147483647 w 681"/>
                <a:gd name="T39" fmla="*/ 2147483647 h 714"/>
                <a:gd name="T40" fmla="*/ 2147483647 w 681"/>
                <a:gd name="T41" fmla="*/ 2147483647 h 714"/>
                <a:gd name="T42" fmla="*/ 2147483647 w 681"/>
                <a:gd name="T43" fmla="*/ 2147483647 h 714"/>
                <a:gd name="T44" fmla="*/ 2147483647 w 681"/>
                <a:gd name="T45" fmla="*/ 2147483647 h 714"/>
                <a:gd name="T46" fmla="*/ 2147483647 w 681"/>
                <a:gd name="T47" fmla="*/ 2147483647 h 714"/>
                <a:gd name="T48" fmla="*/ 2147483647 w 681"/>
                <a:gd name="T49" fmla="*/ 2147483647 h 714"/>
                <a:gd name="T50" fmla="*/ 2147483647 w 681"/>
                <a:gd name="T51" fmla="*/ 2147483647 h 714"/>
                <a:gd name="T52" fmla="*/ 2147483647 w 681"/>
                <a:gd name="T53" fmla="*/ 2147483647 h 714"/>
                <a:gd name="T54" fmla="*/ 2147483647 w 681"/>
                <a:gd name="T55" fmla="*/ 0 h 714"/>
                <a:gd name="T56" fmla="*/ 2147483647 w 681"/>
                <a:gd name="T57" fmla="*/ 0 h 714"/>
                <a:gd name="T58" fmla="*/ 2147483647 w 681"/>
                <a:gd name="T59" fmla="*/ 0 h 714"/>
                <a:gd name="T60" fmla="*/ 2147483647 w 681"/>
                <a:gd name="T61" fmla="*/ 2147483647 h 714"/>
                <a:gd name="T62" fmla="*/ 2147483647 w 681"/>
                <a:gd name="T63" fmla="*/ 2147483647 h 714"/>
                <a:gd name="T64" fmla="*/ 2147483647 w 681"/>
                <a:gd name="T65" fmla="*/ 2147483647 h 714"/>
                <a:gd name="T66" fmla="*/ 2147483647 w 681"/>
                <a:gd name="T67" fmla="*/ 2147483647 h 714"/>
                <a:gd name="T68" fmla="*/ 2147483647 w 681"/>
                <a:gd name="T69" fmla="*/ 2147483647 h 714"/>
                <a:gd name="T70" fmla="*/ 2147483647 w 681"/>
                <a:gd name="T71" fmla="*/ 2147483647 h 714"/>
                <a:gd name="T72" fmla="*/ 2147483647 w 681"/>
                <a:gd name="T73" fmla="*/ 2147483647 h 714"/>
                <a:gd name="T74" fmla="*/ 2147483647 w 681"/>
                <a:gd name="T75" fmla="*/ 2147483647 h 714"/>
                <a:gd name="T76" fmla="*/ 2147483647 w 681"/>
                <a:gd name="T77" fmla="*/ 2147483647 h 714"/>
                <a:gd name="T78" fmla="*/ 2147483647 w 681"/>
                <a:gd name="T79" fmla="*/ 2147483647 h 714"/>
                <a:gd name="T80" fmla="*/ 2147483647 w 681"/>
                <a:gd name="T81" fmla="*/ 2147483647 h 714"/>
                <a:gd name="T82" fmla="*/ 2147483647 w 681"/>
                <a:gd name="T83" fmla="*/ 2147483647 h 714"/>
                <a:gd name="T84" fmla="*/ 2147483647 w 681"/>
                <a:gd name="T85" fmla="*/ 2147483647 h 714"/>
                <a:gd name="T86" fmla="*/ 2147483647 w 681"/>
                <a:gd name="T87" fmla="*/ 2147483647 h 714"/>
                <a:gd name="T88" fmla="*/ 2147483647 w 681"/>
                <a:gd name="T89" fmla="*/ 2147483647 h 714"/>
                <a:gd name="T90" fmla="*/ 2147483647 w 681"/>
                <a:gd name="T91" fmla="*/ 2147483647 h 714"/>
                <a:gd name="T92" fmla="*/ 2147483647 w 681"/>
                <a:gd name="T93" fmla="*/ 2147483647 h 714"/>
                <a:gd name="T94" fmla="*/ 2147483647 w 681"/>
                <a:gd name="T95" fmla="*/ 2147483647 h 714"/>
                <a:gd name="T96" fmla="*/ 2147483647 w 681"/>
                <a:gd name="T97" fmla="*/ 2147483647 h 714"/>
                <a:gd name="T98" fmla="*/ 2147483647 w 681"/>
                <a:gd name="T99" fmla="*/ 2147483647 h 714"/>
                <a:gd name="T100" fmla="*/ 2147483647 w 681"/>
                <a:gd name="T101" fmla="*/ 2147483647 h 714"/>
                <a:gd name="T102" fmla="*/ 2147483647 w 681"/>
                <a:gd name="T103" fmla="*/ 2147483647 h 714"/>
                <a:gd name="T104" fmla="*/ 2147483647 w 681"/>
                <a:gd name="T105" fmla="*/ 2147483647 h 714"/>
                <a:gd name="T106" fmla="*/ 2147483647 w 681"/>
                <a:gd name="T107" fmla="*/ 2147483647 h 714"/>
                <a:gd name="T108" fmla="*/ 2147483647 w 681"/>
                <a:gd name="T109" fmla="*/ 2147483647 h 714"/>
                <a:gd name="T110" fmla="*/ 2147483647 w 681"/>
                <a:gd name="T111" fmla="*/ 2147483647 h 7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1"/>
                <a:gd name="T169" fmla="*/ 0 h 714"/>
                <a:gd name="T170" fmla="*/ 681 w 681"/>
                <a:gd name="T171" fmla="*/ 714 h 7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1" h="714">
                  <a:moveTo>
                    <a:pt x="5" y="609"/>
                  </a:moveTo>
                  <a:lnTo>
                    <a:pt x="8" y="612"/>
                  </a:lnTo>
                  <a:lnTo>
                    <a:pt x="13" y="617"/>
                  </a:lnTo>
                  <a:lnTo>
                    <a:pt x="21" y="622"/>
                  </a:lnTo>
                  <a:lnTo>
                    <a:pt x="32" y="630"/>
                  </a:lnTo>
                  <a:lnTo>
                    <a:pt x="46" y="639"/>
                  </a:lnTo>
                  <a:lnTo>
                    <a:pt x="59" y="649"/>
                  </a:lnTo>
                  <a:lnTo>
                    <a:pt x="78" y="660"/>
                  </a:lnTo>
                  <a:lnTo>
                    <a:pt x="100" y="668"/>
                  </a:lnTo>
                  <a:lnTo>
                    <a:pt x="124" y="676"/>
                  </a:lnTo>
                  <a:lnTo>
                    <a:pt x="148" y="687"/>
                  </a:lnTo>
                  <a:lnTo>
                    <a:pt x="178" y="695"/>
                  </a:lnTo>
                  <a:lnTo>
                    <a:pt x="211" y="701"/>
                  </a:lnTo>
                  <a:lnTo>
                    <a:pt x="246" y="706"/>
                  </a:lnTo>
                  <a:lnTo>
                    <a:pt x="281" y="712"/>
                  </a:lnTo>
                  <a:lnTo>
                    <a:pt x="324" y="714"/>
                  </a:lnTo>
                  <a:lnTo>
                    <a:pt x="367" y="709"/>
                  </a:lnTo>
                  <a:lnTo>
                    <a:pt x="408" y="701"/>
                  </a:lnTo>
                  <a:lnTo>
                    <a:pt x="446" y="690"/>
                  </a:lnTo>
                  <a:lnTo>
                    <a:pt x="481" y="679"/>
                  </a:lnTo>
                  <a:lnTo>
                    <a:pt x="511" y="660"/>
                  </a:lnTo>
                  <a:lnTo>
                    <a:pt x="541" y="644"/>
                  </a:lnTo>
                  <a:lnTo>
                    <a:pt x="568" y="622"/>
                  </a:lnTo>
                  <a:lnTo>
                    <a:pt x="592" y="601"/>
                  </a:lnTo>
                  <a:lnTo>
                    <a:pt x="611" y="576"/>
                  </a:lnTo>
                  <a:lnTo>
                    <a:pt x="630" y="549"/>
                  </a:lnTo>
                  <a:lnTo>
                    <a:pt x="643" y="522"/>
                  </a:lnTo>
                  <a:lnTo>
                    <a:pt x="657" y="493"/>
                  </a:lnTo>
                  <a:lnTo>
                    <a:pt x="668" y="460"/>
                  </a:lnTo>
                  <a:lnTo>
                    <a:pt x="673" y="430"/>
                  </a:lnTo>
                  <a:lnTo>
                    <a:pt x="679" y="398"/>
                  </a:lnTo>
                  <a:lnTo>
                    <a:pt x="681" y="365"/>
                  </a:lnTo>
                  <a:lnTo>
                    <a:pt x="676" y="325"/>
                  </a:lnTo>
                  <a:lnTo>
                    <a:pt x="670" y="287"/>
                  </a:lnTo>
                  <a:lnTo>
                    <a:pt x="657" y="252"/>
                  </a:lnTo>
                  <a:lnTo>
                    <a:pt x="643" y="222"/>
                  </a:lnTo>
                  <a:lnTo>
                    <a:pt x="624" y="192"/>
                  </a:lnTo>
                  <a:lnTo>
                    <a:pt x="606" y="165"/>
                  </a:lnTo>
                  <a:lnTo>
                    <a:pt x="581" y="141"/>
                  </a:lnTo>
                  <a:lnTo>
                    <a:pt x="560" y="119"/>
                  </a:lnTo>
                  <a:lnTo>
                    <a:pt x="535" y="100"/>
                  </a:lnTo>
                  <a:lnTo>
                    <a:pt x="511" y="81"/>
                  </a:lnTo>
                  <a:lnTo>
                    <a:pt x="487" y="68"/>
                  </a:lnTo>
                  <a:lnTo>
                    <a:pt x="465" y="54"/>
                  </a:lnTo>
                  <a:lnTo>
                    <a:pt x="441" y="44"/>
                  </a:lnTo>
                  <a:lnTo>
                    <a:pt x="422" y="35"/>
                  </a:lnTo>
                  <a:lnTo>
                    <a:pt x="405" y="27"/>
                  </a:lnTo>
                  <a:lnTo>
                    <a:pt x="392" y="22"/>
                  </a:lnTo>
                  <a:lnTo>
                    <a:pt x="381" y="17"/>
                  </a:lnTo>
                  <a:lnTo>
                    <a:pt x="367" y="14"/>
                  </a:lnTo>
                  <a:lnTo>
                    <a:pt x="357" y="8"/>
                  </a:lnTo>
                  <a:lnTo>
                    <a:pt x="346" y="6"/>
                  </a:lnTo>
                  <a:lnTo>
                    <a:pt x="338" y="3"/>
                  </a:lnTo>
                  <a:lnTo>
                    <a:pt x="327" y="3"/>
                  </a:lnTo>
                  <a:lnTo>
                    <a:pt x="319" y="0"/>
                  </a:lnTo>
                  <a:lnTo>
                    <a:pt x="311" y="0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2" y="0"/>
                  </a:lnTo>
                  <a:lnTo>
                    <a:pt x="289" y="0"/>
                  </a:lnTo>
                  <a:lnTo>
                    <a:pt x="281" y="0"/>
                  </a:lnTo>
                  <a:lnTo>
                    <a:pt x="281" y="3"/>
                  </a:lnTo>
                  <a:lnTo>
                    <a:pt x="292" y="6"/>
                  </a:lnTo>
                  <a:lnTo>
                    <a:pt x="305" y="8"/>
                  </a:lnTo>
                  <a:lnTo>
                    <a:pt x="327" y="17"/>
                  </a:lnTo>
                  <a:lnTo>
                    <a:pt x="349" y="27"/>
                  </a:lnTo>
                  <a:lnTo>
                    <a:pt x="376" y="38"/>
                  </a:lnTo>
                  <a:lnTo>
                    <a:pt x="403" y="52"/>
                  </a:lnTo>
                  <a:lnTo>
                    <a:pt x="432" y="68"/>
                  </a:lnTo>
                  <a:lnTo>
                    <a:pt x="459" y="87"/>
                  </a:lnTo>
                  <a:lnTo>
                    <a:pt x="489" y="108"/>
                  </a:lnTo>
                  <a:lnTo>
                    <a:pt x="516" y="133"/>
                  </a:lnTo>
                  <a:lnTo>
                    <a:pt x="543" y="160"/>
                  </a:lnTo>
                  <a:lnTo>
                    <a:pt x="568" y="190"/>
                  </a:lnTo>
                  <a:lnTo>
                    <a:pt x="587" y="222"/>
                  </a:lnTo>
                  <a:lnTo>
                    <a:pt x="600" y="260"/>
                  </a:lnTo>
                  <a:lnTo>
                    <a:pt x="611" y="301"/>
                  </a:lnTo>
                  <a:lnTo>
                    <a:pt x="614" y="333"/>
                  </a:lnTo>
                  <a:lnTo>
                    <a:pt x="616" y="365"/>
                  </a:lnTo>
                  <a:lnTo>
                    <a:pt x="616" y="398"/>
                  </a:lnTo>
                  <a:lnTo>
                    <a:pt x="611" y="430"/>
                  </a:lnTo>
                  <a:lnTo>
                    <a:pt x="606" y="460"/>
                  </a:lnTo>
                  <a:lnTo>
                    <a:pt x="595" y="487"/>
                  </a:lnTo>
                  <a:lnTo>
                    <a:pt x="581" y="514"/>
                  </a:lnTo>
                  <a:lnTo>
                    <a:pt x="568" y="539"/>
                  </a:lnTo>
                  <a:lnTo>
                    <a:pt x="549" y="563"/>
                  </a:lnTo>
                  <a:lnTo>
                    <a:pt x="530" y="584"/>
                  </a:lnTo>
                  <a:lnTo>
                    <a:pt x="505" y="603"/>
                  </a:lnTo>
                  <a:lnTo>
                    <a:pt x="481" y="622"/>
                  </a:lnTo>
                  <a:lnTo>
                    <a:pt x="451" y="636"/>
                  </a:lnTo>
                  <a:lnTo>
                    <a:pt x="419" y="649"/>
                  </a:lnTo>
                  <a:lnTo>
                    <a:pt x="384" y="660"/>
                  </a:lnTo>
                  <a:lnTo>
                    <a:pt x="349" y="671"/>
                  </a:lnTo>
                  <a:lnTo>
                    <a:pt x="322" y="676"/>
                  </a:lnTo>
                  <a:lnTo>
                    <a:pt x="297" y="676"/>
                  </a:lnTo>
                  <a:lnTo>
                    <a:pt x="270" y="676"/>
                  </a:lnTo>
                  <a:lnTo>
                    <a:pt x="246" y="679"/>
                  </a:lnTo>
                  <a:lnTo>
                    <a:pt x="224" y="676"/>
                  </a:lnTo>
                  <a:lnTo>
                    <a:pt x="200" y="671"/>
                  </a:lnTo>
                  <a:lnTo>
                    <a:pt x="178" y="668"/>
                  </a:lnTo>
                  <a:lnTo>
                    <a:pt x="159" y="663"/>
                  </a:lnTo>
                  <a:lnTo>
                    <a:pt x="138" y="655"/>
                  </a:lnTo>
                  <a:lnTo>
                    <a:pt x="121" y="647"/>
                  </a:lnTo>
                  <a:lnTo>
                    <a:pt x="105" y="639"/>
                  </a:lnTo>
                  <a:lnTo>
                    <a:pt x="92" y="630"/>
                  </a:lnTo>
                  <a:lnTo>
                    <a:pt x="78" y="620"/>
                  </a:lnTo>
                  <a:lnTo>
                    <a:pt x="70" y="609"/>
                  </a:lnTo>
                  <a:lnTo>
                    <a:pt x="59" y="598"/>
                  </a:lnTo>
                  <a:lnTo>
                    <a:pt x="54" y="590"/>
                  </a:lnTo>
                  <a:lnTo>
                    <a:pt x="0" y="574"/>
                  </a:lnTo>
                  <a:lnTo>
                    <a:pt x="5" y="609"/>
                  </a:lnTo>
                  <a:close/>
                </a:path>
              </a:pathLst>
            </a:custGeom>
            <a:solidFill>
              <a:srgbClr val="F58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4" name="Freeform 29"/>
            <p:cNvSpPr>
              <a:spLocks/>
            </p:cNvSpPr>
            <p:nvPr/>
          </p:nvSpPr>
          <p:spPr bwMode="auto">
            <a:xfrm>
              <a:off x="6723063" y="2144713"/>
              <a:ext cx="438150" cy="193675"/>
            </a:xfrm>
            <a:custGeom>
              <a:avLst/>
              <a:gdLst>
                <a:gd name="T0" fmla="*/ 0 w 276"/>
                <a:gd name="T1" fmla="*/ 2147483647 h 122"/>
                <a:gd name="T2" fmla="*/ 2147483647 w 276"/>
                <a:gd name="T3" fmla="*/ 2147483647 h 122"/>
                <a:gd name="T4" fmla="*/ 2147483647 w 276"/>
                <a:gd name="T5" fmla="*/ 2147483647 h 122"/>
                <a:gd name="T6" fmla="*/ 2147483647 w 276"/>
                <a:gd name="T7" fmla="*/ 0 h 122"/>
                <a:gd name="T8" fmla="*/ 2147483647 w 276"/>
                <a:gd name="T9" fmla="*/ 2147483647 h 122"/>
                <a:gd name="T10" fmla="*/ 0 w 276"/>
                <a:gd name="T11" fmla="*/ 2147483647 h 122"/>
                <a:gd name="T12" fmla="*/ 0 w 276"/>
                <a:gd name="T13" fmla="*/ 2147483647 h 122"/>
                <a:gd name="T14" fmla="*/ 0 w 276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6"/>
                <a:gd name="T25" fmla="*/ 0 h 122"/>
                <a:gd name="T26" fmla="*/ 276 w 276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6" h="122">
                  <a:moveTo>
                    <a:pt x="0" y="103"/>
                  </a:moveTo>
                  <a:lnTo>
                    <a:pt x="244" y="84"/>
                  </a:lnTo>
                  <a:lnTo>
                    <a:pt x="276" y="122"/>
                  </a:lnTo>
                  <a:lnTo>
                    <a:pt x="276" y="0"/>
                  </a:lnTo>
                  <a:lnTo>
                    <a:pt x="241" y="54"/>
                  </a:lnTo>
                  <a:lnTo>
                    <a:pt x="0" y="3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D67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5" name="Freeform 30"/>
            <p:cNvSpPr>
              <a:spLocks/>
            </p:cNvSpPr>
            <p:nvPr/>
          </p:nvSpPr>
          <p:spPr bwMode="auto">
            <a:xfrm>
              <a:off x="4516438" y="3646488"/>
              <a:ext cx="1584325" cy="490538"/>
            </a:xfrm>
            <a:custGeom>
              <a:avLst/>
              <a:gdLst>
                <a:gd name="T0" fmla="*/ 0 w 998"/>
                <a:gd name="T1" fmla="*/ 2147483647 h 309"/>
                <a:gd name="T2" fmla="*/ 2147483647 w 998"/>
                <a:gd name="T3" fmla="*/ 2147483647 h 309"/>
                <a:gd name="T4" fmla="*/ 2147483647 w 998"/>
                <a:gd name="T5" fmla="*/ 2147483647 h 309"/>
                <a:gd name="T6" fmla="*/ 2147483647 w 998"/>
                <a:gd name="T7" fmla="*/ 2147483647 h 309"/>
                <a:gd name="T8" fmla="*/ 2147483647 w 998"/>
                <a:gd name="T9" fmla="*/ 2147483647 h 309"/>
                <a:gd name="T10" fmla="*/ 2147483647 w 998"/>
                <a:gd name="T11" fmla="*/ 2147483647 h 309"/>
                <a:gd name="T12" fmla="*/ 2147483647 w 998"/>
                <a:gd name="T13" fmla="*/ 2147483647 h 309"/>
                <a:gd name="T14" fmla="*/ 2147483647 w 998"/>
                <a:gd name="T15" fmla="*/ 2147483647 h 309"/>
                <a:gd name="T16" fmla="*/ 2147483647 w 998"/>
                <a:gd name="T17" fmla="*/ 2147483647 h 309"/>
                <a:gd name="T18" fmla="*/ 2147483647 w 998"/>
                <a:gd name="T19" fmla="*/ 2147483647 h 309"/>
                <a:gd name="T20" fmla="*/ 2147483647 w 998"/>
                <a:gd name="T21" fmla="*/ 2147483647 h 309"/>
                <a:gd name="T22" fmla="*/ 2147483647 w 998"/>
                <a:gd name="T23" fmla="*/ 2147483647 h 309"/>
                <a:gd name="T24" fmla="*/ 2147483647 w 998"/>
                <a:gd name="T25" fmla="*/ 2147483647 h 309"/>
                <a:gd name="T26" fmla="*/ 2147483647 w 998"/>
                <a:gd name="T27" fmla="*/ 2147483647 h 309"/>
                <a:gd name="T28" fmla="*/ 2147483647 w 998"/>
                <a:gd name="T29" fmla="*/ 2147483647 h 309"/>
                <a:gd name="T30" fmla="*/ 2147483647 w 998"/>
                <a:gd name="T31" fmla="*/ 2147483647 h 309"/>
                <a:gd name="T32" fmla="*/ 2147483647 w 998"/>
                <a:gd name="T33" fmla="*/ 2147483647 h 309"/>
                <a:gd name="T34" fmla="*/ 2147483647 w 998"/>
                <a:gd name="T35" fmla="*/ 2147483647 h 309"/>
                <a:gd name="T36" fmla="*/ 2147483647 w 998"/>
                <a:gd name="T37" fmla="*/ 0 h 309"/>
                <a:gd name="T38" fmla="*/ 2147483647 w 998"/>
                <a:gd name="T39" fmla="*/ 2147483647 h 309"/>
                <a:gd name="T40" fmla="*/ 2147483647 w 998"/>
                <a:gd name="T41" fmla="*/ 2147483647 h 309"/>
                <a:gd name="T42" fmla="*/ 2147483647 w 998"/>
                <a:gd name="T43" fmla="*/ 2147483647 h 309"/>
                <a:gd name="T44" fmla="*/ 2147483647 w 998"/>
                <a:gd name="T45" fmla="*/ 2147483647 h 309"/>
                <a:gd name="T46" fmla="*/ 2147483647 w 998"/>
                <a:gd name="T47" fmla="*/ 2147483647 h 309"/>
                <a:gd name="T48" fmla="*/ 2147483647 w 998"/>
                <a:gd name="T49" fmla="*/ 2147483647 h 309"/>
                <a:gd name="T50" fmla="*/ 2147483647 w 998"/>
                <a:gd name="T51" fmla="*/ 2147483647 h 309"/>
                <a:gd name="T52" fmla="*/ 2147483647 w 998"/>
                <a:gd name="T53" fmla="*/ 2147483647 h 309"/>
                <a:gd name="T54" fmla="*/ 2147483647 w 998"/>
                <a:gd name="T55" fmla="*/ 2147483647 h 309"/>
                <a:gd name="T56" fmla="*/ 2147483647 w 998"/>
                <a:gd name="T57" fmla="*/ 2147483647 h 309"/>
                <a:gd name="T58" fmla="*/ 2147483647 w 998"/>
                <a:gd name="T59" fmla="*/ 2147483647 h 309"/>
                <a:gd name="T60" fmla="*/ 2147483647 w 998"/>
                <a:gd name="T61" fmla="*/ 2147483647 h 309"/>
                <a:gd name="T62" fmla="*/ 2147483647 w 998"/>
                <a:gd name="T63" fmla="*/ 2147483647 h 309"/>
                <a:gd name="T64" fmla="*/ 2147483647 w 998"/>
                <a:gd name="T65" fmla="*/ 2147483647 h 309"/>
                <a:gd name="T66" fmla="*/ 2147483647 w 998"/>
                <a:gd name="T67" fmla="*/ 2147483647 h 309"/>
                <a:gd name="T68" fmla="*/ 2147483647 w 998"/>
                <a:gd name="T69" fmla="*/ 2147483647 h 309"/>
                <a:gd name="T70" fmla="*/ 2147483647 w 998"/>
                <a:gd name="T71" fmla="*/ 2147483647 h 309"/>
                <a:gd name="T72" fmla="*/ 2147483647 w 998"/>
                <a:gd name="T73" fmla="*/ 2147483647 h 309"/>
                <a:gd name="T74" fmla="*/ 2147483647 w 998"/>
                <a:gd name="T75" fmla="*/ 2147483647 h 309"/>
                <a:gd name="T76" fmla="*/ 2147483647 w 998"/>
                <a:gd name="T77" fmla="*/ 2147483647 h 309"/>
                <a:gd name="T78" fmla="*/ 2147483647 w 998"/>
                <a:gd name="T79" fmla="*/ 2147483647 h 309"/>
                <a:gd name="T80" fmla="*/ 2147483647 w 998"/>
                <a:gd name="T81" fmla="*/ 2147483647 h 309"/>
                <a:gd name="T82" fmla="*/ 2147483647 w 998"/>
                <a:gd name="T83" fmla="*/ 2147483647 h 309"/>
                <a:gd name="T84" fmla="*/ 2147483647 w 998"/>
                <a:gd name="T85" fmla="*/ 2147483647 h 309"/>
                <a:gd name="T86" fmla="*/ 2147483647 w 998"/>
                <a:gd name="T87" fmla="*/ 2147483647 h 309"/>
                <a:gd name="T88" fmla="*/ 2147483647 w 998"/>
                <a:gd name="T89" fmla="*/ 2147483647 h 309"/>
                <a:gd name="T90" fmla="*/ 2147483647 w 998"/>
                <a:gd name="T91" fmla="*/ 2147483647 h 309"/>
                <a:gd name="T92" fmla="*/ 2147483647 w 998"/>
                <a:gd name="T93" fmla="*/ 2147483647 h 309"/>
                <a:gd name="T94" fmla="*/ 2147483647 w 998"/>
                <a:gd name="T95" fmla="*/ 2147483647 h 309"/>
                <a:gd name="T96" fmla="*/ 2147483647 w 998"/>
                <a:gd name="T97" fmla="*/ 2147483647 h 309"/>
                <a:gd name="T98" fmla="*/ 2147483647 w 998"/>
                <a:gd name="T99" fmla="*/ 2147483647 h 309"/>
                <a:gd name="T100" fmla="*/ 2147483647 w 998"/>
                <a:gd name="T101" fmla="*/ 2147483647 h 309"/>
                <a:gd name="T102" fmla="*/ 2147483647 w 998"/>
                <a:gd name="T103" fmla="*/ 2147483647 h 309"/>
                <a:gd name="T104" fmla="*/ 0 w 998"/>
                <a:gd name="T105" fmla="*/ 2147483647 h 309"/>
                <a:gd name="T106" fmla="*/ 0 w 998"/>
                <a:gd name="T107" fmla="*/ 2147483647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8"/>
                <a:gd name="T163" fmla="*/ 0 h 309"/>
                <a:gd name="T164" fmla="*/ 998 w 998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8" h="309">
                  <a:moveTo>
                    <a:pt x="0" y="95"/>
                  </a:moveTo>
                  <a:lnTo>
                    <a:pt x="0" y="95"/>
                  </a:lnTo>
                  <a:lnTo>
                    <a:pt x="0" y="101"/>
                  </a:lnTo>
                  <a:lnTo>
                    <a:pt x="2" y="106"/>
                  </a:lnTo>
                  <a:lnTo>
                    <a:pt x="5" y="119"/>
                  </a:lnTo>
                  <a:lnTo>
                    <a:pt x="5" y="130"/>
                  </a:lnTo>
                  <a:lnTo>
                    <a:pt x="11" y="144"/>
                  </a:lnTo>
                  <a:lnTo>
                    <a:pt x="13" y="160"/>
                  </a:lnTo>
                  <a:lnTo>
                    <a:pt x="16" y="176"/>
                  </a:lnTo>
                  <a:lnTo>
                    <a:pt x="19" y="192"/>
                  </a:lnTo>
                  <a:lnTo>
                    <a:pt x="21" y="209"/>
                  </a:lnTo>
                  <a:lnTo>
                    <a:pt x="24" y="222"/>
                  </a:lnTo>
                  <a:lnTo>
                    <a:pt x="27" y="238"/>
                  </a:lnTo>
                  <a:lnTo>
                    <a:pt x="30" y="252"/>
                  </a:lnTo>
                  <a:lnTo>
                    <a:pt x="32" y="266"/>
                  </a:lnTo>
                  <a:lnTo>
                    <a:pt x="32" y="274"/>
                  </a:lnTo>
                  <a:lnTo>
                    <a:pt x="32" y="282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8" y="295"/>
                  </a:lnTo>
                  <a:lnTo>
                    <a:pt x="62" y="298"/>
                  </a:lnTo>
                  <a:lnTo>
                    <a:pt x="78" y="301"/>
                  </a:lnTo>
                  <a:lnTo>
                    <a:pt x="97" y="303"/>
                  </a:lnTo>
                  <a:lnTo>
                    <a:pt x="119" y="303"/>
                  </a:lnTo>
                  <a:lnTo>
                    <a:pt x="138" y="306"/>
                  </a:lnTo>
                  <a:lnTo>
                    <a:pt x="157" y="306"/>
                  </a:lnTo>
                  <a:lnTo>
                    <a:pt x="178" y="306"/>
                  </a:lnTo>
                  <a:lnTo>
                    <a:pt x="195" y="306"/>
                  </a:lnTo>
                  <a:lnTo>
                    <a:pt x="213" y="309"/>
                  </a:lnTo>
                  <a:lnTo>
                    <a:pt x="227" y="309"/>
                  </a:lnTo>
                  <a:lnTo>
                    <a:pt x="238" y="309"/>
                  </a:lnTo>
                  <a:lnTo>
                    <a:pt x="243" y="309"/>
                  </a:lnTo>
                  <a:lnTo>
                    <a:pt x="249" y="309"/>
                  </a:lnTo>
                  <a:lnTo>
                    <a:pt x="441" y="241"/>
                  </a:lnTo>
                  <a:lnTo>
                    <a:pt x="649" y="209"/>
                  </a:lnTo>
                  <a:lnTo>
                    <a:pt x="906" y="187"/>
                  </a:lnTo>
                  <a:lnTo>
                    <a:pt x="998" y="179"/>
                  </a:lnTo>
                  <a:lnTo>
                    <a:pt x="963" y="0"/>
                  </a:lnTo>
                  <a:lnTo>
                    <a:pt x="817" y="25"/>
                  </a:lnTo>
                  <a:lnTo>
                    <a:pt x="752" y="30"/>
                  </a:lnTo>
                  <a:lnTo>
                    <a:pt x="733" y="49"/>
                  </a:lnTo>
                  <a:lnTo>
                    <a:pt x="698" y="38"/>
                  </a:lnTo>
                  <a:lnTo>
                    <a:pt x="698" y="41"/>
                  </a:lnTo>
                  <a:lnTo>
                    <a:pt x="698" y="49"/>
                  </a:lnTo>
                  <a:lnTo>
                    <a:pt x="700" y="52"/>
                  </a:lnTo>
                  <a:lnTo>
                    <a:pt x="700" y="57"/>
                  </a:lnTo>
                  <a:lnTo>
                    <a:pt x="703" y="65"/>
                  </a:lnTo>
                  <a:lnTo>
                    <a:pt x="706" y="71"/>
                  </a:lnTo>
                  <a:lnTo>
                    <a:pt x="706" y="84"/>
                  </a:lnTo>
                  <a:lnTo>
                    <a:pt x="706" y="92"/>
                  </a:lnTo>
                  <a:lnTo>
                    <a:pt x="703" y="101"/>
                  </a:lnTo>
                  <a:lnTo>
                    <a:pt x="698" y="103"/>
                  </a:lnTo>
                  <a:lnTo>
                    <a:pt x="690" y="101"/>
                  </a:lnTo>
                  <a:lnTo>
                    <a:pt x="681" y="92"/>
                  </a:lnTo>
                  <a:lnTo>
                    <a:pt x="673" y="82"/>
                  </a:lnTo>
                  <a:lnTo>
                    <a:pt x="668" y="73"/>
                  </a:lnTo>
                  <a:lnTo>
                    <a:pt x="660" y="63"/>
                  </a:lnTo>
                  <a:lnTo>
                    <a:pt x="657" y="55"/>
                  </a:lnTo>
                  <a:lnTo>
                    <a:pt x="654" y="49"/>
                  </a:lnTo>
                  <a:lnTo>
                    <a:pt x="654" y="46"/>
                  </a:lnTo>
                  <a:lnTo>
                    <a:pt x="587" y="65"/>
                  </a:lnTo>
                  <a:lnTo>
                    <a:pt x="584" y="68"/>
                  </a:lnTo>
                  <a:lnTo>
                    <a:pt x="581" y="73"/>
                  </a:lnTo>
                  <a:lnTo>
                    <a:pt x="579" y="79"/>
                  </a:lnTo>
                  <a:lnTo>
                    <a:pt x="576" y="84"/>
                  </a:lnTo>
                  <a:lnTo>
                    <a:pt x="573" y="92"/>
                  </a:lnTo>
                  <a:lnTo>
                    <a:pt x="571" y="101"/>
                  </a:lnTo>
                  <a:lnTo>
                    <a:pt x="568" y="106"/>
                  </a:lnTo>
                  <a:lnTo>
                    <a:pt x="565" y="114"/>
                  </a:lnTo>
                  <a:lnTo>
                    <a:pt x="562" y="122"/>
                  </a:lnTo>
                  <a:lnTo>
                    <a:pt x="560" y="128"/>
                  </a:lnTo>
                  <a:lnTo>
                    <a:pt x="557" y="136"/>
                  </a:lnTo>
                  <a:lnTo>
                    <a:pt x="552" y="144"/>
                  </a:lnTo>
                  <a:lnTo>
                    <a:pt x="549" y="149"/>
                  </a:lnTo>
                  <a:lnTo>
                    <a:pt x="549" y="157"/>
                  </a:lnTo>
                  <a:lnTo>
                    <a:pt x="543" y="160"/>
                  </a:lnTo>
                  <a:lnTo>
                    <a:pt x="535" y="157"/>
                  </a:lnTo>
                  <a:lnTo>
                    <a:pt x="530" y="149"/>
                  </a:lnTo>
                  <a:lnTo>
                    <a:pt x="527" y="144"/>
                  </a:lnTo>
                  <a:lnTo>
                    <a:pt x="519" y="136"/>
                  </a:lnTo>
                  <a:lnTo>
                    <a:pt x="516" y="130"/>
                  </a:lnTo>
                  <a:lnTo>
                    <a:pt x="514" y="122"/>
                  </a:lnTo>
                  <a:lnTo>
                    <a:pt x="508" y="114"/>
                  </a:lnTo>
                  <a:lnTo>
                    <a:pt x="506" y="106"/>
                  </a:lnTo>
                  <a:lnTo>
                    <a:pt x="500" y="98"/>
                  </a:lnTo>
                  <a:lnTo>
                    <a:pt x="497" y="92"/>
                  </a:lnTo>
                  <a:lnTo>
                    <a:pt x="497" y="87"/>
                  </a:lnTo>
                  <a:lnTo>
                    <a:pt x="495" y="84"/>
                  </a:lnTo>
                  <a:lnTo>
                    <a:pt x="443" y="84"/>
                  </a:lnTo>
                  <a:lnTo>
                    <a:pt x="297" y="106"/>
                  </a:lnTo>
                  <a:lnTo>
                    <a:pt x="97" y="90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6" y="109"/>
                  </a:lnTo>
                  <a:lnTo>
                    <a:pt x="84" y="122"/>
                  </a:lnTo>
                  <a:lnTo>
                    <a:pt x="75" y="130"/>
                  </a:lnTo>
                  <a:lnTo>
                    <a:pt x="70" y="141"/>
                  </a:lnTo>
                  <a:lnTo>
                    <a:pt x="65" y="144"/>
                  </a:lnTo>
                  <a:lnTo>
                    <a:pt x="57" y="144"/>
                  </a:lnTo>
                  <a:lnTo>
                    <a:pt x="48" y="138"/>
                  </a:lnTo>
                  <a:lnTo>
                    <a:pt x="40" y="130"/>
                  </a:lnTo>
                  <a:lnTo>
                    <a:pt x="30" y="122"/>
                  </a:lnTo>
                  <a:lnTo>
                    <a:pt x="21" y="114"/>
                  </a:lnTo>
                  <a:lnTo>
                    <a:pt x="11" y="106"/>
                  </a:lnTo>
                  <a:lnTo>
                    <a:pt x="5" y="10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AD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6" name="Freeform 31"/>
            <p:cNvSpPr>
              <a:spLocks/>
            </p:cNvSpPr>
            <p:nvPr/>
          </p:nvSpPr>
          <p:spPr bwMode="auto">
            <a:xfrm>
              <a:off x="5718175" y="3590926"/>
              <a:ext cx="395287" cy="357188"/>
            </a:xfrm>
            <a:custGeom>
              <a:avLst/>
              <a:gdLst>
                <a:gd name="T0" fmla="*/ 2147483647 w 249"/>
                <a:gd name="T1" fmla="*/ 2147483647 h 225"/>
                <a:gd name="T2" fmla="*/ 2147483647 w 249"/>
                <a:gd name="T3" fmla="*/ 2147483647 h 225"/>
                <a:gd name="T4" fmla="*/ 2147483647 w 249"/>
                <a:gd name="T5" fmla="*/ 2147483647 h 225"/>
                <a:gd name="T6" fmla="*/ 2147483647 w 249"/>
                <a:gd name="T7" fmla="*/ 2147483647 h 225"/>
                <a:gd name="T8" fmla="*/ 2147483647 w 249"/>
                <a:gd name="T9" fmla="*/ 2147483647 h 225"/>
                <a:gd name="T10" fmla="*/ 2147483647 w 249"/>
                <a:gd name="T11" fmla="*/ 2147483647 h 225"/>
                <a:gd name="T12" fmla="*/ 2147483647 w 249"/>
                <a:gd name="T13" fmla="*/ 0 h 225"/>
                <a:gd name="T14" fmla="*/ 2147483647 w 249"/>
                <a:gd name="T15" fmla="*/ 0 h 225"/>
                <a:gd name="T16" fmla="*/ 2147483647 w 249"/>
                <a:gd name="T17" fmla="*/ 2147483647 h 225"/>
                <a:gd name="T18" fmla="*/ 2147483647 w 249"/>
                <a:gd name="T19" fmla="*/ 2147483647 h 225"/>
                <a:gd name="T20" fmla="*/ 2147483647 w 249"/>
                <a:gd name="T21" fmla="*/ 2147483647 h 225"/>
                <a:gd name="T22" fmla="*/ 2147483647 w 249"/>
                <a:gd name="T23" fmla="*/ 2147483647 h 225"/>
                <a:gd name="T24" fmla="*/ 2147483647 w 249"/>
                <a:gd name="T25" fmla="*/ 2147483647 h 225"/>
                <a:gd name="T26" fmla="*/ 2147483647 w 249"/>
                <a:gd name="T27" fmla="*/ 2147483647 h 225"/>
                <a:gd name="T28" fmla="*/ 2147483647 w 249"/>
                <a:gd name="T29" fmla="*/ 2147483647 h 225"/>
                <a:gd name="T30" fmla="*/ 2147483647 w 249"/>
                <a:gd name="T31" fmla="*/ 2147483647 h 225"/>
                <a:gd name="T32" fmla="*/ 2147483647 w 249"/>
                <a:gd name="T33" fmla="*/ 2147483647 h 225"/>
                <a:gd name="T34" fmla="*/ 2147483647 w 249"/>
                <a:gd name="T35" fmla="*/ 2147483647 h 225"/>
                <a:gd name="T36" fmla="*/ 2147483647 w 249"/>
                <a:gd name="T37" fmla="*/ 2147483647 h 225"/>
                <a:gd name="T38" fmla="*/ 2147483647 w 249"/>
                <a:gd name="T39" fmla="*/ 2147483647 h 225"/>
                <a:gd name="T40" fmla="*/ 2147483647 w 249"/>
                <a:gd name="T41" fmla="*/ 2147483647 h 225"/>
                <a:gd name="T42" fmla="*/ 2147483647 w 249"/>
                <a:gd name="T43" fmla="*/ 2147483647 h 225"/>
                <a:gd name="T44" fmla="*/ 2147483647 w 249"/>
                <a:gd name="T45" fmla="*/ 2147483647 h 225"/>
                <a:gd name="T46" fmla="*/ 2147483647 w 249"/>
                <a:gd name="T47" fmla="*/ 2147483647 h 225"/>
                <a:gd name="T48" fmla="*/ 2147483647 w 249"/>
                <a:gd name="T49" fmla="*/ 2147483647 h 225"/>
                <a:gd name="T50" fmla="*/ 2147483647 w 249"/>
                <a:gd name="T51" fmla="*/ 2147483647 h 225"/>
                <a:gd name="T52" fmla="*/ 2147483647 w 249"/>
                <a:gd name="T53" fmla="*/ 2147483647 h 225"/>
                <a:gd name="T54" fmla="*/ 2147483647 w 249"/>
                <a:gd name="T55" fmla="*/ 2147483647 h 225"/>
                <a:gd name="T56" fmla="*/ 2147483647 w 249"/>
                <a:gd name="T57" fmla="*/ 2147483647 h 225"/>
                <a:gd name="T58" fmla="*/ 2147483647 w 249"/>
                <a:gd name="T59" fmla="*/ 2147483647 h 225"/>
                <a:gd name="T60" fmla="*/ 2147483647 w 249"/>
                <a:gd name="T61" fmla="*/ 2147483647 h 225"/>
                <a:gd name="T62" fmla="*/ 2147483647 w 249"/>
                <a:gd name="T63" fmla="*/ 2147483647 h 225"/>
                <a:gd name="T64" fmla="*/ 2147483647 w 249"/>
                <a:gd name="T65" fmla="*/ 2147483647 h 225"/>
                <a:gd name="T66" fmla="*/ 2147483647 w 249"/>
                <a:gd name="T67" fmla="*/ 2147483647 h 225"/>
                <a:gd name="T68" fmla="*/ 2147483647 w 249"/>
                <a:gd name="T69" fmla="*/ 2147483647 h 225"/>
                <a:gd name="T70" fmla="*/ 2147483647 w 249"/>
                <a:gd name="T71" fmla="*/ 2147483647 h 225"/>
                <a:gd name="T72" fmla="*/ 2147483647 w 249"/>
                <a:gd name="T73" fmla="*/ 2147483647 h 225"/>
                <a:gd name="T74" fmla="*/ 2147483647 w 249"/>
                <a:gd name="T75" fmla="*/ 2147483647 h 225"/>
                <a:gd name="T76" fmla="*/ 2147483647 w 249"/>
                <a:gd name="T77" fmla="*/ 2147483647 h 225"/>
                <a:gd name="T78" fmla="*/ 0 w 249"/>
                <a:gd name="T79" fmla="*/ 2147483647 h 225"/>
                <a:gd name="T80" fmla="*/ 0 w 249"/>
                <a:gd name="T81" fmla="*/ 2147483647 h 225"/>
                <a:gd name="T82" fmla="*/ 2147483647 w 249"/>
                <a:gd name="T83" fmla="*/ 2147483647 h 225"/>
                <a:gd name="T84" fmla="*/ 2147483647 w 249"/>
                <a:gd name="T85" fmla="*/ 2147483647 h 225"/>
                <a:gd name="T86" fmla="*/ 2147483647 w 249"/>
                <a:gd name="T87" fmla="*/ 2147483647 h 225"/>
                <a:gd name="T88" fmla="*/ 2147483647 w 249"/>
                <a:gd name="T89" fmla="*/ 2147483647 h 225"/>
                <a:gd name="T90" fmla="*/ 2147483647 w 249"/>
                <a:gd name="T91" fmla="*/ 2147483647 h 225"/>
                <a:gd name="T92" fmla="*/ 2147483647 w 249"/>
                <a:gd name="T93" fmla="*/ 2147483647 h 225"/>
                <a:gd name="T94" fmla="*/ 2147483647 w 249"/>
                <a:gd name="T95" fmla="*/ 2147483647 h 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9"/>
                <a:gd name="T145" fmla="*/ 0 h 225"/>
                <a:gd name="T146" fmla="*/ 249 w 249"/>
                <a:gd name="T147" fmla="*/ 225 h 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9" h="225">
                  <a:moveTo>
                    <a:pt x="84" y="54"/>
                  </a:moveTo>
                  <a:lnTo>
                    <a:pt x="87" y="54"/>
                  </a:lnTo>
                  <a:lnTo>
                    <a:pt x="92" y="5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22" y="38"/>
                  </a:lnTo>
                  <a:lnTo>
                    <a:pt x="135" y="33"/>
                  </a:lnTo>
                  <a:lnTo>
                    <a:pt x="149" y="27"/>
                  </a:lnTo>
                  <a:lnTo>
                    <a:pt x="165" y="22"/>
                  </a:lnTo>
                  <a:lnTo>
                    <a:pt x="179" y="17"/>
                  </a:lnTo>
                  <a:lnTo>
                    <a:pt x="195" y="11"/>
                  </a:lnTo>
                  <a:lnTo>
                    <a:pt x="206" y="6"/>
                  </a:lnTo>
                  <a:lnTo>
                    <a:pt x="219" y="6"/>
                  </a:lnTo>
                  <a:lnTo>
                    <a:pt x="230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9" y="3"/>
                  </a:lnTo>
                  <a:lnTo>
                    <a:pt x="246" y="8"/>
                  </a:lnTo>
                  <a:lnTo>
                    <a:pt x="246" y="17"/>
                  </a:lnTo>
                  <a:lnTo>
                    <a:pt x="244" y="30"/>
                  </a:lnTo>
                  <a:lnTo>
                    <a:pt x="244" y="44"/>
                  </a:lnTo>
                  <a:lnTo>
                    <a:pt x="241" y="60"/>
                  </a:lnTo>
                  <a:lnTo>
                    <a:pt x="241" y="79"/>
                  </a:lnTo>
                  <a:lnTo>
                    <a:pt x="238" y="98"/>
                  </a:lnTo>
                  <a:lnTo>
                    <a:pt x="236" y="119"/>
                  </a:lnTo>
                  <a:lnTo>
                    <a:pt x="236" y="138"/>
                  </a:lnTo>
                  <a:lnTo>
                    <a:pt x="233" y="157"/>
                  </a:lnTo>
                  <a:lnTo>
                    <a:pt x="230" y="173"/>
                  </a:lnTo>
                  <a:lnTo>
                    <a:pt x="230" y="190"/>
                  </a:lnTo>
                  <a:lnTo>
                    <a:pt x="227" y="203"/>
                  </a:lnTo>
                  <a:lnTo>
                    <a:pt x="227" y="214"/>
                  </a:lnTo>
                  <a:lnTo>
                    <a:pt x="227" y="219"/>
                  </a:lnTo>
                  <a:lnTo>
                    <a:pt x="227" y="222"/>
                  </a:lnTo>
                  <a:lnTo>
                    <a:pt x="108" y="225"/>
                  </a:lnTo>
                  <a:lnTo>
                    <a:pt x="108" y="222"/>
                  </a:lnTo>
                  <a:lnTo>
                    <a:pt x="111" y="217"/>
                  </a:lnTo>
                  <a:lnTo>
                    <a:pt x="114" y="209"/>
                  </a:lnTo>
                  <a:lnTo>
                    <a:pt x="122" y="200"/>
                  </a:lnTo>
                  <a:lnTo>
                    <a:pt x="125" y="187"/>
                  </a:lnTo>
                  <a:lnTo>
                    <a:pt x="133" y="176"/>
                  </a:lnTo>
                  <a:lnTo>
                    <a:pt x="141" y="163"/>
                  </a:lnTo>
                  <a:lnTo>
                    <a:pt x="149" y="149"/>
                  </a:lnTo>
                  <a:lnTo>
                    <a:pt x="154" y="133"/>
                  </a:lnTo>
                  <a:lnTo>
                    <a:pt x="160" y="119"/>
                  </a:lnTo>
                  <a:lnTo>
                    <a:pt x="165" y="106"/>
                  </a:lnTo>
                  <a:lnTo>
                    <a:pt x="173" y="92"/>
                  </a:lnTo>
                  <a:lnTo>
                    <a:pt x="176" y="81"/>
                  </a:lnTo>
                  <a:lnTo>
                    <a:pt x="179" y="73"/>
                  </a:lnTo>
                  <a:lnTo>
                    <a:pt x="179" y="65"/>
                  </a:lnTo>
                  <a:lnTo>
                    <a:pt x="179" y="63"/>
                  </a:lnTo>
                  <a:lnTo>
                    <a:pt x="173" y="63"/>
                  </a:lnTo>
                  <a:lnTo>
                    <a:pt x="168" y="60"/>
                  </a:lnTo>
                  <a:lnTo>
                    <a:pt x="160" y="60"/>
                  </a:lnTo>
                  <a:lnTo>
                    <a:pt x="152" y="63"/>
                  </a:lnTo>
                  <a:lnTo>
                    <a:pt x="141" y="63"/>
                  </a:lnTo>
                  <a:lnTo>
                    <a:pt x="133" y="63"/>
                  </a:lnTo>
                  <a:lnTo>
                    <a:pt x="122" y="65"/>
                  </a:lnTo>
                  <a:lnTo>
                    <a:pt x="111" y="68"/>
                  </a:lnTo>
                  <a:lnTo>
                    <a:pt x="100" y="71"/>
                  </a:lnTo>
                  <a:lnTo>
                    <a:pt x="89" y="71"/>
                  </a:lnTo>
                  <a:lnTo>
                    <a:pt x="79" y="73"/>
                  </a:lnTo>
                  <a:lnTo>
                    <a:pt x="71" y="76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57" y="79"/>
                  </a:lnTo>
                  <a:lnTo>
                    <a:pt x="57" y="209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49" y="195"/>
                  </a:lnTo>
                  <a:lnTo>
                    <a:pt x="46" y="187"/>
                  </a:lnTo>
                  <a:lnTo>
                    <a:pt x="41" y="179"/>
                  </a:lnTo>
                  <a:lnTo>
                    <a:pt x="35" y="168"/>
                  </a:lnTo>
                  <a:lnTo>
                    <a:pt x="30" y="157"/>
                  </a:lnTo>
                  <a:lnTo>
                    <a:pt x="25" y="146"/>
                  </a:lnTo>
                  <a:lnTo>
                    <a:pt x="19" y="133"/>
                  </a:lnTo>
                  <a:lnTo>
                    <a:pt x="14" y="119"/>
                  </a:lnTo>
                  <a:lnTo>
                    <a:pt x="8" y="106"/>
                  </a:lnTo>
                  <a:lnTo>
                    <a:pt x="6" y="98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6" y="54"/>
                  </a:lnTo>
                  <a:lnTo>
                    <a:pt x="16" y="52"/>
                  </a:lnTo>
                  <a:lnTo>
                    <a:pt x="22" y="49"/>
                  </a:lnTo>
                  <a:lnTo>
                    <a:pt x="30" y="49"/>
                  </a:lnTo>
                  <a:lnTo>
                    <a:pt x="38" y="49"/>
                  </a:lnTo>
                  <a:lnTo>
                    <a:pt x="46" y="49"/>
                  </a:lnTo>
                  <a:lnTo>
                    <a:pt x="52" y="49"/>
                  </a:lnTo>
                  <a:lnTo>
                    <a:pt x="60" y="49"/>
                  </a:lnTo>
                  <a:lnTo>
                    <a:pt x="65" y="49"/>
                  </a:lnTo>
                  <a:lnTo>
                    <a:pt x="73" y="52"/>
                  </a:lnTo>
                  <a:lnTo>
                    <a:pt x="81" y="54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7" name="Freeform 32"/>
            <p:cNvSpPr>
              <a:spLocks/>
            </p:cNvSpPr>
            <p:nvPr/>
          </p:nvSpPr>
          <p:spPr bwMode="auto">
            <a:xfrm>
              <a:off x="5030788" y="3762376"/>
              <a:ext cx="185737" cy="279400"/>
            </a:xfrm>
            <a:custGeom>
              <a:avLst/>
              <a:gdLst>
                <a:gd name="T0" fmla="*/ 2147483647 w 117"/>
                <a:gd name="T1" fmla="*/ 2147483647 h 176"/>
                <a:gd name="T2" fmla="*/ 2147483647 w 117"/>
                <a:gd name="T3" fmla="*/ 0 h 176"/>
                <a:gd name="T4" fmla="*/ 2147483647 w 117"/>
                <a:gd name="T5" fmla="*/ 0 h 176"/>
                <a:gd name="T6" fmla="*/ 2147483647 w 117"/>
                <a:gd name="T7" fmla="*/ 2147483647 h 176"/>
                <a:gd name="T8" fmla="*/ 2147483647 w 117"/>
                <a:gd name="T9" fmla="*/ 2147483647 h 176"/>
                <a:gd name="T10" fmla="*/ 2147483647 w 117"/>
                <a:gd name="T11" fmla="*/ 2147483647 h 176"/>
                <a:gd name="T12" fmla="*/ 2147483647 w 117"/>
                <a:gd name="T13" fmla="*/ 2147483647 h 176"/>
                <a:gd name="T14" fmla="*/ 2147483647 w 117"/>
                <a:gd name="T15" fmla="*/ 2147483647 h 176"/>
                <a:gd name="T16" fmla="*/ 2147483647 w 117"/>
                <a:gd name="T17" fmla="*/ 2147483647 h 176"/>
                <a:gd name="T18" fmla="*/ 2147483647 w 117"/>
                <a:gd name="T19" fmla="*/ 2147483647 h 176"/>
                <a:gd name="T20" fmla="*/ 2147483647 w 117"/>
                <a:gd name="T21" fmla="*/ 2147483647 h 176"/>
                <a:gd name="T22" fmla="*/ 2147483647 w 117"/>
                <a:gd name="T23" fmla="*/ 2147483647 h 176"/>
                <a:gd name="T24" fmla="*/ 2147483647 w 117"/>
                <a:gd name="T25" fmla="*/ 2147483647 h 176"/>
                <a:gd name="T26" fmla="*/ 2147483647 w 117"/>
                <a:gd name="T27" fmla="*/ 2147483647 h 176"/>
                <a:gd name="T28" fmla="*/ 2147483647 w 117"/>
                <a:gd name="T29" fmla="*/ 2147483647 h 176"/>
                <a:gd name="T30" fmla="*/ 2147483647 w 117"/>
                <a:gd name="T31" fmla="*/ 2147483647 h 176"/>
                <a:gd name="T32" fmla="*/ 2147483647 w 117"/>
                <a:gd name="T33" fmla="*/ 2147483647 h 176"/>
                <a:gd name="T34" fmla="*/ 2147483647 w 117"/>
                <a:gd name="T35" fmla="*/ 2147483647 h 176"/>
                <a:gd name="T36" fmla="*/ 2147483647 w 117"/>
                <a:gd name="T37" fmla="*/ 2147483647 h 176"/>
                <a:gd name="T38" fmla="*/ 2147483647 w 117"/>
                <a:gd name="T39" fmla="*/ 2147483647 h 176"/>
                <a:gd name="T40" fmla="*/ 2147483647 w 117"/>
                <a:gd name="T41" fmla="*/ 2147483647 h 176"/>
                <a:gd name="T42" fmla="*/ 2147483647 w 117"/>
                <a:gd name="T43" fmla="*/ 2147483647 h 176"/>
                <a:gd name="T44" fmla="*/ 2147483647 w 117"/>
                <a:gd name="T45" fmla="*/ 2147483647 h 176"/>
                <a:gd name="T46" fmla="*/ 2147483647 w 117"/>
                <a:gd name="T47" fmla="*/ 2147483647 h 176"/>
                <a:gd name="T48" fmla="*/ 2147483647 w 117"/>
                <a:gd name="T49" fmla="*/ 2147483647 h 176"/>
                <a:gd name="T50" fmla="*/ 2147483647 w 117"/>
                <a:gd name="T51" fmla="*/ 2147483647 h 176"/>
                <a:gd name="T52" fmla="*/ 2147483647 w 117"/>
                <a:gd name="T53" fmla="*/ 2147483647 h 176"/>
                <a:gd name="T54" fmla="*/ 2147483647 w 117"/>
                <a:gd name="T55" fmla="*/ 2147483647 h 176"/>
                <a:gd name="T56" fmla="*/ 2147483647 w 117"/>
                <a:gd name="T57" fmla="*/ 2147483647 h 176"/>
                <a:gd name="T58" fmla="*/ 2147483647 w 117"/>
                <a:gd name="T59" fmla="*/ 2147483647 h 176"/>
                <a:gd name="T60" fmla="*/ 2147483647 w 117"/>
                <a:gd name="T61" fmla="*/ 2147483647 h 176"/>
                <a:gd name="T62" fmla="*/ 2147483647 w 117"/>
                <a:gd name="T63" fmla="*/ 2147483647 h 176"/>
                <a:gd name="T64" fmla="*/ 0 w 117"/>
                <a:gd name="T65" fmla="*/ 2147483647 h 176"/>
                <a:gd name="T66" fmla="*/ 2147483647 w 117"/>
                <a:gd name="T67" fmla="*/ 2147483647 h 176"/>
                <a:gd name="T68" fmla="*/ 2147483647 w 117"/>
                <a:gd name="T69" fmla="*/ 2147483647 h 176"/>
                <a:gd name="T70" fmla="*/ 2147483647 w 117"/>
                <a:gd name="T71" fmla="*/ 2147483647 h 176"/>
                <a:gd name="T72" fmla="*/ 2147483647 w 117"/>
                <a:gd name="T73" fmla="*/ 2147483647 h 176"/>
                <a:gd name="T74" fmla="*/ 2147483647 w 117"/>
                <a:gd name="T75" fmla="*/ 2147483647 h 176"/>
                <a:gd name="T76" fmla="*/ 2147483647 w 117"/>
                <a:gd name="T77" fmla="*/ 2147483647 h 176"/>
                <a:gd name="T78" fmla="*/ 2147483647 w 117"/>
                <a:gd name="T79" fmla="*/ 2147483647 h 176"/>
                <a:gd name="T80" fmla="*/ 2147483647 w 117"/>
                <a:gd name="T81" fmla="*/ 2147483647 h 176"/>
                <a:gd name="T82" fmla="*/ 2147483647 w 117"/>
                <a:gd name="T83" fmla="*/ 2147483647 h 176"/>
                <a:gd name="T84" fmla="*/ 2147483647 w 117"/>
                <a:gd name="T85" fmla="*/ 2147483647 h 176"/>
                <a:gd name="T86" fmla="*/ 2147483647 w 117"/>
                <a:gd name="T87" fmla="*/ 2147483647 h 176"/>
                <a:gd name="T88" fmla="*/ 2147483647 w 117"/>
                <a:gd name="T89" fmla="*/ 2147483647 h 176"/>
                <a:gd name="T90" fmla="*/ 2147483647 w 117"/>
                <a:gd name="T91" fmla="*/ 2147483647 h 176"/>
                <a:gd name="T92" fmla="*/ 2147483647 w 117"/>
                <a:gd name="T93" fmla="*/ 2147483647 h 176"/>
                <a:gd name="T94" fmla="*/ 2147483647 w 117"/>
                <a:gd name="T95" fmla="*/ 2147483647 h 176"/>
                <a:gd name="T96" fmla="*/ 2147483647 w 117"/>
                <a:gd name="T97" fmla="*/ 2147483647 h 176"/>
                <a:gd name="T98" fmla="*/ 2147483647 w 117"/>
                <a:gd name="T99" fmla="*/ 2147483647 h 176"/>
                <a:gd name="T100" fmla="*/ 2147483647 w 117"/>
                <a:gd name="T101" fmla="*/ 2147483647 h 176"/>
                <a:gd name="T102" fmla="*/ 2147483647 w 117"/>
                <a:gd name="T103" fmla="*/ 2147483647 h 176"/>
                <a:gd name="T104" fmla="*/ 2147483647 w 117"/>
                <a:gd name="T105" fmla="*/ 2147483647 h 176"/>
                <a:gd name="T106" fmla="*/ 2147483647 w 117"/>
                <a:gd name="T107" fmla="*/ 2147483647 h 176"/>
                <a:gd name="T108" fmla="*/ 2147483647 w 117"/>
                <a:gd name="T109" fmla="*/ 2147483647 h 176"/>
                <a:gd name="T110" fmla="*/ 2147483647 w 117"/>
                <a:gd name="T111" fmla="*/ 2147483647 h 1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7"/>
                <a:gd name="T169" fmla="*/ 0 h 176"/>
                <a:gd name="T170" fmla="*/ 117 w 117"/>
                <a:gd name="T171" fmla="*/ 176 h 1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7" h="176">
                  <a:moveTo>
                    <a:pt x="65" y="25"/>
                  </a:moveTo>
                  <a:lnTo>
                    <a:pt x="117" y="0"/>
                  </a:lnTo>
                  <a:lnTo>
                    <a:pt x="114" y="6"/>
                  </a:lnTo>
                  <a:lnTo>
                    <a:pt x="114" y="14"/>
                  </a:lnTo>
                  <a:lnTo>
                    <a:pt x="111" y="25"/>
                  </a:lnTo>
                  <a:lnTo>
                    <a:pt x="109" y="38"/>
                  </a:lnTo>
                  <a:lnTo>
                    <a:pt x="109" y="52"/>
                  </a:lnTo>
                  <a:lnTo>
                    <a:pt x="106" y="68"/>
                  </a:lnTo>
                  <a:lnTo>
                    <a:pt x="103" y="84"/>
                  </a:lnTo>
                  <a:lnTo>
                    <a:pt x="100" y="101"/>
                  </a:lnTo>
                  <a:lnTo>
                    <a:pt x="95" y="117"/>
                  </a:lnTo>
                  <a:lnTo>
                    <a:pt x="92" y="130"/>
                  </a:lnTo>
                  <a:lnTo>
                    <a:pt x="90" y="144"/>
                  </a:lnTo>
                  <a:lnTo>
                    <a:pt x="87" y="157"/>
                  </a:lnTo>
                  <a:lnTo>
                    <a:pt x="82" y="165"/>
                  </a:lnTo>
                  <a:lnTo>
                    <a:pt x="79" y="171"/>
                  </a:lnTo>
                  <a:lnTo>
                    <a:pt x="76" y="176"/>
                  </a:lnTo>
                  <a:lnTo>
                    <a:pt x="71" y="176"/>
                  </a:lnTo>
                  <a:lnTo>
                    <a:pt x="68" y="174"/>
                  </a:lnTo>
                  <a:lnTo>
                    <a:pt x="60" y="171"/>
                  </a:lnTo>
                  <a:lnTo>
                    <a:pt x="57" y="165"/>
                  </a:lnTo>
                  <a:lnTo>
                    <a:pt x="49" y="157"/>
                  </a:lnTo>
                  <a:lnTo>
                    <a:pt x="44" y="149"/>
                  </a:lnTo>
                  <a:lnTo>
                    <a:pt x="38" y="141"/>
                  </a:lnTo>
                  <a:lnTo>
                    <a:pt x="30" y="133"/>
                  </a:lnTo>
                  <a:lnTo>
                    <a:pt x="25" y="122"/>
                  </a:lnTo>
                  <a:lnTo>
                    <a:pt x="17" y="114"/>
                  </a:lnTo>
                  <a:lnTo>
                    <a:pt x="11" y="106"/>
                  </a:lnTo>
                  <a:lnTo>
                    <a:pt x="8" y="98"/>
                  </a:lnTo>
                  <a:lnTo>
                    <a:pt x="6" y="92"/>
                  </a:lnTo>
                  <a:lnTo>
                    <a:pt x="3" y="87"/>
                  </a:lnTo>
                  <a:lnTo>
                    <a:pt x="0" y="84"/>
                  </a:lnTo>
                  <a:lnTo>
                    <a:pt x="3" y="84"/>
                  </a:lnTo>
                  <a:lnTo>
                    <a:pt x="8" y="90"/>
                  </a:lnTo>
                  <a:lnTo>
                    <a:pt x="17" y="95"/>
                  </a:lnTo>
                  <a:lnTo>
                    <a:pt x="27" y="101"/>
                  </a:lnTo>
                  <a:lnTo>
                    <a:pt x="38" y="106"/>
                  </a:lnTo>
                  <a:lnTo>
                    <a:pt x="49" y="109"/>
                  </a:lnTo>
                  <a:lnTo>
                    <a:pt x="60" y="109"/>
                  </a:lnTo>
                  <a:lnTo>
                    <a:pt x="68" y="103"/>
                  </a:lnTo>
                  <a:lnTo>
                    <a:pt x="68" y="98"/>
                  </a:lnTo>
                  <a:lnTo>
                    <a:pt x="71" y="92"/>
                  </a:lnTo>
                  <a:lnTo>
                    <a:pt x="73" y="84"/>
                  </a:lnTo>
                  <a:lnTo>
                    <a:pt x="73" y="79"/>
                  </a:lnTo>
                  <a:lnTo>
                    <a:pt x="73" y="74"/>
                  </a:lnTo>
                  <a:lnTo>
                    <a:pt x="73" y="65"/>
                  </a:lnTo>
                  <a:lnTo>
                    <a:pt x="71" y="60"/>
                  </a:lnTo>
                  <a:lnTo>
                    <a:pt x="71" y="55"/>
                  </a:lnTo>
                  <a:lnTo>
                    <a:pt x="68" y="46"/>
                  </a:lnTo>
                  <a:lnTo>
                    <a:pt x="68" y="41"/>
                  </a:lnTo>
                  <a:lnTo>
                    <a:pt x="68" y="36"/>
                  </a:lnTo>
                  <a:lnTo>
                    <a:pt x="68" y="33"/>
                  </a:lnTo>
                  <a:lnTo>
                    <a:pt x="65" y="25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8" name="Freeform 33"/>
            <p:cNvSpPr>
              <a:spLocks/>
            </p:cNvSpPr>
            <p:nvPr/>
          </p:nvSpPr>
          <p:spPr bwMode="auto">
            <a:xfrm>
              <a:off x="5164138" y="1092201"/>
              <a:ext cx="1370012" cy="765175"/>
            </a:xfrm>
            <a:custGeom>
              <a:avLst/>
              <a:gdLst>
                <a:gd name="T0" fmla="*/ 0 w 863"/>
                <a:gd name="T1" fmla="*/ 2147483647 h 482"/>
                <a:gd name="T2" fmla="*/ 0 w 863"/>
                <a:gd name="T3" fmla="*/ 2147483647 h 482"/>
                <a:gd name="T4" fmla="*/ 0 w 863"/>
                <a:gd name="T5" fmla="*/ 2147483647 h 482"/>
                <a:gd name="T6" fmla="*/ 2147483647 w 863"/>
                <a:gd name="T7" fmla="*/ 2147483647 h 482"/>
                <a:gd name="T8" fmla="*/ 2147483647 w 863"/>
                <a:gd name="T9" fmla="*/ 2147483647 h 482"/>
                <a:gd name="T10" fmla="*/ 2147483647 w 863"/>
                <a:gd name="T11" fmla="*/ 2147483647 h 482"/>
                <a:gd name="T12" fmla="*/ 2147483647 w 863"/>
                <a:gd name="T13" fmla="*/ 2147483647 h 482"/>
                <a:gd name="T14" fmla="*/ 2147483647 w 863"/>
                <a:gd name="T15" fmla="*/ 2147483647 h 482"/>
                <a:gd name="T16" fmla="*/ 2147483647 w 863"/>
                <a:gd name="T17" fmla="*/ 2147483647 h 482"/>
                <a:gd name="T18" fmla="*/ 2147483647 w 863"/>
                <a:gd name="T19" fmla="*/ 2147483647 h 482"/>
                <a:gd name="T20" fmla="*/ 2147483647 w 863"/>
                <a:gd name="T21" fmla="*/ 2147483647 h 482"/>
                <a:gd name="T22" fmla="*/ 2147483647 w 863"/>
                <a:gd name="T23" fmla="*/ 2147483647 h 482"/>
                <a:gd name="T24" fmla="*/ 2147483647 w 863"/>
                <a:gd name="T25" fmla="*/ 2147483647 h 482"/>
                <a:gd name="T26" fmla="*/ 2147483647 w 863"/>
                <a:gd name="T27" fmla="*/ 2147483647 h 482"/>
                <a:gd name="T28" fmla="*/ 2147483647 w 863"/>
                <a:gd name="T29" fmla="*/ 2147483647 h 482"/>
                <a:gd name="T30" fmla="*/ 2147483647 w 863"/>
                <a:gd name="T31" fmla="*/ 2147483647 h 482"/>
                <a:gd name="T32" fmla="*/ 2147483647 w 863"/>
                <a:gd name="T33" fmla="*/ 2147483647 h 482"/>
                <a:gd name="T34" fmla="*/ 2147483647 w 863"/>
                <a:gd name="T35" fmla="*/ 2147483647 h 482"/>
                <a:gd name="T36" fmla="*/ 2147483647 w 863"/>
                <a:gd name="T37" fmla="*/ 2147483647 h 482"/>
                <a:gd name="T38" fmla="*/ 2147483647 w 863"/>
                <a:gd name="T39" fmla="*/ 0 h 482"/>
                <a:gd name="T40" fmla="*/ 2147483647 w 863"/>
                <a:gd name="T41" fmla="*/ 2147483647 h 482"/>
                <a:gd name="T42" fmla="*/ 2147483647 w 863"/>
                <a:gd name="T43" fmla="*/ 2147483647 h 482"/>
                <a:gd name="T44" fmla="*/ 2147483647 w 863"/>
                <a:gd name="T45" fmla="*/ 2147483647 h 482"/>
                <a:gd name="T46" fmla="*/ 2147483647 w 863"/>
                <a:gd name="T47" fmla="*/ 2147483647 h 482"/>
                <a:gd name="T48" fmla="*/ 2147483647 w 863"/>
                <a:gd name="T49" fmla="*/ 2147483647 h 482"/>
                <a:gd name="T50" fmla="*/ 2147483647 w 863"/>
                <a:gd name="T51" fmla="*/ 2147483647 h 482"/>
                <a:gd name="T52" fmla="*/ 2147483647 w 863"/>
                <a:gd name="T53" fmla="*/ 2147483647 h 482"/>
                <a:gd name="T54" fmla="*/ 2147483647 w 863"/>
                <a:gd name="T55" fmla="*/ 2147483647 h 482"/>
                <a:gd name="T56" fmla="*/ 2147483647 w 863"/>
                <a:gd name="T57" fmla="*/ 2147483647 h 482"/>
                <a:gd name="T58" fmla="*/ 2147483647 w 863"/>
                <a:gd name="T59" fmla="*/ 2147483647 h 482"/>
                <a:gd name="T60" fmla="*/ 2147483647 w 863"/>
                <a:gd name="T61" fmla="*/ 2147483647 h 482"/>
                <a:gd name="T62" fmla="*/ 2147483647 w 863"/>
                <a:gd name="T63" fmla="*/ 2147483647 h 482"/>
                <a:gd name="T64" fmla="*/ 2147483647 w 863"/>
                <a:gd name="T65" fmla="*/ 2147483647 h 482"/>
                <a:gd name="T66" fmla="*/ 2147483647 w 863"/>
                <a:gd name="T67" fmla="*/ 2147483647 h 482"/>
                <a:gd name="T68" fmla="*/ 0 w 863"/>
                <a:gd name="T69" fmla="*/ 2147483647 h 482"/>
                <a:gd name="T70" fmla="*/ 0 w 863"/>
                <a:gd name="T71" fmla="*/ 2147483647 h 4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3"/>
                <a:gd name="T109" fmla="*/ 0 h 482"/>
                <a:gd name="T110" fmla="*/ 863 w 863"/>
                <a:gd name="T111" fmla="*/ 482 h 4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3" h="482">
                  <a:moveTo>
                    <a:pt x="0" y="482"/>
                  </a:moveTo>
                  <a:lnTo>
                    <a:pt x="0" y="476"/>
                  </a:lnTo>
                  <a:lnTo>
                    <a:pt x="0" y="465"/>
                  </a:lnTo>
                  <a:lnTo>
                    <a:pt x="3" y="446"/>
                  </a:lnTo>
                  <a:lnTo>
                    <a:pt x="8" y="419"/>
                  </a:lnTo>
                  <a:lnTo>
                    <a:pt x="14" y="390"/>
                  </a:lnTo>
                  <a:lnTo>
                    <a:pt x="25" y="355"/>
                  </a:lnTo>
                  <a:lnTo>
                    <a:pt x="35" y="319"/>
                  </a:lnTo>
                  <a:lnTo>
                    <a:pt x="52" y="281"/>
                  </a:lnTo>
                  <a:lnTo>
                    <a:pt x="71" y="241"/>
                  </a:lnTo>
                  <a:lnTo>
                    <a:pt x="95" y="200"/>
                  </a:lnTo>
                  <a:lnTo>
                    <a:pt x="125" y="160"/>
                  </a:lnTo>
                  <a:lnTo>
                    <a:pt x="160" y="125"/>
                  </a:lnTo>
                  <a:lnTo>
                    <a:pt x="198" y="89"/>
                  </a:lnTo>
                  <a:lnTo>
                    <a:pt x="244" y="60"/>
                  </a:lnTo>
                  <a:lnTo>
                    <a:pt x="295" y="33"/>
                  </a:lnTo>
                  <a:lnTo>
                    <a:pt x="355" y="16"/>
                  </a:lnTo>
                  <a:lnTo>
                    <a:pt x="409" y="6"/>
                  </a:lnTo>
                  <a:lnTo>
                    <a:pt x="460" y="3"/>
                  </a:lnTo>
                  <a:lnTo>
                    <a:pt x="509" y="0"/>
                  </a:lnTo>
                  <a:lnTo>
                    <a:pt x="555" y="3"/>
                  </a:lnTo>
                  <a:lnTo>
                    <a:pt x="595" y="8"/>
                  </a:lnTo>
                  <a:lnTo>
                    <a:pt x="633" y="16"/>
                  </a:lnTo>
                  <a:lnTo>
                    <a:pt x="671" y="25"/>
                  </a:lnTo>
                  <a:lnTo>
                    <a:pt x="704" y="38"/>
                  </a:lnTo>
                  <a:lnTo>
                    <a:pt x="733" y="52"/>
                  </a:lnTo>
                  <a:lnTo>
                    <a:pt x="760" y="68"/>
                  </a:lnTo>
                  <a:lnTo>
                    <a:pt x="782" y="87"/>
                  </a:lnTo>
                  <a:lnTo>
                    <a:pt x="806" y="108"/>
                  </a:lnTo>
                  <a:lnTo>
                    <a:pt x="823" y="130"/>
                  </a:lnTo>
                  <a:lnTo>
                    <a:pt x="839" y="154"/>
                  </a:lnTo>
                  <a:lnTo>
                    <a:pt x="850" y="176"/>
                  </a:lnTo>
                  <a:lnTo>
                    <a:pt x="863" y="203"/>
                  </a:lnTo>
                  <a:lnTo>
                    <a:pt x="98" y="45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C7B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9" name="Freeform 34"/>
            <p:cNvSpPr>
              <a:spLocks/>
            </p:cNvSpPr>
            <p:nvPr/>
          </p:nvSpPr>
          <p:spPr bwMode="auto">
            <a:xfrm>
              <a:off x="5740400" y="1233488"/>
              <a:ext cx="1511300" cy="669925"/>
            </a:xfrm>
            <a:custGeom>
              <a:avLst/>
              <a:gdLst>
                <a:gd name="T0" fmla="*/ 2147483647 w 952"/>
                <a:gd name="T1" fmla="*/ 2147483647 h 422"/>
                <a:gd name="T2" fmla="*/ 2147483647 w 952"/>
                <a:gd name="T3" fmla="*/ 2147483647 h 422"/>
                <a:gd name="T4" fmla="*/ 2147483647 w 952"/>
                <a:gd name="T5" fmla="*/ 2147483647 h 422"/>
                <a:gd name="T6" fmla="*/ 2147483647 w 952"/>
                <a:gd name="T7" fmla="*/ 2147483647 h 422"/>
                <a:gd name="T8" fmla="*/ 2147483647 w 952"/>
                <a:gd name="T9" fmla="*/ 2147483647 h 422"/>
                <a:gd name="T10" fmla="*/ 2147483647 w 952"/>
                <a:gd name="T11" fmla="*/ 2147483647 h 422"/>
                <a:gd name="T12" fmla="*/ 2147483647 w 952"/>
                <a:gd name="T13" fmla="*/ 2147483647 h 422"/>
                <a:gd name="T14" fmla="*/ 2147483647 w 952"/>
                <a:gd name="T15" fmla="*/ 2147483647 h 422"/>
                <a:gd name="T16" fmla="*/ 2147483647 w 952"/>
                <a:gd name="T17" fmla="*/ 2147483647 h 422"/>
                <a:gd name="T18" fmla="*/ 2147483647 w 952"/>
                <a:gd name="T19" fmla="*/ 2147483647 h 422"/>
                <a:gd name="T20" fmla="*/ 2147483647 w 952"/>
                <a:gd name="T21" fmla="*/ 2147483647 h 422"/>
                <a:gd name="T22" fmla="*/ 2147483647 w 952"/>
                <a:gd name="T23" fmla="*/ 2147483647 h 422"/>
                <a:gd name="T24" fmla="*/ 2147483647 w 952"/>
                <a:gd name="T25" fmla="*/ 2147483647 h 422"/>
                <a:gd name="T26" fmla="*/ 2147483647 w 952"/>
                <a:gd name="T27" fmla="*/ 2147483647 h 422"/>
                <a:gd name="T28" fmla="*/ 2147483647 w 952"/>
                <a:gd name="T29" fmla="*/ 2147483647 h 422"/>
                <a:gd name="T30" fmla="*/ 2147483647 w 952"/>
                <a:gd name="T31" fmla="*/ 2147483647 h 422"/>
                <a:gd name="T32" fmla="*/ 2147483647 w 952"/>
                <a:gd name="T33" fmla="*/ 2147483647 h 422"/>
                <a:gd name="T34" fmla="*/ 2147483647 w 952"/>
                <a:gd name="T35" fmla="*/ 2147483647 h 422"/>
                <a:gd name="T36" fmla="*/ 2147483647 w 952"/>
                <a:gd name="T37" fmla="*/ 2147483647 h 422"/>
                <a:gd name="T38" fmla="*/ 2147483647 w 952"/>
                <a:gd name="T39" fmla="*/ 2147483647 h 422"/>
                <a:gd name="T40" fmla="*/ 2147483647 w 952"/>
                <a:gd name="T41" fmla="*/ 2147483647 h 422"/>
                <a:gd name="T42" fmla="*/ 2147483647 w 952"/>
                <a:gd name="T43" fmla="*/ 2147483647 h 422"/>
                <a:gd name="T44" fmla="*/ 2147483647 w 952"/>
                <a:gd name="T45" fmla="*/ 2147483647 h 422"/>
                <a:gd name="T46" fmla="*/ 2147483647 w 952"/>
                <a:gd name="T47" fmla="*/ 2147483647 h 422"/>
                <a:gd name="T48" fmla="*/ 2147483647 w 952"/>
                <a:gd name="T49" fmla="*/ 2147483647 h 422"/>
                <a:gd name="T50" fmla="*/ 2147483647 w 952"/>
                <a:gd name="T51" fmla="*/ 2147483647 h 422"/>
                <a:gd name="T52" fmla="*/ 2147483647 w 952"/>
                <a:gd name="T53" fmla="*/ 2147483647 h 422"/>
                <a:gd name="T54" fmla="*/ 2147483647 w 952"/>
                <a:gd name="T55" fmla="*/ 2147483647 h 422"/>
                <a:gd name="T56" fmla="*/ 2147483647 w 952"/>
                <a:gd name="T57" fmla="*/ 2147483647 h 422"/>
                <a:gd name="T58" fmla="*/ 2147483647 w 952"/>
                <a:gd name="T59" fmla="*/ 2147483647 h 422"/>
                <a:gd name="T60" fmla="*/ 2147483647 w 952"/>
                <a:gd name="T61" fmla="*/ 2147483647 h 422"/>
                <a:gd name="T62" fmla="*/ 0 w 952"/>
                <a:gd name="T63" fmla="*/ 2147483647 h 422"/>
                <a:gd name="T64" fmla="*/ 0 w 952"/>
                <a:gd name="T65" fmla="*/ 2147483647 h 422"/>
                <a:gd name="T66" fmla="*/ 2147483647 w 952"/>
                <a:gd name="T67" fmla="*/ 2147483647 h 422"/>
                <a:gd name="T68" fmla="*/ 2147483647 w 952"/>
                <a:gd name="T69" fmla="*/ 2147483647 h 422"/>
                <a:gd name="T70" fmla="*/ 2147483647 w 952"/>
                <a:gd name="T71" fmla="*/ 2147483647 h 422"/>
                <a:gd name="T72" fmla="*/ 2147483647 w 952"/>
                <a:gd name="T73" fmla="*/ 0 h 422"/>
                <a:gd name="T74" fmla="*/ 2147483647 w 952"/>
                <a:gd name="T75" fmla="*/ 2147483647 h 422"/>
                <a:gd name="T76" fmla="*/ 2147483647 w 952"/>
                <a:gd name="T77" fmla="*/ 2147483647 h 422"/>
                <a:gd name="T78" fmla="*/ 2147483647 w 952"/>
                <a:gd name="T79" fmla="*/ 2147483647 h 422"/>
                <a:gd name="T80" fmla="*/ 2147483647 w 952"/>
                <a:gd name="T81" fmla="*/ 2147483647 h 422"/>
                <a:gd name="T82" fmla="*/ 2147483647 w 952"/>
                <a:gd name="T83" fmla="*/ 2147483647 h 422"/>
                <a:gd name="T84" fmla="*/ 2147483647 w 952"/>
                <a:gd name="T85" fmla="*/ 2147483647 h 422"/>
                <a:gd name="T86" fmla="*/ 2147483647 w 952"/>
                <a:gd name="T87" fmla="*/ 2147483647 h 422"/>
                <a:gd name="T88" fmla="*/ 2147483647 w 952"/>
                <a:gd name="T89" fmla="*/ 2147483647 h 422"/>
                <a:gd name="T90" fmla="*/ 2147483647 w 952"/>
                <a:gd name="T91" fmla="*/ 2147483647 h 422"/>
                <a:gd name="T92" fmla="*/ 2147483647 w 952"/>
                <a:gd name="T93" fmla="*/ 2147483647 h 422"/>
                <a:gd name="T94" fmla="*/ 2147483647 w 952"/>
                <a:gd name="T95" fmla="*/ 2147483647 h 422"/>
                <a:gd name="T96" fmla="*/ 2147483647 w 952"/>
                <a:gd name="T97" fmla="*/ 2147483647 h 422"/>
                <a:gd name="T98" fmla="*/ 2147483647 w 952"/>
                <a:gd name="T99" fmla="*/ 2147483647 h 422"/>
                <a:gd name="T100" fmla="*/ 2147483647 w 952"/>
                <a:gd name="T101" fmla="*/ 2147483647 h 422"/>
                <a:gd name="T102" fmla="*/ 2147483647 w 952"/>
                <a:gd name="T103" fmla="*/ 2147483647 h 422"/>
                <a:gd name="T104" fmla="*/ 2147483647 w 952"/>
                <a:gd name="T105" fmla="*/ 2147483647 h 422"/>
                <a:gd name="T106" fmla="*/ 2147483647 w 952"/>
                <a:gd name="T107" fmla="*/ 2147483647 h 422"/>
                <a:gd name="T108" fmla="*/ 2147483647 w 952"/>
                <a:gd name="T109" fmla="*/ 2147483647 h 422"/>
                <a:gd name="T110" fmla="*/ 2147483647 w 952"/>
                <a:gd name="T111" fmla="*/ 2147483647 h 422"/>
                <a:gd name="T112" fmla="*/ 2147483647 w 952"/>
                <a:gd name="T113" fmla="*/ 2147483647 h 422"/>
                <a:gd name="T114" fmla="*/ 2147483647 w 952"/>
                <a:gd name="T115" fmla="*/ 2147483647 h 422"/>
                <a:gd name="T116" fmla="*/ 2147483647 w 952"/>
                <a:gd name="T117" fmla="*/ 2147483647 h 422"/>
                <a:gd name="T118" fmla="*/ 2147483647 w 952"/>
                <a:gd name="T119" fmla="*/ 2147483647 h 422"/>
                <a:gd name="T120" fmla="*/ 2147483647 w 952"/>
                <a:gd name="T121" fmla="*/ 2147483647 h 422"/>
                <a:gd name="T122" fmla="*/ 2147483647 w 952"/>
                <a:gd name="T123" fmla="*/ 2147483647 h 422"/>
                <a:gd name="T124" fmla="*/ 2147483647 w 952"/>
                <a:gd name="T125" fmla="*/ 2147483647 h 4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52"/>
                <a:gd name="T190" fmla="*/ 0 h 422"/>
                <a:gd name="T191" fmla="*/ 952 w 952"/>
                <a:gd name="T192" fmla="*/ 422 h 4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52" h="422">
                  <a:moveTo>
                    <a:pt x="414" y="385"/>
                  </a:moveTo>
                  <a:lnTo>
                    <a:pt x="416" y="382"/>
                  </a:lnTo>
                  <a:lnTo>
                    <a:pt x="427" y="382"/>
                  </a:lnTo>
                  <a:lnTo>
                    <a:pt x="446" y="382"/>
                  </a:lnTo>
                  <a:lnTo>
                    <a:pt x="470" y="382"/>
                  </a:lnTo>
                  <a:lnTo>
                    <a:pt x="500" y="379"/>
                  </a:lnTo>
                  <a:lnTo>
                    <a:pt x="535" y="376"/>
                  </a:lnTo>
                  <a:lnTo>
                    <a:pt x="570" y="374"/>
                  </a:lnTo>
                  <a:lnTo>
                    <a:pt x="608" y="368"/>
                  </a:lnTo>
                  <a:lnTo>
                    <a:pt x="646" y="363"/>
                  </a:lnTo>
                  <a:lnTo>
                    <a:pt x="684" y="357"/>
                  </a:lnTo>
                  <a:lnTo>
                    <a:pt x="722" y="349"/>
                  </a:lnTo>
                  <a:lnTo>
                    <a:pt x="757" y="341"/>
                  </a:lnTo>
                  <a:lnTo>
                    <a:pt x="790" y="330"/>
                  </a:lnTo>
                  <a:lnTo>
                    <a:pt x="819" y="320"/>
                  </a:lnTo>
                  <a:lnTo>
                    <a:pt x="841" y="306"/>
                  </a:lnTo>
                  <a:lnTo>
                    <a:pt x="860" y="293"/>
                  </a:lnTo>
                  <a:lnTo>
                    <a:pt x="871" y="274"/>
                  </a:lnTo>
                  <a:lnTo>
                    <a:pt x="876" y="257"/>
                  </a:lnTo>
                  <a:lnTo>
                    <a:pt x="876" y="241"/>
                  </a:lnTo>
                  <a:lnTo>
                    <a:pt x="873" y="222"/>
                  </a:lnTo>
                  <a:lnTo>
                    <a:pt x="865" y="206"/>
                  </a:lnTo>
                  <a:lnTo>
                    <a:pt x="855" y="187"/>
                  </a:lnTo>
                  <a:lnTo>
                    <a:pt x="838" y="171"/>
                  </a:lnTo>
                  <a:lnTo>
                    <a:pt x="819" y="155"/>
                  </a:lnTo>
                  <a:lnTo>
                    <a:pt x="795" y="138"/>
                  </a:lnTo>
                  <a:lnTo>
                    <a:pt x="771" y="122"/>
                  </a:lnTo>
                  <a:lnTo>
                    <a:pt x="741" y="109"/>
                  </a:lnTo>
                  <a:lnTo>
                    <a:pt x="711" y="95"/>
                  </a:lnTo>
                  <a:lnTo>
                    <a:pt x="679" y="82"/>
                  </a:lnTo>
                  <a:lnTo>
                    <a:pt x="644" y="73"/>
                  </a:lnTo>
                  <a:lnTo>
                    <a:pt x="608" y="63"/>
                  </a:lnTo>
                  <a:lnTo>
                    <a:pt x="573" y="57"/>
                  </a:lnTo>
                  <a:lnTo>
                    <a:pt x="535" y="49"/>
                  </a:lnTo>
                  <a:lnTo>
                    <a:pt x="495" y="46"/>
                  </a:lnTo>
                  <a:lnTo>
                    <a:pt x="451" y="44"/>
                  </a:lnTo>
                  <a:lnTo>
                    <a:pt x="411" y="44"/>
                  </a:lnTo>
                  <a:lnTo>
                    <a:pt x="368" y="44"/>
                  </a:lnTo>
                  <a:lnTo>
                    <a:pt x="327" y="46"/>
                  </a:lnTo>
                  <a:lnTo>
                    <a:pt x="286" y="49"/>
                  </a:lnTo>
                  <a:lnTo>
                    <a:pt x="249" y="52"/>
                  </a:lnTo>
                  <a:lnTo>
                    <a:pt x="211" y="55"/>
                  </a:lnTo>
                  <a:lnTo>
                    <a:pt x="178" y="57"/>
                  </a:lnTo>
                  <a:lnTo>
                    <a:pt x="148" y="60"/>
                  </a:lnTo>
                  <a:lnTo>
                    <a:pt x="121" y="63"/>
                  </a:lnTo>
                  <a:lnTo>
                    <a:pt x="100" y="65"/>
                  </a:lnTo>
                  <a:lnTo>
                    <a:pt x="84" y="68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0" y="73"/>
                  </a:lnTo>
                  <a:lnTo>
                    <a:pt x="70" y="79"/>
                  </a:lnTo>
                  <a:lnTo>
                    <a:pt x="70" y="84"/>
                  </a:lnTo>
                  <a:lnTo>
                    <a:pt x="65" y="92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46" y="106"/>
                  </a:lnTo>
                  <a:lnTo>
                    <a:pt x="40" y="109"/>
                  </a:lnTo>
                  <a:lnTo>
                    <a:pt x="32" y="106"/>
                  </a:lnTo>
                  <a:lnTo>
                    <a:pt x="24" y="106"/>
                  </a:lnTo>
                  <a:lnTo>
                    <a:pt x="16" y="101"/>
                  </a:lnTo>
                  <a:lnTo>
                    <a:pt x="8" y="98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5" y="46"/>
                  </a:lnTo>
                  <a:lnTo>
                    <a:pt x="8" y="36"/>
                  </a:lnTo>
                  <a:lnTo>
                    <a:pt x="16" y="28"/>
                  </a:lnTo>
                  <a:lnTo>
                    <a:pt x="24" y="17"/>
                  </a:lnTo>
                  <a:lnTo>
                    <a:pt x="35" y="11"/>
                  </a:lnTo>
                  <a:lnTo>
                    <a:pt x="46" y="6"/>
                  </a:lnTo>
                  <a:lnTo>
                    <a:pt x="59" y="3"/>
                  </a:lnTo>
                  <a:lnTo>
                    <a:pt x="75" y="0"/>
                  </a:lnTo>
                  <a:lnTo>
                    <a:pt x="94" y="3"/>
                  </a:lnTo>
                  <a:lnTo>
                    <a:pt x="100" y="36"/>
                  </a:lnTo>
                  <a:lnTo>
                    <a:pt x="108" y="33"/>
                  </a:lnTo>
                  <a:lnTo>
                    <a:pt x="132" y="30"/>
                  </a:lnTo>
                  <a:lnTo>
                    <a:pt x="170" y="28"/>
                  </a:lnTo>
                  <a:lnTo>
                    <a:pt x="222" y="25"/>
                  </a:lnTo>
                  <a:lnTo>
                    <a:pt x="278" y="22"/>
                  </a:lnTo>
                  <a:lnTo>
                    <a:pt x="346" y="22"/>
                  </a:lnTo>
                  <a:lnTo>
                    <a:pt x="419" y="22"/>
                  </a:lnTo>
                  <a:lnTo>
                    <a:pt x="495" y="28"/>
                  </a:lnTo>
                  <a:lnTo>
                    <a:pt x="570" y="33"/>
                  </a:lnTo>
                  <a:lnTo>
                    <a:pt x="646" y="44"/>
                  </a:lnTo>
                  <a:lnTo>
                    <a:pt x="717" y="57"/>
                  </a:lnTo>
                  <a:lnTo>
                    <a:pt x="784" y="73"/>
                  </a:lnTo>
                  <a:lnTo>
                    <a:pt x="841" y="98"/>
                  </a:lnTo>
                  <a:lnTo>
                    <a:pt x="890" y="128"/>
                  </a:lnTo>
                  <a:lnTo>
                    <a:pt x="928" y="163"/>
                  </a:lnTo>
                  <a:lnTo>
                    <a:pt x="949" y="206"/>
                  </a:lnTo>
                  <a:lnTo>
                    <a:pt x="952" y="236"/>
                  </a:lnTo>
                  <a:lnTo>
                    <a:pt x="949" y="266"/>
                  </a:lnTo>
                  <a:lnTo>
                    <a:pt x="944" y="287"/>
                  </a:lnTo>
                  <a:lnTo>
                    <a:pt x="933" y="309"/>
                  </a:lnTo>
                  <a:lnTo>
                    <a:pt x="917" y="328"/>
                  </a:lnTo>
                  <a:lnTo>
                    <a:pt x="901" y="344"/>
                  </a:lnTo>
                  <a:lnTo>
                    <a:pt x="879" y="357"/>
                  </a:lnTo>
                  <a:lnTo>
                    <a:pt x="860" y="368"/>
                  </a:lnTo>
                  <a:lnTo>
                    <a:pt x="838" y="376"/>
                  </a:lnTo>
                  <a:lnTo>
                    <a:pt x="814" y="385"/>
                  </a:lnTo>
                  <a:lnTo>
                    <a:pt x="792" y="390"/>
                  </a:lnTo>
                  <a:lnTo>
                    <a:pt x="771" y="395"/>
                  </a:lnTo>
                  <a:lnTo>
                    <a:pt x="749" y="398"/>
                  </a:lnTo>
                  <a:lnTo>
                    <a:pt x="727" y="403"/>
                  </a:lnTo>
                  <a:lnTo>
                    <a:pt x="711" y="409"/>
                  </a:lnTo>
                  <a:lnTo>
                    <a:pt x="698" y="412"/>
                  </a:lnTo>
                  <a:lnTo>
                    <a:pt x="681" y="414"/>
                  </a:lnTo>
                  <a:lnTo>
                    <a:pt x="662" y="417"/>
                  </a:lnTo>
                  <a:lnTo>
                    <a:pt x="638" y="417"/>
                  </a:lnTo>
                  <a:lnTo>
                    <a:pt x="614" y="420"/>
                  </a:lnTo>
                  <a:lnTo>
                    <a:pt x="587" y="420"/>
                  </a:lnTo>
                  <a:lnTo>
                    <a:pt x="560" y="420"/>
                  </a:lnTo>
                  <a:lnTo>
                    <a:pt x="530" y="420"/>
                  </a:lnTo>
                  <a:lnTo>
                    <a:pt x="503" y="422"/>
                  </a:lnTo>
                  <a:lnTo>
                    <a:pt x="473" y="420"/>
                  </a:lnTo>
                  <a:lnTo>
                    <a:pt x="449" y="420"/>
                  </a:lnTo>
                  <a:lnTo>
                    <a:pt x="424" y="420"/>
                  </a:lnTo>
                  <a:lnTo>
                    <a:pt x="403" y="420"/>
                  </a:lnTo>
                  <a:lnTo>
                    <a:pt x="387" y="417"/>
                  </a:lnTo>
                  <a:lnTo>
                    <a:pt x="370" y="417"/>
                  </a:lnTo>
                  <a:lnTo>
                    <a:pt x="362" y="417"/>
                  </a:lnTo>
                  <a:lnTo>
                    <a:pt x="414" y="385"/>
                  </a:lnTo>
                  <a:close/>
                </a:path>
              </a:pathLst>
            </a:custGeom>
            <a:solidFill>
              <a:srgbClr val="808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0" name="Freeform 35"/>
            <p:cNvSpPr>
              <a:spLocks/>
            </p:cNvSpPr>
            <p:nvPr/>
          </p:nvSpPr>
          <p:spPr bwMode="auto">
            <a:xfrm>
              <a:off x="5176838" y="1393826"/>
              <a:ext cx="1443037" cy="854075"/>
            </a:xfrm>
            <a:custGeom>
              <a:avLst/>
              <a:gdLst>
                <a:gd name="T0" fmla="*/ 2147483647 w 909"/>
                <a:gd name="T1" fmla="*/ 2147483647 h 538"/>
                <a:gd name="T2" fmla="*/ 2147483647 w 909"/>
                <a:gd name="T3" fmla="*/ 2147483647 h 538"/>
                <a:gd name="T4" fmla="*/ 2147483647 w 909"/>
                <a:gd name="T5" fmla="*/ 2147483647 h 538"/>
                <a:gd name="T6" fmla="*/ 2147483647 w 909"/>
                <a:gd name="T7" fmla="*/ 2147483647 h 538"/>
                <a:gd name="T8" fmla="*/ 2147483647 w 909"/>
                <a:gd name="T9" fmla="*/ 2147483647 h 538"/>
                <a:gd name="T10" fmla="*/ 2147483647 w 909"/>
                <a:gd name="T11" fmla="*/ 2147483647 h 538"/>
                <a:gd name="T12" fmla="*/ 2147483647 w 909"/>
                <a:gd name="T13" fmla="*/ 2147483647 h 538"/>
                <a:gd name="T14" fmla="*/ 2147483647 w 909"/>
                <a:gd name="T15" fmla="*/ 2147483647 h 538"/>
                <a:gd name="T16" fmla="*/ 2147483647 w 909"/>
                <a:gd name="T17" fmla="*/ 2147483647 h 538"/>
                <a:gd name="T18" fmla="*/ 2147483647 w 909"/>
                <a:gd name="T19" fmla="*/ 2147483647 h 538"/>
                <a:gd name="T20" fmla="*/ 2147483647 w 909"/>
                <a:gd name="T21" fmla="*/ 2147483647 h 538"/>
                <a:gd name="T22" fmla="*/ 2147483647 w 909"/>
                <a:gd name="T23" fmla="*/ 2147483647 h 538"/>
                <a:gd name="T24" fmla="*/ 2147483647 w 909"/>
                <a:gd name="T25" fmla="*/ 2147483647 h 538"/>
                <a:gd name="T26" fmla="*/ 2147483647 w 909"/>
                <a:gd name="T27" fmla="*/ 2147483647 h 538"/>
                <a:gd name="T28" fmla="*/ 2147483647 w 909"/>
                <a:gd name="T29" fmla="*/ 2147483647 h 538"/>
                <a:gd name="T30" fmla="*/ 2147483647 w 909"/>
                <a:gd name="T31" fmla="*/ 2147483647 h 538"/>
                <a:gd name="T32" fmla="*/ 2147483647 w 909"/>
                <a:gd name="T33" fmla="*/ 2147483647 h 538"/>
                <a:gd name="T34" fmla="*/ 2147483647 w 909"/>
                <a:gd name="T35" fmla="*/ 2147483647 h 538"/>
                <a:gd name="T36" fmla="*/ 2147483647 w 909"/>
                <a:gd name="T37" fmla="*/ 2147483647 h 538"/>
                <a:gd name="T38" fmla="*/ 2147483647 w 909"/>
                <a:gd name="T39" fmla="*/ 2147483647 h 538"/>
                <a:gd name="T40" fmla="*/ 2147483647 w 909"/>
                <a:gd name="T41" fmla="*/ 2147483647 h 538"/>
                <a:gd name="T42" fmla="*/ 2147483647 w 909"/>
                <a:gd name="T43" fmla="*/ 2147483647 h 538"/>
                <a:gd name="T44" fmla="*/ 2147483647 w 909"/>
                <a:gd name="T45" fmla="*/ 2147483647 h 538"/>
                <a:gd name="T46" fmla="*/ 2147483647 w 909"/>
                <a:gd name="T47" fmla="*/ 0 h 538"/>
                <a:gd name="T48" fmla="*/ 2147483647 w 909"/>
                <a:gd name="T49" fmla="*/ 0 h 538"/>
                <a:gd name="T50" fmla="*/ 2147483647 w 909"/>
                <a:gd name="T51" fmla="*/ 0 h 538"/>
                <a:gd name="T52" fmla="*/ 2147483647 w 909"/>
                <a:gd name="T53" fmla="*/ 2147483647 h 538"/>
                <a:gd name="T54" fmla="*/ 2147483647 w 909"/>
                <a:gd name="T55" fmla="*/ 2147483647 h 538"/>
                <a:gd name="T56" fmla="*/ 2147483647 w 909"/>
                <a:gd name="T57" fmla="*/ 2147483647 h 538"/>
                <a:gd name="T58" fmla="*/ 2147483647 w 909"/>
                <a:gd name="T59" fmla="*/ 2147483647 h 538"/>
                <a:gd name="T60" fmla="*/ 2147483647 w 909"/>
                <a:gd name="T61" fmla="*/ 2147483647 h 538"/>
                <a:gd name="T62" fmla="*/ 2147483647 w 909"/>
                <a:gd name="T63" fmla="*/ 2147483647 h 538"/>
                <a:gd name="T64" fmla="*/ 2147483647 w 909"/>
                <a:gd name="T65" fmla="*/ 2147483647 h 538"/>
                <a:gd name="T66" fmla="*/ 0 w 909"/>
                <a:gd name="T67" fmla="*/ 2147483647 h 538"/>
                <a:gd name="T68" fmla="*/ 2147483647 w 909"/>
                <a:gd name="T69" fmla="*/ 2147483647 h 5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9"/>
                <a:gd name="T106" fmla="*/ 0 h 538"/>
                <a:gd name="T107" fmla="*/ 909 w 909"/>
                <a:gd name="T108" fmla="*/ 538 h 5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9" h="538">
                  <a:moveTo>
                    <a:pt x="27" y="497"/>
                  </a:moveTo>
                  <a:lnTo>
                    <a:pt x="141" y="538"/>
                  </a:lnTo>
                  <a:lnTo>
                    <a:pt x="341" y="492"/>
                  </a:lnTo>
                  <a:lnTo>
                    <a:pt x="344" y="489"/>
                  </a:lnTo>
                  <a:lnTo>
                    <a:pt x="352" y="489"/>
                  </a:lnTo>
                  <a:lnTo>
                    <a:pt x="363" y="484"/>
                  </a:lnTo>
                  <a:lnTo>
                    <a:pt x="379" y="481"/>
                  </a:lnTo>
                  <a:lnTo>
                    <a:pt x="398" y="476"/>
                  </a:lnTo>
                  <a:lnTo>
                    <a:pt x="420" y="470"/>
                  </a:lnTo>
                  <a:lnTo>
                    <a:pt x="444" y="462"/>
                  </a:lnTo>
                  <a:lnTo>
                    <a:pt x="471" y="454"/>
                  </a:lnTo>
                  <a:lnTo>
                    <a:pt x="498" y="443"/>
                  </a:lnTo>
                  <a:lnTo>
                    <a:pt x="528" y="432"/>
                  </a:lnTo>
                  <a:lnTo>
                    <a:pt x="558" y="419"/>
                  </a:lnTo>
                  <a:lnTo>
                    <a:pt x="590" y="408"/>
                  </a:lnTo>
                  <a:lnTo>
                    <a:pt x="620" y="392"/>
                  </a:lnTo>
                  <a:lnTo>
                    <a:pt x="647" y="375"/>
                  </a:lnTo>
                  <a:lnTo>
                    <a:pt x="677" y="359"/>
                  </a:lnTo>
                  <a:lnTo>
                    <a:pt x="704" y="343"/>
                  </a:lnTo>
                  <a:lnTo>
                    <a:pt x="725" y="324"/>
                  </a:lnTo>
                  <a:lnTo>
                    <a:pt x="747" y="308"/>
                  </a:lnTo>
                  <a:lnTo>
                    <a:pt x="769" y="292"/>
                  </a:lnTo>
                  <a:lnTo>
                    <a:pt x="785" y="278"/>
                  </a:lnTo>
                  <a:lnTo>
                    <a:pt x="801" y="262"/>
                  </a:lnTo>
                  <a:lnTo>
                    <a:pt x="817" y="251"/>
                  </a:lnTo>
                  <a:lnTo>
                    <a:pt x="828" y="238"/>
                  </a:lnTo>
                  <a:lnTo>
                    <a:pt x="842" y="227"/>
                  </a:lnTo>
                  <a:lnTo>
                    <a:pt x="850" y="216"/>
                  </a:lnTo>
                  <a:lnTo>
                    <a:pt x="861" y="208"/>
                  </a:lnTo>
                  <a:lnTo>
                    <a:pt x="866" y="200"/>
                  </a:lnTo>
                  <a:lnTo>
                    <a:pt x="874" y="194"/>
                  </a:lnTo>
                  <a:lnTo>
                    <a:pt x="882" y="183"/>
                  </a:lnTo>
                  <a:lnTo>
                    <a:pt x="885" y="181"/>
                  </a:lnTo>
                  <a:lnTo>
                    <a:pt x="909" y="127"/>
                  </a:lnTo>
                  <a:lnTo>
                    <a:pt x="904" y="56"/>
                  </a:lnTo>
                  <a:lnTo>
                    <a:pt x="901" y="54"/>
                  </a:lnTo>
                  <a:lnTo>
                    <a:pt x="896" y="48"/>
                  </a:lnTo>
                  <a:lnTo>
                    <a:pt x="890" y="43"/>
                  </a:lnTo>
                  <a:lnTo>
                    <a:pt x="885" y="37"/>
                  </a:lnTo>
                  <a:lnTo>
                    <a:pt x="877" y="32"/>
                  </a:lnTo>
                  <a:lnTo>
                    <a:pt x="871" y="27"/>
                  </a:lnTo>
                  <a:lnTo>
                    <a:pt x="861" y="21"/>
                  </a:lnTo>
                  <a:lnTo>
                    <a:pt x="852" y="16"/>
                  </a:lnTo>
                  <a:lnTo>
                    <a:pt x="842" y="10"/>
                  </a:lnTo>
                  <a:lnTo>
                    <a:pt x="834" y="8"/>
                  </a:lnTo>
                  <a:lnTo>
                    <a:pt x="820" y="5"/>
                  </a:lnTo>
                  <a:lnTo>
                    <a:pt x="806" y="2"/>
                  </a:lnTo>
                  <a:lnTo>
                    <a:pt x="793" y="0"/>
                  </a:lnTo>
                  <a:lnTo>
                    <a:pt x="779" y="0"/>
                  </a:lnTo>
                  <a:lnTo>
                    <a:pt x="760" y="0"/>
                  </a:lnTo>
                  <a:lnTo>
                    <a:pt x="742" y="0"/>
                  </a:lnTo>
                  <a:lnTo>
                    <a:pt x="717" y="0"/>
                  </a:lnTo>
                  <a:lnTo>
                    <a:pt x="693" y="2"/>
                  </a:lnTo>
                  <a:lnTo>
                    <a:pt x="666" y="5"/>
                  </a:lnTo>
                  <a:lnTo>
                    <a:pt x="639" y="8"/>
                  </a:lnTo>
                  <a:lnTo>
                    <a:pt x="612" y="8"/>
                  </a:lnTo>
                  <a:lnTo>
                    <a:pt x="585" y="10"/>
                  </a:lnTo>
                  <a:lnTo>
                    <a:pt x="558" y="13"/>
                  </a:lnTo>
                  <a:lnTo>
                    <a:pt x="536" y="13"/>
                  </a:lnTo>
                  <a:lnTo>
                    <a:pt x="512" y="16"/>
                  </a:lnTo>
                  <a:lnTo>
                    <a:pt x="495" y="18"/>
                  </a:lnTo>
                  <a:lnTo>
                    <a:pt x="479" y="18"/>
                  </a:lnTo>
                  <a:lnTo>
                    <a:pt x="468" y="21"/>
                  </a:lnTo>
                  <a:lnTo>
                    <a:pt x="460" y="21"/>
                  </a:lnTo>
                  <a:lnTo>
                    <a:pt x="458" y="21"/>
                  </a:lnTo>
                  <a:lnTo>
                    <a:pt x="176" y="127"/>
                  </a:lnTo>
                  <a:lnTo>
                    <a:pt x="0" y="319"/>
                  </a:lnTo>
                  <a:lnTo>
                    <a:pt x="0" y="411"/>
                  </a:lnTo>
                  <a:lnTo>
                    <a:pt x="27" y="497"/>
                  </a:lnTo>
                  <a:close/>
                </a:path>
              </a:pathLst>
            </a:custGeom>
            <a:solidFill>
              <a:srgbClr val="D9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1" name="Freeform 36"/>
            <p:cNvSpPr>
              <a:spLocks/>
            </p:cNvSpPr>
            <p:nvPr/>
          </p:nvSpPr>
          <p:spPr bwMode="auto">
            <a:xfrm>
              <a:off x="6332538" y="2200276"/>
              <a:ext cx="498475" cy="803275"/>
            </a:xfrm>
            <a:custGeom>
              <a:avLst/>
              <a:gdLst>
                <a:gd name="T0" fmla="*/ 2147483647 w 314"/>
                <a:gd name="T1" fmla="*/ 2147483647 h 506"/>
                <a:gd name="T2" fmla="*/ 2147483647 w 314"/>
                <a:gd name="T3" fmla="*/ 2147483647 h 506"/>
                <a:gd name="T4" fmla="*/ 2147483647 w 314"/>
                <a:gd name="T5" fmla="*/ 2147483647 h 506"/>
                <a:gd name="T6" fmla="*/ 2147483647 w 314"/>
                <a:gd name="T7" fmla="*/ 2147483647 h 506"/>
                <a:gd name="T8" fmla="*/ 2147483647 w 314"/>
                <a:gd name="T9" fmla="*/ 2147483647 h 506"/>
                <a:gd name="T10" fmla="*/ 2147483647 w 314"/>
                <a:gd name="T11" fmla="*/ 0 h 506"/>
                <a:gd name="T12" fmla="*/ 2147483647 w 314"/>
                <a:gd name="T13" fmla="*/ 0 h 506"/>
                <a:gd name="T14" fmla="*/ 2147483647 w 314"/>
                <a:gd name="T15" fmla="*/ 0 h 506"/>
                <a:gd name="T16" fmla="*/ 2147483647 w 314"/>
                <a:gd name="T17" fmla="*/ 0 h 506"/>
                <a:gd name="T18" fmla="*/ 2147483647 w 314"/>
                <a:gd name="T19" fmla="*/ 2147483647 h 506"/>
                <a:gd name="T20" fmla="*/ 2147483647 w 314"/>
                <a:gd name="T21" fmla="*/ 2147483647 h 506"/>
                <a:gd name="T22" fmla="*/ 2147483647 w 314"/>
                <a:gd name="T23" fmla="*/ 2147483647 h 506"/>
                <a:gd name="T24" fmla="*/ 2147483647 w 314"/>
                <a:gd name="T25" fmla="*/ 2147483647 h 506"/>
                <a:gd name="T26" fmla="*/ 2147483647 w 314"/>
                <a:gd name="T27" fmla="*/ 2147483647 h 506"/>
                <a:gd name="T28" fmla="*/ 2147483647 w 314"/>
                <a:gd name="T29" fmla="*/ 2147483647 h 506"/>
                <a:gd name="T30" fmla="*/ 2147483647 w 314"/>
                <a:gd name="T31" fmla="*/ 2147483647 h 506"/>
                <a:gd name="T32" fmla="*/ 2147483647 w 314"/>
                <a:gd name="T33" fmla="*/ 2147483647 h 506"/>
                <a:gd name="T34" fmla="*/ 2147483647 w 314"/>
                <a:gd name="T35" fmla="*/ 2147483647 h 506"/>
                <a:gd name="T36" fmla="*/ 2147483647 w 314"/>
                <a:gd name="T37" fmla="*/ 2147483647 h 506"/>
                <a:gd name="T38" fmla="*/ 2147483647 w 314"/>
                <a:gd name="T39" fmla="*/ 2147483647 h 506"/>
                <a:gd name="T40" fmla="*/ 2147483647 w 314"/>
                <a:gd name="T41" fmla="*/ 2147483647 h 506"/>
                <a:gd name="T42" fmla="*/ 2147483647 w 314"/>
                <a:gd name="T43" fmla="*/ 2147483647 h 506"/>
                <a:gd name="T44" fmla="*/ 2147483647 w 314"/>
                <a:gd name="T45" fmla="*/ 2147483647 h 506"/>
                <a:gd name="T46" fmla="*/ 2147483647 w 314"/>
                <a:gd name="T47" fmla="*/ 2147483647 h 506"/>
                <a:gd name="T48" fmla="*/ 2147483647 w 314"/>
                <a:gd name="T49" fmla="*/ 2147483647 h 506"/>
                <a:gd name="T50" fmla="*/ 2147483647 w 314"/>
                <a:gd name="T51" fmla="*/ 2147483647 h 506"/>
                <a:gd name="T52" fmla="*/ 2147483647 w 314"/>
                <a:gd name="T53" fmla="*/ 2147483647 h 506"/>
                <a:gd name="T54" fmla="*/ 2147483647 w 314"/>
                <a:gd name="T55" fmla="*/ 2147483647 h 506"/>
                <a:gd name="T56" fmla="*/ 2147483647 w 314"/>
                <a:gd name="T57" fmla="*/ 2147483647 h 506"/>
                <a:gd name="T58" fmla="*/ 2147483647 w 314"/>
                <a:gd name="T59" fmla="*/ 2147483647 h 506"/>
                <a:gd name="T60" fmla="*/ 2147483647 w 314"/>
                <a:gd name="T61" fmla="*/ 2147483647 h 506"/>
                <a:gd name="T62" fmla="*/ 2147483647 w 314"/>
                <a:gd name="T63" fmla="*/ 2147483647 h 506"/>
                <a:gd name="T64" fmla="*/ 2147483647 w 314"/>
                <a:gd name="T65" fmla="*/ 2147483647 h 506"/>
                <a:gd name="T66" fmla="*/ 2147483647 w 314"/>
                <a:gd name="T67" fmla="*/ 2147483647 h 506"/>
                <a:gd name="T68" fmla="*/ 2147483647 w 314"/>
                <a:gd name="T69" fmla="*/ 2147483647 h 506"/>
                <a:gd name="T70" fmla="*/ 2147483647 w 314"/>
                <a:gd name="T71" fmla="*/ 2147483647 h 506"/>
                <a:gd name="T72" fmla="*/ 2147483647 w 314"/>
                <a:gd name="T73" fmla="*/ 2147483647 h 506"/>
                <a:gd name="T74" fmla="*/ 2147483647 w 314"/>
                <a:gd name="T75" fmla="*/ 2147483647 h 506"/>
                <a:gd name="T76" fmla="*/ 2147483647 w 314"/>
                <a:gd name="T77" fmla="*/ 2147483647 h 506"/>
                <a:gd name="T78" fmla="*/ 2147483647 w 314"/>
                <a:gd name="T79" fmla="*/ 2147483647 h 506"/>
                <a:gd name="T80" fmla="*/ 2147483647 w 314"/>
                <a:gd name="T81" fmla="*/ 2147483647 h 506"/>
                <a:gd name="T82" fmla="*/ 2147483647 w 314"/>
                <a:gd name="T83" fmla="*/ 2147483647 h 506"/>
                <a:gd name="T84" fmla="*/ 2147483647 w 314"/>
                <a:gd name="T85" fmla="*/ 2147483647 h 506"/>
                <a:gd name="T86" fmla="*/ 2147483647 w 314"/>
                <a:gd name="T87" fmla="*/ 2147483647 h 506"/>
                <a:gd name="T88" fmla="*/ 2147483647 w 314"/>
                <a:gd name="T89" fmla="*/ 2147483647 h 506"/>
                <a:gd name="T90" fmla="*/ 2147483647 w 314"/>
                <a:gd name="T91" fmla="*/ 2147483647 h 506"/>
                <a:gd name="T92" fmla="*/ 2147483647 w 314"/>
                <a:gd name="T93" fmla="*/ 2147483647 h 506"/>
                <a:gd name="T94" fmla="*/ 2147483647 w 314"/>
                <a:gd name="T95" fmla="*/ 2147483647 h 506"/>
                <a:gd name="T96" fmla="*/ 2147483647 w 314"/>
                <a:gd name="T97" fmla="*/ 2147483647 h 506"/>
                <a:gd name="T98" fmla="*/ 2147483647 w 314"/>
                <a:gd name="T99" fmla="*/ 2147483647 h 506"/>
                <a:gd name="T100" fmla="*/ 2147483647 w 314"/>
                <a:gd name="T101" fmla="*/ 2147483647 h 506"/>
                <a:gd name="T102" fmla="*/ 2147483647 w 314"/>
                <a:gd name="T103" fmla="*/ 2147483647 h 506"/>
                <a:gd name="T104" fmla="*/ 2147483647 w 314"/>
                <a:gd name="T105" fmla="*/ 2147483647 h 506"/>
                <a:gd name="T106" fmla="*/ 2147483647 w 314"/>
                <a:gd name="T107" fmla="*/ 2147483647 h 506"/>
                <a:gd name="T108" fmla="*/ 2147483647 w 314"/>
                <a:gd name="T109" fmla="*/ 2147483647 h 506"/>
                <a:gd name="T110" fmla="*/ 2147483647 w 314"/>
                <a:gd name="T111" fmla="*/ 2147483647 h 506"/>
                <a:gd name="T112" fmla="*/ 2147483647 w 314"/>
                <a:gd name="T113" fmla="*/ 2147483647 h 506"/>
                <a:gd name="T114" fmla="*/ 2147483647 w 314"/>
                <a:gd name="T115" fmla="*/ 2147483647 h 506"/>
                <a:gd name="T116" fmla="*/ 2147483647 w 314"/>
                <a:gd name="T117" fmla="*/ 2147483647 h 506"/>
                <a:gd name="T118" fmla="*/ 0 w 314"/>
                <a:gd name="T119" fmla="*/ 2147483647 h 506"/>
                <a:gd name="T120" fmla="*/ 2147483647 w 314"/>
                <a:gd name="T121" fmla="*/ 2147483647 h 506"/>
                <a:gd name="T122" fmla="*/ 2147483647 w 314"/>
                <a:gd name="T123" fmla="*/ 2147483647 h 506"/>
                <a:gd name="T124" fmla="*/ 2147483647 w 314"/>
                <a:gd name="T125" fmla="*/ 2147483647 h 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4"/>
                <a:gd name="T190" fmla="*/ 0 h 506"/>
                <a:gd name="T191" fmla="*/ 314 w 314"/>
                <a:gd name="T192" fmla="*/ 506 h 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4" h="506">
                  <a:moveTo>
                    <a:pt x="119" y="254"/>
                  </a:moveTo>
                  <a:lnTo>
                    <a:pt x="168" y="181"/>
                  </a:lnTo>
                  <a:lnTo>
                    <a:pt x="189" y="5"/>
                  </a:lnTo>
                  <a:lnTo>
                    <a:pt x="192" y="3"/>
                  </a:lnTo>
                  <a:lnTo>
                    <a:pt x="197" y="3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46" y="3"/>
                  </a:lnTo>
                  <a:lnTo>
                    <a:pt x="252" y="11"/>
                  </a:lnTo>
                  <a:lnTo>
                    <a:pt x="252" y="16"/>
                  </a:lnTo>
                  <a:lnTo>
                    <a:pt x="252" y="24"/>
                  </a:lnTo>
                  <a:lnTo>
                    <a:pt x="252" y="38"/>
                  </a:lnTo>
                  <a:lnTo>
                    <a:pt x="252" y="51"/>
                  </a:lnTo>
                  <a:lnTo>
                    <a:pt x="249" y="68"/>
                  </a:lnTo>
                  <a:lnTo>
                    <a:pt x="249" y="84"/>
                  </a:lnTo>
                  <a:lnTo>
                    <a:pt x="246" y="103"/>
                  </a:lnTo>
                  <a:lnTo>
                    <a:pt x="246" y="122"/>
                  </a:lnTo>
                  <a:lnTo>
                    <a:pt x="246" y="141"/>
                  </a:lnTo>
                  <a:lnTo>
                    <a:pt x="243" y="157"/>
                  </a:lnTo>
                  <a:lnTo>
                    <a:pt x="241" y="173"/>
                  </a:lnTo>
                  <a:lnTo>
                    <a:pt x="241" y="189"/>
                  </a:lnTo>
                  <a:lnTo>
                    <a:pt x="241" y="200"/>
                  </a:lnTo>
                  <a:lnTo>
                    <a:pt x="241" y="211"/>
                  </a:lnTo>
                  <a:lnTo>
                    <a:pt x="241" y="216"/>
                  </a:lnTo>
                  <a:lnTo>
                    <a:pt x="241" y="219"/>
                  </a:lnTo>
                  <a:lnTo>
                    <a:pt x="241" y="222"/>
                  </a:lnTo>
                  <a:lnTo>
                    <a:pt x="241" y="227"/>
                  </a:lnTo>
                  <a:lnTo>
                    <a:pt x="246" y="238"/>
                  </a:lnTo>
                  <a:lnTo>
                    <a:pt x="252" y="254"/>
                  </a:lnTo>
                  <a:lnTo>
                    <a:pt x="254" y="268"/>
                  </a:lnTo>
                  <a:lnTo>
                    <a:pt x="262" y="289"/>
                  </a:lnTo>
                  <a:lnTo>
                    <a:pt x="271" y="311"/>
                  </a:lnTo>
                  <a:lnTo>
                    <a:pt x="276" y="333"/>
                  </a:lnTo>
                  <a:lnTo>
                    <a:pt x="284" y="354"/>
                  </a:lnTo>
                  <a:lnTo>
                    <a:pt x="289" y="376"/>
                  </a:lnTo>
                  <a:lnTo>
                    <a:pt x="295" y="398"/>
                  </a:lnTo>
                  <a:lnTo>
                    <a:pt x="303" y="417"/>
                  </a:lnTo>
                  <a:lnTo>
                    <a:pt x="306" y="433"/>
                  </a:lnTo>
                  <a:lnTo>
                    <a:pt x="311" y="449"/>
                  </a:lnTo>
                  <a:lnTo>
                    <a:pt x="311" y="460"/>
                  </a:lnTo>
                  <a:lnTo>
                    <a:pt x="314" y="468"/>
                  </a:lnTo>
                  <a:lnTo>
                    <a:pt x="311" y="471"/>
                  </a:lnTo>
                  <a:lnTo>
                    <a:pt x="306" y="476"/>
                  </a:lnTo>
                  <a:lnTo>
                    <a:pt x="298" y="479"/>
                  </a:lnTo>
                  <a:lnTo>
                    <a:pt x="292" y="481"/>
                  </a:lnTo>
                  <a:lnTo>
                    <a:pt x="281" y="484"/>
                  </a:lnTo>
                  <a:lnTo>
                    <a:pt x="271" y="487"/>
                  </a:lnTo>
                  <a:lnTo>
                    <a:pt x="260" y="490"/>
                  </a:lnTo>
                  <a:lnTo>
                    <a:pt x="246" y="492"/>
                  </a:lnTo>
                  <a:lnTo>
                    <a:pt x="235" y="492"/>
                  </a:lnTo>
                  <a:lnTo>
                    <a:pt x="225" y="495"/>
                  </a:lnTo>
                  <a:lnTo>
                    <a:pt x="214" y="495"/>
                  </a:lnTo>
                  <a:lnTo>
                    <a:pt x="206" y="498"/>
                  </a:lnTo>
                  <a:lnTo>
                    <a:pt x="197" y="498"/>
                  </a:lnTo>
                  <a:lnTo>
                    <a:pt x="189" y="498"/>
                  </a:lnTo>
                  <a:lnTo>
                    <a:pt x="187" y="498"/>
                  </a:lnTo>
                  <a:lnTo>
                    <a:pt x="187" y="500"/>
                  </a:lnTo>
                  <a:lnTo>
                    <a:pt x="0" y="506"/>
                  </a:lnTo>
                  <a:lnTo>
                    <a:pt x="8" y="398"/>
                  </a:lnTo>
                  <a:lnTo>
                    <a:pt x="119" y="254"/>
                  </a:lnTo>
                  <a:close/>
                </a:path>
              </a:pathLst>
            </a:custGeom>
            <a:solidFill>
              <a:srgbClr val="CCB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2" name="Freeform 37"/>
            <p:cNvSpPr>
              <a:spLocks/>
            </p:cNvSpPr>
            <p:nvPr/>
          </p:nvSpPr>
          <p:spPr bwMode="auto">
            <a:xfrm>
              <a:off x="6611938" y="1741488"/>
              <a:ext cx="196850" cy="450850"/>
            </a:xfrm>
            <a:custGeom>
              <a:avLst/>
              <a:gdLst>
                <a:gd name="T0" fmla="*/ 2147483647 w 124"/>
                <a:gd name="T1" fmla="*/ 2147483647 h 284"/>
                <a:gd name="T2" fmla="*/ 2147483647 w 124"/>
                <a:gd name="T3" fmla="*/ 2147483647 h 284"/>
                <a:gd name="T4" fmla="*/ 2147483647 w 124"/>
                <a:gd name="T5" fmla="*/ 2147483647 h 284"/>
                <a:gd name="T6" fmla="*/ 2147483647 w 124"/>
                <a:gd name="T7" fmla="*/ 2147483647 h 284"/>
                <a:gd name="T8" fmla="*/ 2147483647 w 124"/>
                <a:gd name="T9" fmla="*/ 2147483647 h 284"/>
                <a:gd name="T10" fmla="*/ 2147483647 w 124"/>
                <a:gd name="T11" fmla="*/ 2147483647 h 284"/>
                <a:gd name="T12" fmla="*/ 2147483647 w 124"/>
                <a:gd name="T13" fmla="*/ 2147483647 h 284"/>
                <a:gd name="T14" fmla="*/ 2147483647 w 124"/>
                <a:gd name="T15" fmla="*/ 2147483647 h 284"/>
                <a:gd name="T16" fmla="*/ 2147483647 w 124"/>
                <a:gd name="T17" fmla="*/ 2147483647 h 284"/>
                <a:gd name="T18" fmla="*/ 2147483647 w 124"/>
                <a:gd name="T19" fmla="*/ 0 h 284"/>
                <a:gd name="T20" fmla="*/ 2147483647 w 124"/>
                <a:gd name="T21" fmla="*/ 0 h 284"/>
                <a:gd name="T22" fmla="*/ 2147483647 w 124"/>
                <a:gd name="T23" fmla="*/ 0 h 284"/>
                <a:gd name="T24" fmla="*/ 2147483647 w 124"/>
                <a:gd name="T25" fmla="*/ 0 h 284"/>
                <a:gd name="T26" fmla="*/ 2147483647 w 124"/>
                <a:gd name="T27" fmla="*/ 2147483647 h 284"/>
                <a:gd name="T28" fmla="*/ 2147483647 w 124"/>
                <a:gd name="T29" fmla="*/ 2147483647 h 284"/>
                <a:gd name="T30" fmla="*/ 2147483647 w 124"/>
                <a:gd name="T31" fmla="*/ 2147483647 h 284"/>
                <a:gd name="T32" fmla="*/ 2147483647 w 124"/>
                <a:gd name="T33" fmla="*/ 2147483647 h 284"/>
                <a:gd name="T34" fmla="*/ 2147483647 w 124"/>
                <a:gd name="T35" fmla="*/ 2147483647 h 284"/>
                <a:gd name="T36" fmla="*/ 2147483647 w 124"/>
                <a:gd name="T37" fmla="*/ 2147483647 h 284"/>
                <a:gd name="T38" fmla="*/ 2147483647 w 124"/>
                <a:gd name="T39" fmla="*/ 2147483647 h 284"/>
                <a:gd name="T40" fmla="*/ 2147483647 w 124"/>
                <a:gd name="T41" fmla="*/ 2147483647 h 284"/>
                <a:gd name="T42" fmla="*/ 2147483647 w 124"/>
                <a:gd name="T43" fmla="*/ 2147483647 h 284"/>
                <a:gd name="T44" fmla="*/ 2147483647 w 124"/>
                <a:gd name="T45" fmla="*/ 2147483647 h 284"/>
                <a:gd name="T46" fmla="*/ 2147483647 w 124"/>
                <a:gd name="T47" fmla="*/ 2147483647 h 284"/>
                <a:gd name="T48" fmla="*/ 0 w 124"/>
                <a:gd name="T49" fmla="*/ 2147483647 h 284"/>
                <a:gd name="T50" fmla="*/ 0 w 124"/>
                <a:gd name="T51" fmla="*/ 2147483647 h 284"/>
                <a:gd name="T52" fmla="*/ 0 w 124"/>
                <a:gd name="T53" fmla="*/ 2147483647 h 284"/>
                <a:gd name="T54" fmla="*/ 0 w 124"/>
                <a:gd name="T55" fmla="*/ 2147483647 h 284"/>
                <a:gd name="T56" fmla="*/ 0 w 124"/>
                <a:gd name="T57" fmla="*/ 2147483647 h 284"/>
                <a:gd name="T58" fmla="*/ 0 w 124"/>
                <a:gd name="T59" fmla="*/ 2147483647 h 284"/>
                <a:gd name="T60" fmla="*/ 0 w 124"/>
                <a:gd name="T61" fmla="*/ 2147483647 h 284"/>
                <a:gd name="T62" fmla="*/ 0 w 124"/>
                <a:gd name="T63" fmla="*/ 2147483647 h 284"/>
                <a:gd name="T64" fmla="*/ 0 w 124"/>
                <a:gd name="T65" fmla="*/ 2147483647 h 284"/>
                <a:gd name="T66" fmla="*/ 2147483647 w 124"/>
                <a:gd name="T67" fmla="*/ 2147483647 h 284"/>
                <a:gd name="T68" fmla="*/ 2147483647 w 124"/>
                <a:gd name="T69" fmla="*/ 2147483647 h 284"/>
                <a:gd name="T70" fmla="*/ 2147483647 w 124"/>
                <a:gd name="T71" fmla="*/ 2147483647 h 284"/>
                <a:gd name="T72" fmla="*/ 2147483647 w 124"/>
                <a:gd name="T73" fmla="*/ 2147483647 h 284"/>
                <a:gd name="T74" fmla="*/ 2147483647 w 124"/>
                <a:gd name="T75" fmla="*/ 2147483647 h 284"/>
                <a:gd name="T76" fmla="*/ 2147483647 w 124"/>
                <a:gd name="T77" fmla="*/ 2147483647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4"/>
                <a:gd name="T118" fmla="*/ 0 h 284"/>
                <a:gd name="T119" fmla="*/ 124 w 124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4" h="284">
                  <a:moveTo>
                    <a:pt x="124" y="105"/>
                  </a:moveTo>
                  <a:lnTo>
                    <a:pt x="124" y="19"/>
                  </a:lnTo>
                  <a:lnTo>
                    <a:pt x="122" y="16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5" y="8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4" y="2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3" y="5"/>
                  </a:lnTo>
                  <a:lnTo>
                    <a:pt x="32" y="5"/>
                  </a:lnTo>
                  <a:lnTo>
                    <a:pt x="24" y="10"/>
                  </a:lnTo>
                  <a:lnTo>
                    <a:pt x="19" y="13"/>
                  </a:lnTo>
                  <a:lnTo>
                    <a:pt x="13" y="21"/>
                  </a:lnTo>
                  <a:lnTo>
                    <a:pt x="11" y="27"/>
                  </a:lnTo>
                  <a:lnTo>
                    <a:pt x="8" y="37"/>
                  </a:lnTo>
                  <a:lnTo>
                    <a:pt x="5" y="46"/>
                  </a:lnTo>
                  <a:lnTo>
                    <a:pt x="5" y="56"/>
                  </a:lnTo>
                  <a:lnTo>
                    <a:pt x="3" y="67"/>
                  </a:lnTo>
                  <a:lnTo>
                    <a:pt x="3" y="81"/>
                  </a:lnTo>
                  <a:lnTo>
                    <a:pt x="0" y="92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254"/>
                  </a:lnTo>
                  <a:lnTo>
                    <a:pt x="21" y="284"/>
                  </a:lnTo>
                  <a:lnTo>
                    <a:pt x="95" y="278"/>
                  </a:lnTo>
                  <a:lnTo>
                    <a:pt x="97" y="208"/>
                  </a:lnTo>
                  <a:lnTo>
                    <a:pt x="116" y="121"/>
                  </a:lnTo>
                  <a:lnTo>
                    <a:pt x="124" y="105"/>
                  </a:lnTo>
                  <a:close/>
                </a:path>
              </a:pathLst>
            </a:custGeom>
            <a:solidFill>
              <a:srgbClr val="B37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3" name="Freeform 38"/>
            <p:cNvSpPr>
              <a:spLocks/>
            </p:cNvSpPr>
            <p:nvPr/>
          </p:nvSpPr>
          <p:spPr bwMode="auto">
            <a:xfrm>
              <a:off x="4194175" y="3978276"/>
              <a:ext cx="1025525" cy="914400"/>
            </a:xfrm>
            <a:custGeom>
              <a:avLst/>
              <a:gdLst>
                <a:gd name="T0" fmla="*/ 2147483647 w 646"/>
                <a:gd name="T1" fmla="*/ 2147483647 h 576"/>
                <a:gd name="T2" fmla="*/ 2147483647 w 646"/>
                <a:gd name="T3" fmla="*/ 2147483647 h 576"/>
                <a:gd name="T4" fmla="*/ 2147483647 w 646"/>
                <a:gd name="T5" fmla="*/ 2147483647 h 576"/>
                <a:gd name="T6" fmla="*/ 2147483647 w 646"/>
                <a:gd name="T7" fmla="*/ 2147483647 h 576"/>
                <a:gd name="T8" fmla="*/ 2147483647 w 646"/>
                <a:gd name="T9" fmla="*/ 2147483647 h 576"/>
                <a:gd name="T10" fmla="*/ 2147483647 w 646"/>
                <a:gd name="T11" fmla="*/ 2147483647 h 576"/>
                <a:gd name="T12" fmla="*/ 2147483647 w 646"/>
                <a:gd name="T13" fmla="*/ 2147483647 h 576"/>
                <a:gd name="T14" fmla="*/ 2147483647 w 646"/>
                <a:gd name="T15" fmla="*/ 0 h 576"/>
                <a:gd name="T16" fmla="*/ 2147483647 w 646"/>
                <a:gd name="T17" fmla="*/ 2147483647 h 576"/>
                <a:gd name="T18" fmla="*/ 2147483647 w 646"/>
                <a:gd name="T19" fmla="*/ 2147483647 h 576"/>
                <a:gd name="T20" fmla="*/ 2147483647 w 646"/>
                <a:gd name="T21" fmla="*/ 2147483647 h 576"/>
                <a:gd name="T22" fmla="*/ 2147483647 w 646"/>
                <a:gd name="T23" fmla="*/ 2147483647 h 576"/>
                <a:gd name="T24" fmla="*/ 2147483647 w 646"/>
                <a:gd name="T25" fmla="*/ 2147483647 h 576"/>
                <a:gd name="T26" fmla="*/ 2147483647 w 646"/>
                <a:gd name="T27" fmla="*/ 2147483647 h 576"/>
                <a:gd name="T28" fmla="*/ 2147483647 w 646"/>
                <a:gd name="T29" fmla="*/ 2147483647 h 576"/>
                <a:gd name="T30" fmla="*/ 2147483647 w 646"/>
                <a:gd name="T31" fmla="*/ 2147483647 h 576"/>
                <a:gd name="T32" fmla="*/ 2147483647 w 646"/>
                <a:gd name="T33" fmla="*/ 2147483647 h 576"/>
                <a:gd name="T34" fmla="*/ 2147483647 w 646"/>
                <a:gd name="T35" fmla="*/ 2147483647 h 576"/>
                <a:gd name="T36" fmla="*/ 2147483647 w 646"/>
                <a:gd name="T37" fmla="*/ 2147483647 h 576"/>
                <a:gd name="T38" fmla="*/ 2147483647 w 646"/>
                <a:gd name="T39" fmla="*/ 2147483647 h 576"/>
                <a:gd name="T40" fmla="*/ 2147483647 w 646"/>
                <a:gd name="T41" fmla="*/ 2147483647 h 576"/>
                <a:gd name="T42" fmla="*/ 2147483647 w 646"/>
                <a:gd name="T43" fmla="*/ 2147483647 h 576"/>
                <a:gd name="T44" fmla="*/ 2147483647 w 646"/>
                <a:gd name="T45" fmla="*/ 2147483647 h 576"/>
                <a:gd name="T46" fmla="*/ 2147483647 w 646"/>
                <a:gd name="T47" fmla="*/ 2147483647 h 576"/>
                <a:gd name="T48" fmla="*/ 2147483647 w 646"/>
                <a:gd name="T49" fmla="*/ 2147483647 h 576"/>
                <a:gd name="T50" fmla="*/ 2147483647 w 646"/>
                <a:gd name="T51" fmla="*/ 2147483647 h 576"/>
                <a:gd name="T52" fmla="*/ 2147483647 w 646"/>
                <a:gd name="T53" fmla="*/ 2147483647 h 576"/>
                <a:gd name="T54" fmla="*/ 2147483647 w 646"/>
                <a:gd name="T55" fmla="*/ 2147483647 h 576"/>
                <a:gd name="T56" fmla="*/ 2147483647 w 646"/>
                <a:gd name="T57" fmla="*/ 2147483647 h 576"/>
                <a:gd name="T58" fmla="*/ 2147483647 w 646"/>
                <a:gd name="T59" fmla="*/ 2147483647 h 576"/>
                <a:gd name="T60" fmla="*/ 2147483647 w 646"/>
                <a:gd name="T61" fmla="*/ 2147483647 h 576"/>
                <a:gd name="T62" fmla="*/ 2147483647 w 646"/>
                <a:gd name="T63" fmla="*/ 2147483647 h 576"/>
                <a:gd name="T64" fmla="*/ 2147483647 w 646"/>
                <a:gd name="T65" fmla="*/ 2147483647 h 576"/>
                <a:gd name="T66" fmla="*/ 2147483647 w 646"/>
                <a:gd name="T67" fmla="*/ 2147483647 h 576"/>
                <a:gd name="T68" fmla="*/ 2147483647 w 646"/>
                <a:gd name="T69" fmla="*/ 2147483647 h 576"/>
                <a:gd name="T70" fmla="*/ 2147483647 w 646"/>
                <a:gd name="T71" fmla="*/ 2147483647 h 576"/>
                <a:gd name="T72" fmla="*/ 2147483647 w 646"/>
                <a:gd name="T73" fmla="*/ 2147483647 h 576"/>
                <a:gd name="T74" fmla="*/ 2147483647 w 646"/>
                <a:gd name="T75" fmla="*/ 2147483647 h 576"/>
                <a:gd name="T76" fmla="*/ 2147483647 w 646"/>
                <a:gd name="T77" fmla="*/ 2147483647 h 576"/>
                <a:gd name="T78" fmla="*/ 2147483647 w 646"/>
                <a:gd name="T79" fmla="*/ 2147483647 h 576"/>
                <a:gd name="T80" fmla="*/ 2147483647 w 646"/>
                <a:gd name="T81" fmla="*/ 2147483647 h 576"/>
                <a:gd name="T82" fmla="*/ 2147483647 w 646"/>
                <a:gd name="T83" fmla="*/ 2147483647 h 576"/>
                <a:gd name="T84" fmla="*/ 2147483647 w 646"/>
                <a:gd name="T85" fmla="*/ 2147483647 h 576"/>
                <a:gd name="T86" fmla="*/ 2147483647 w 646"/>
                <a:gd name="T87" fmla="*/ 2147483647 h 576"/>
                <a:gd name="T88" fmla="*/ 2147483647 w 646"/>
                <a:gd name="T89" fmla="*/ 2147483647 h 576"/>
                <a:gd name="T90" fmla="*/ 2147483647 w 646"/>
                <a:gd name="T91" fmla="*/ 2147483647 h 576"/>
                <a:gd name="T92" fmla="*/ 2147483647 w 646"/>
                <a:gd name="T93" fmla="*/ 2147483647 h 576"/>
                <a:gd name="T94" fmla="*/ 2147483647 w 646"/>
                <a:gd name="T95" fmla="*/ 2147483647 h 576"/>
                <a:gd name="T96" fmla="*/ 2147483647 w 646"/>
                <a:gd name="T97" fmla="*/ 2147483647 h 576"/>
                <a:gd name="T98" fmla="*/ 0 w 646"/>
                <a:gd name="T99" fmla="*/ 2147483647 h 576"/>
                <a:gd name="T100" fmla="*/ 2147483647 w 646"/>
                <a:gd name="T101" fmla="*/ 2147483647 h 576"/>
                <a:gd name="T102" fmla="*/ 2147483647 w 646"/>
                <a:gd name="T103" fmla="*/ 2147483647 h 576"/>
                <a:gd name="T104" fmla="*/ 2147483647 w 646"/>
                <a:gd name="T105" fmla="*/ 2147483647 h 5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6"/>
                <a:gd name="T160" fmla="*/ 0 h 576"/>
                <a:gd name="T161" fmla="*/ 646 w 646"/>
                <a:gd name="T162" fmla="*/ 576 h 5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6" h="576">
                  <a:moveTo>
                    <a:pt x="13" y="176"/>
                  </a:moveTo>
                  <a:lnTo>
                    <a:pt x="100" y="184"/>
                  </a:lnTo>
                  <a:lnTo>
                    <a:pt x="130" y="173"/>
                  </a:lnTo>
                  <a:lnTo>
                    <a:pt x="211" y="108"/>
                  </a:lnTo>
                  <a:lnTo>
                    <a:pt x="303" y="11"/>
                  </a:lnTo>
                  <a:lnTo>
                    <a:pt x="392" y="16"/>
                  </a:lnTo>
                  <a:lnTo>
                    <a:pt x="492" y="16"/>
                  </a:lnTo>
                  <a:lnTo>
                    <a:pt x="565" y="0"/>
                  </a:lnTo>
                  <a:lnTo>
                    <a:pt x="568" y="2"/>
                  </a:lnTo>
                  <a:lnTo>
                    <a:pt x="571" y="5"/>
                  </a:lnTo>
                  <a:lnTo>
                    <a:pt x="573" y="13"/>
                  </a:lnTo>
                  <a:lnTo>
                    <a:pt x="579" y="21"/>
                  </a:lnTo>
                  <a:lnTo>
                    <a:pt x="581" y="29"/>
                  </a:lnTo>
                  <a:lnTo>
                    <a:pt x="587" y="38"/>
                  </a:lnTo>
                  <a:lnTo>
                    <a:pt x="592" y="51"/>
                  </a:lnTo>
                  <a:lnTo>
                    <a:pt x="598" y="59"/>
                  </a:lnTo>
                  <a:lnTo>
                    <a:pt x="603" y="73"/>
                  </a:lnTo>
                  <a:lnTo>
                    <a:pt x="609" y="84"/>
                  </a:lnTo>
                  <a:lnTo>
                    <a:pt x="614" y="100"/>
                  </a:lnTo>
                  <a:lnTo>
                    <a:pt x="617" y="111"/>
                  </a:lnTo>
                  <a:lnTo>
                    <a:pt x="622" y="124"/>
                  </a:lnTo>
                  <a:lnTo>
                    <a:pt x="625" y="138"/>
                  </a:lnTo>
                  <a:lnTo>
                    <a:pt x="627" y="151"/>
                  </a:lnTo>
                  <a:lnTo>
                    <a:pt x="630" y="165"/>
                  </a:lnTo>
                  <a:lnTo>
                    <a:pt x="630" y="181"/>
                  </a:lnTo>
                  <a:lnTo>
                    <a:pt x="630" y="200"/>
                  </a:lnTo>
                  <a:lnTo>
                    <a:pt x="633" y="222"/>
                  </a:lnTo>
                  <a:lnTo>
                    <a:pt x="636" y="243"/>
                  </a:lnTo>
                  <a:lnTo>
                    <a:pt x="636" y="265"/>
                  </a:lnTo>
                  <a:lnTo>
                    <a:pt x="638" y="289"/>
                  </a:lnTo>
                  <a:lnTo>
                    <a:pt x="641" y="313"/>
                  </a:lnTo>
                  <a:lnTo>
                    <a:pt x="641" y="332"/>
                  </a:lnTo>
                  <a:lnTo>
                    <a:pt x="644" y="354"/>
                  </a:lnTo>
                  <a:lnTo>
                    <a:pt x="644" y="373"/>
                  </a:lnTo>
                  <a:lnTo>
                    <a:pt x="644" y="389"/>
                  </a:lnTo>
                  <a:lnTo>
                    <a:pt x="644" y="403"/>
                  </a:lnTo>
                  <a:lnTo>
                    <a:pt x="646" y="414"/>
                  </a:lnTo>
                  <a:lnTo>
                    <a:pt x="646" y="419"/>
                  </a:lnTo>
                  <a:lnTo>
                    <a:pt x="646" y="422"/>
                  </a:lnTo>
                  <a:lnTo>
                    <a:pt x="622" y="576"/>
                  </a:lnTo>
                  <a:lnTo>
                    <a:pt x="408" y="430"/>
                  </a:lnTo>
                  <a:lnTo>
                    <a:pt x="295" y="422"/>
                  </a:lnTo>
                  <a:lnTo>
                    <a:pt x="235" y="341"/>
                  </a:lnTo>
                  <a:lnTo>
                    <a:pt x="219" y="319"/>
                  </a:lnTo>
                  <a:lnTo>
                    <a:pt x="224" y="251"/>
                  </a:lnTo>
                  <a:lnTo>
                    <a:pt x="203" y="262"/>
                  </a:lnTo>
                  <a:lnTo>
                    <a:pt x="143" y="289"/>
                  </a:lnTo>
                  <a:lnTo>
                    <a:pt x="86" y="295"/>
                  </a:lnTo>
                  <a:lnTo>
                    <a:pt x="35" y="284"/>
                  </a:lnTo>
                  <a:lnTo>
                    <a:pt x="0" y="265"/>
                  </a:lnTo>
                  <a:lnTo>
                    <a:pt x="8" y="224"/>
                  </a:lnTo>
                  <a:lnTo>
                    <a:pt x="13" y="176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4" name="Freeform 39"/>
            <p:cNvSpPr>
              <a:spLocks/>
            </p:cNvSpPr>
            <p:nvPr/>
          </p:nvSpPr>
          <p:spPr bwMode="auto">
            <a:xfrm>
              <a:off x="6294438" y="2701926"/>
              <a:ext cx="544512" cy="304800"/>
            </a:xfrm>
            <a:custGeom>
              <a:avLst/>
              <a:gdLst>
                <a:gd name="T0" fmla="*/ 2147483647 w 343"/>
                <a:gd name="T1" fmla="*/ 0 h 192"/>
                <a:gd name="T2" fmla="*/ 2147483647 w 343"/>
                <a:gd name="T3" fmla="*/ 2147483647 h 192"/>
                <a:gd name="T4" fmla="*/ 2147483647 w 343"/>
                <a:gd name="T5" fmla="*/ 2147483647 h 192"/>
                <a:gd name="T6" fmla="*/ 2147483647 w 343"/>
                <a:gd name="T7" fmla="*/ 2147483647 h 192"/>
                <a:gd name="T8" fmla="*/ 2147483647 w 343"/>
                <a:gd name="T9" fmla="*/ 2147483647 h 192"/>
                <a:gd name="T10" fmla="*/ 2147483647 w 343"/>
                <a:gd name="T11" fmla="*/ 2147483647 h 192"/>
                <a:gd name="T12" fmla="*/ 2147483647 w 343"/>
                <a:gd name="T13" fmla="*/ 2147483647 h 192"/>
                <a:gd name="T14" fmla="*/ 2147483647 w 343"/>
                <a:gd name="T15" fmla="*/ 2147483647 h 192"/>
                <a:gd name="T16" fmla="*/ 2147483647 w 343"/>
                <a:gd name="T17" fmla="*/ 2147483647 h 192"/>
                <a:gd name="T18" fmla="*/ 2147483647 w 343"/>
                <a:gd name="T19" fmla="*/ 2147483647 h 192"/>
                <a:gd name="T20" fmla="*/ 2147483647 w 343"/>
                <a:gd name="T21" fmla="*/ 2147483647 h 192"/>
                <a:gd name="T22" fmla="*/ 2147483647 w 343"/>
                <a:gd name="T23" fmla="*/ 2147483647 h 192"/>
                <a:gd name="T24" fmla="*/ 2147483647 w 343"/>
                <a:gd name="T25" fmla="*/ 2147483647 h 192"/>
                <a:gd name="T26" fmla="*/ 2147483647 w 343"/>
                <a:gd name="T27" fmla="*/ 2147483647 h 192"/>
                <a:gd name="T28" fmla="*/ 2147483647 w 343"/>
                <a:gd name="T29" fmla="*/ 2147483647 h 192"/>
                <a:gd name="T30" fmla="*/ 2147483647 w 343"/>
                <a:gd name="T31" fmla="*/ 2147483647 h 192"/>
                <a:gd name="T32" fmla="*/ 2147483647 w 343"/>
                <a:gd name="T33" fmla="*/ 2147483647 h 192"/>
                <a:gd name="T34" fmla="*/ 2147483647 w 343"/>
                <a:gd name="T35" fmla="*/ 2147483647 h 192"/>
                <a:gd name="T36" fmla="*/ 2147483647 w 343"/>
                <a:gd name="T37" fmla="*/ 2147483647 h 192"/>
                <a:gd name="T38" fmla="*/ 2147483647 w 343"/>
                <a:gd name="T39" fmla="*/ 2147483647 h 192"/>
                <a:gd name="T40" fmla="*/ 2147483647 w 343"/>
                <a:gd name="T41" fmla="*/ 2147483647 h 192"/>
                <a:gd name="T42" fmla="*/ 2147483647 w 343"/>
                <a:gd name="T43" fmla="*/ 2147483647 h 192"/>
                <a:gd name="T44" fmla="*/ 2147483647 w 343"/>
                <a:gd name="T45" fmla="*/ 2147483647 h 192"/>
                <a:gd name="T46" fmla="*/ 2147483647 w 343"/>
                <a:gd name="T47" fmla="*/ 2147483647 h 192"/>
                <a:gd name="T48" fmla="*/ 2147483647 w 343"/>
                <a:gd name="T49" fmla="*/ 2147483647 h 192"/>
                <a:gd name="T50" fmla="*/ 2147483647 w 343"/>
                <a:gd name="T51" fmla="*/ 2147483647 h 192"/>
                <a:gd name="T52" fmla="*/ 2147483647 w 343"/>
                <a:gd name="T53" fmla="*/ 2147483647 h 192"/>
                <a:gd name="T54" fmla="*/ 2147483647 w 343"/>
                <a:gd name="T55" fmla="*/ 2147483647 h 192"/>
                <a:gd name="T56" fmla="*/ 2147483647 w 343"/>
                <a:gd name="T57" fmla="*/ 2147483647 h 192"/>
                <a:gd name="T58" fmla="*/ 2147483647 w 343"/>
                <a:gd name="T59" fmla="*/ 2147483647 h 192"/>
                <a:gd name="T60" fmla="*/ 2147483647 w 343"/>
                <a:gd name="T61" fmla="*/ 2147483647 h 192"/>
                <a:gd name="T62" fmla="*/ 2147483647 w 343"/>
                <a:gd name="T63" fmla="*/ 2147483647 h 192"/>
                <a:gd name="T64" fmla="*/ 2147483647 w 343"/>
                <a:gd name="T65" fmla="*/ 2147483647 h 192"/>
                <a:gd name="T66" fmla="*/ 2147483647 w 343"/>
                <a:gd name="T67" fmla="*/ 2147483647 h 192"/>
                <a:gd name="T68" fmla="*/ 0 w 343"/>
                <a:gd name="T69" fmla="*/ 2147483647 h 192"/>
                <a:gd name="T70" fmla="*/ 0 w 343"/>
                <a:gd name="T71" fmla="*/ 2147483647 h 192"/>
                <a:gd name="T72" fmla="*/ 2147483647 w 343"/>
                <a:gd name="T73" fmla="*/ 2147483647 h 192"/>
                <a:gd name="T74" fmla="*/ 2147483647 w 343"/>
                <a:gd name="T75" fmla="*/ 2147483647 h 192"/>
                <a:gd name="T76" fmla="*/ 2147483647 w 343"/>
                <a:gd name="T77" fmla="*/ 2147483647 h 192"/>
                <a:gd name="T78" fmla="*/ 2147483647 w 343"/>
                <a:gd name="T79" fmla="*/ 2147483647 h 192"/>
                <a:gd name="T80" fmla="*/ 2147483647 w 343"/>
                <a:gd name="T81" fmla="*/ 2147483647 h 192"/>
                <a:gd name="T82" fmla="*/ 2147483647 w 343"/>
                <a:gd name="T83" fmla="*/ 2147483647 h 192"/>
                <a:gd name="T84" fmla="*/ 2147483647 w 343"/>
                <a:gd name="T85" fmla="*/ 2147483647 h 192"/>
                <a:gd name="T86" fmla="*/ 2147483647 w 343"/>
                <a:gd name="T87" fmla="*/ 2147483647 h 192"/>
                <a:gd name="T88" fmla="*/ 2147483647 w 343"/>
                <a:gd name="T89" fmla="*/ 2147483647 h 192"/>
                <a:gd name="T90" fmla="*/ 2147483647 w 343"/>
                <a:gd name="T91" fmla="*/ 2147483647 h 192"/>
                <a:gd name="T92" fmla="*/ 2147483647 w 343"/>
                <a:gd name="T93" fmla="*/ 2147483647 h 192"/>
                <a:gd name="T94" fmla="*/ 2147483647 w 343"/>
                <a:gd name="T95" fmla="*/ 2147483647 h 192"/>
                <a:gd name="T96" fmla="*/ 2147483647 w 343"/>
                <a:gd name="T97" fmla="*/ 2147483647 h 192"/>
                <a:gd name="T98" fmla="*/ 2147483647 w 343"/>
                <a:gd name="T99" fmla="*/ 2147483647 h 192"/>
                <a:gd name="T100" fmla="*/ 2147483647 w 343"/>
                <a:gd name="T101" fmla="*/ 0 h 192"/>
                <a:gd name="T102" fmla="*/ 2147483647 w 343"/>
                <a:gd name="T103" fmla="*/ 0 h 1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3"/>
                <a:gd name="T157" fmla="*/ 0 h 192"/>
                <a:gd name="T158" fmla="*/ 343 w 343"/>
                <a:gd name="T159" fmla="*/ 192 h 1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3" h="192">
                  <a:moveTo>
                    <a:pt x="295" y="0"/>
                  </a:moveTo>
                  <a:lnTo>
                    <a:pt x="295" y="3"/>
                  </a:lnTo>
                  <a:lnTo>
                    <a:pt x="297" y="6"/>
                  </a:lnTo>
                  <a:lnTo>
                    <a:pt x="297" y="11"/>
                  </a:lnTo>
                  <a:lnTo>
                    <a:pt x="300" y="19"/>
                  </a:lnTo>
                  <a:lnTo>
                    <a:pt x="305" y="27"/>
                  </a:lnTo>
                  <a:lnTo>
                    <a:pt x="308" y="38"/>
                  </a:lnTo>
                  <a:lnTo>
                    <a:pt x="311" y="46"/>
                  </a:lnTo>
                  <a:lnTo>
                    <a:pt x="316" y="60"/>
                  </a:lnTo>
                  <a:lnTo>
                    <a:pt x="316" y="68"/>
                  </a:lnTo>
                  <a:lnTo>
                    <a:pt x="322" y="79"/>
                  </a:lnTo>
                  <a:lnTo>
                    <a:pt x="322" y="87"/>
                  </a:lnTo>
                  <a:lnTo>
                    <a:pt x="327" y="98"/>
                  </a:lnTo>
                  <a:lnTo>
                    <a:pt x="327" y="103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32" y="114"/>
                  </a:lnTo>
                  <a:lnTo>
                    <a:pt x="343" y="152"/>
                  </a:lnTo>
                  <a:lnTo>
                    <a:pt x="338" y="155"/>
                  </a:lnTo>
                  <a:lnTo>
                    <a:pt x="330" y="160"/>
                  </a:lnTo>
                  <a:lnTo>
                    <a:pt x="322" y="163"/>
                  </a:lnTo>
                  <a:lnTo>
                    <a:pt x="316" y="168"/>
                  </a:lnTo>
                  <a:lnTo>
                    <a:pt x="303" y="174"/>
                  </a:lnTo>
                  <a:lnTo>
                    <a:pt x="292" y="179"/>
                  </a:lnTo>
                  <a:lnTo>
                    <a:pt x="273" y="182"/>
                  </a:lnTo>
                  <a:lnTo>
                    <a:pt x="254" y="187"/>
                  </a:lnTo>
                  <a:lnTo>
                    <a:pt x="232" y="190"/>
                  </a:lnTo>
                  <a:lnTo>
                    <a:pt x="208" y="192"/>
                  </a:lnTo>
                  <a:lnTo>
                    <a:pt x="178" y="192"/>
                  </a:lnTo>
                  <a:lnTo>
                    <a:pt x="143" y="192"/>
                  </a:lnTo>
                  <a:lnTo>
                    <a:pt x="108" y="190"/>
                  </a:lnTo>
                  <a:lnTo>
                    <a:pt x="67" y="187"/>
                  </a:lnTo>
                  <a:lnTo>
                    <a:pt x="29" y="182"/>
                  </a:lnTo>
                  <a:lnTo>
                    <a:pt x="8" y="176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10" y="155"/>
                  </a:lnTo>
                  <a:lnTo>
                    <a:pt x="29" y="146"/>
                  </a:lnTo>
                  <a:lnTo>
                    <a:pt x="56" y="141"/>
                  </a:lnTo>
                  <a:lnTo>
                    <a:pt x="86" y="133"/>
                  </a:lnTo>
                  <a:lnTo>
                    <a:pt x="116" y="125"/>
                  </a:lnTo>
                  <a:lnTo>
                    <a:pt x="151" y="119"/>
                  </a:lnTo>
                  <a:lnTo>
                    <a:pt x="184" y="111"/>
                  </a:lnTo>
                  <a:lnTo>
                    <a:pt x="213" y="109"/>
                  </a:lnTo>
                  <a:lnTo>
                    <a:pt x="240" y="103"/>
                  </a:lnTo>
                  <a:lnTo>
                    <a:pt x="262" y="101"/>
                  </a:lnTo>
                  <a:lnTo>
                    <a:pt x="276" y="98"/>
                  </a:lnTo>
                  <a:lnTo>
                    <a:pt x="281" y="98"/>
                  </a:lnTo>
                  <a:lnTo>
                    <a:pt x="249" y="49"/>
                  </a:lnTo>
                  <a:lnTo>
                    <a:pt x="286" y="63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C7B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5" name="Freeform 40"/>
            <p:cNvSpPr>
              <a:spLocks/>
            </p:cNvSpPr>
            <p:nvPr/>
          </p:nvSpPr>
          <p:spPr bwMode="auto">
            <a:xfrm>
              <a:off x="5637213" y="1711326"/>
              <a:ext cx="407987" cy="201613"/>
            </a:xfrm>
            <a:custGeom>
              <a:avLst/>
              <a:gdLst>
                <a:gd name="T0" fmla="*/ 2147483647 w 257"/>
                <a:gd name="T1" fmla="*/ 2147483647 h 127"/>
                <a:gd name="T2" fmla="*/ 2147483647 w 257"/>
                <a:gd name="T3" fmla="*/ 2147483647 h 127"/>
                <a:gd name="T4" fmla="*/ 2147483647 w 257"/>
                <a:gd name="T5" fmla="*/ 2147483647 h 127"/>
                <a:gd name="T6" fmla="*/ 2147483647 w 257"/>
                <a:gd name="T7" fmla="*/ 2147483647 h 127"/>
                <a:gd name="T8" fmla="*/ 2147483647 w 257"/>
                <a:gd name="T9" fmla="*/ 2147483647 h 127"/>
                <a:gd name="T10" fmla="*/ 2147483647 w 257"/>
                <a:gd name="T11" fmla="*/ 2147483647 h 127"/>
                <a:gd name="T12" fmla="*/ 2147483647 w 257"/>
                <a:gd name="T13" fmla="*/ 2147483647 h 127"/>
                <a:gd name="T14" fmla="*/ 2147483647 w 257"/>
                <a:gd name="T15" fmla="*/ 2147483647 h 127"/>
                <a:gd name="T16" fmla="*/ 2147483647 w 257"/>
                <a:gd name="T17" fmla="*/ 2147483647 h 127"/>
                <a:gd name="T18" fmla="*/ 2147483647 w 257"/>
                <a:gd name="T19" fmla="*/ 2147483647 h 127"/>
                <a:gd name="T20" fmla="*/ 2147483647 w 257"/>
                <a:gd name="T21" fmla="*/ 2147483647 h 127"/>
                <a:gd name="T22" fmla="*/ 2147483647 w 257"/>
                <a:gd name="T23" fmla="*/ 2147483647 h 127"/>
                <a:gd name="T24" fmla="*/ 2147483647 w 257"/>
                <a:gd name="T25" fmla="*/ 2147483647 h 127"/>
                <a:gd name="T26" fmla="*/ 2147483647 w 257"/>
                <a:gd name="T27" fmla="*/ 2147483647 h 127"/>
                <a:gd name="T28" fmla="*/ 2147483647 w 257"/>
                <a:gd name="T29" fmla="*/ 2147483647 h 127"/>
                <a:gd name="T30" fmla="*/ 2147483647 w 257"/>
                <a:gd name="T31" fmla="*/ 2147483647 h 127"/>
                <a:gd name="T32" fmla="*/ 2147483647 w 257"/>
                <a:gd name="T33" fmla="*/ 2147483647 h 127"/>
                <a:gd name="T34" fmla="*/ 2147483647 w 257"/>
                <a:gd name="T35" fmla="*/ 2147483647 h 127"/>
                <a:gd name="T36" fmla="*/ 2147483647 w 257"/>
                <a:gd name="T37" fmla="*/ 2147483647 h 127"/>
                <a:gd name="T38" fmla="*/ 2147483647 w 257"/>
                <a:gd name="T39" fmla="*/ 2147483647 h 127"/>
                <a:gd name="T40" fmla="*/ 0 w 257"/>
                <a:gd name="T41" fmla="*/ 2147483647 h 127"/>
                <a:gd name="T42" fmla="*/ 0 w 257"/>
                <a:gd name="T43" fmla="*/ 2147483647 h 127"/>
                <a:gd name="T44" fmla="*/ 2147483647 w 257"/>
                <a:gd name="T45" fmla="*/ 2147483647 h 127"/>
                <a:gd name="T46" fmla="*/ 2147483647 w 257"/>
                <a:gd name="T47" fmla="*/ 2147483647 h 127"/>
                <a:gd name="T48" fmla="*/ 2147483647 w 257"/>
                <a:gd name="T49" fmla="*/ 2147483647 h 127"/>
                <a:gd name="T50" fmla="*/ 2147483647 w 257"/>
                <a:gd name="T51" fmla="*/ 2147483647 h 127"/>
                <a:gd name="T52" fmla="*/ 2147483647 w 257"/>
                <a:gd name="T53" fmla="*/ 2147483647 h 127"/>
                <a:gd name="T54" fmla="*/ 2147483647 w 257"/>
                <a:gd name="T55" fmla="*/ 2147483647 h 127"/>
                <a:gd name="T56" fmla="*/ 2147483647 w 257"/>
                <a:gd name="T57" fmla="*/ 2147483647 h 127"/>
                <a:gd name="T58" fmla="*/ 2147483647 w 257"/>
                <a:gd name="T59" fmla="*/ 2147483647 h 127"/>
                <a:gd name="T60" fmla="*/ 2147483647 w 257"/>
                <a:gd name="T61" fmla="*/ 2147483647 h 127"/>
                <a:gd name="T62" fmla="*/ 2147483647 w 257"/>
                <a:gd name="T63" fmla="*/ 2147483647 h 127"/>
                <a:gd name="T64" fmla="*/ 2147483647 w 257"/>
                <a:gd name="T65" fmla="*/ 0 h 127"/>
                <a:gd name="T66" fmla="*/ 2147483647 w 257"/>
                <a:gd name="T67" fmla="*/ 2147483647 h 127"/>
                <a:gd name="T68" fmla="*/ 2147483647 w 257"/>
                <a:gd name="T69" fmla="*/ 2147483647 h 1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7"/>
                <a:gd name="T106" fmla="*/ 0 h 127"/>
                <a:gd name="T107" fmla="*/ 257 w 257"/>
                <a:gd name="T108" fmla="*/ 127 h 1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7" h="127">
                  <a:moveTo>
                    <a:pt x="257" y="5"/>
                  </a:moveTo>
                  <a:lnTo>
                    <a:pt x="257" y="27"/>
                  </a:lnTo>
                  <a:lnTo>
                    <a:pt x="251" y="29"/>
                  </a:lnTo>
                  <a:lnTo>
                    <a:pt x="243" y="38"/>
                  </a:lnTo>
                  <a:lnTo>
                    <a:pt x="238" y="46"/>
                  </a:lnTo>
                  <a:lnTo>
                    <a:pt x="230" y="51"/>
                  </a:lnTo>
                  <a:lnTo>
                    <a:pt x="222" y="59"/>
                  </a:lnTo>
                  <a:lnTo>
                    <a:pt x="211" y="70"/>
                  </a:lnTo>
                  <a:lnTo>
                    <a:pt x="197" y="78"/>
                  </a:lnTo>
                  <a:lnTo>
                    <a:pt x="184" y="86"/>
                  </a:lnTo>
                  <a:lnTo>
                    <a:pt x="168" y="94"/>
                  </a:lnTo>
                  <a:lnTo>
                    <a:pt x="151" y="102"/>
                  </a:lnTo>
                  <a:lnTo>
                    <a:pt x="130" y="111"/>
                  </a:lnTo>
                  <a:lnTo>
                    <a:pt x="111" y="116"/>
                  </a:lnTo>
                  <a:lnTo>
                    <a:pt x="86" y="124"/>
                  </a:lnTo>
                  <a:lnTo>
                    <a:pt x="62" y="127"/>
                  </a:lnTo>
                  <a:lnTo>
                    <a:pt x="38" y="127"/>
                  </a:lnTo>
                  <a:lnTo>
                    <a:pt x="21" y="127"/>
                  </a:lnTo>
                  <a:lnTo>
                    <a:pt x="8" y="124"/>
                  </a:lnTo>
                  <a:lnTo>
                    <a:pt x="2" y="116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11" y="84"/>
                  </a:lnTo>
                  <a:lnTo>
                    <a:pt x="19" y="73"/>
                  </a:lnTo>
                  <a:lnTo>
                    <a:pt x="27" y="62"/>
                  </a:lnTo>
                  <a:lnTo>
                    <a:pt x="35" y="51"/>
                  </a:lnTo>
                  <a:lnTo>
                    <a:pt x="46" y="46"/>
                  </a:lnTo>
                  <a:lnTo>
                    <a:pt x="51" y="38"/>
                  </a:lnTo>
                  <a:lnTo>
                    <a:pt x="59" y="32"/>
                  </a:lnTo>
                  <a:lnTo>
                    <a:pt x="65" y="29"/>
                  </a:lnTo>
                  <a:lnTo>
                    <a:pt x="189" y="0"/>
                  </a:lnTo>
                  <a:lnTo>
                    <a:pt x="257" y="5"/>
                  </a:lnTo>
                  <a:close/>
                </a:path>
              </a:pathLst>
            </a:custGeom>
            <a:solidFill>
              <a:srgbClr val="FC7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6" name="Freeform 41"/>
            <p:cNvSpPr>
              <a:spLocks/>
            </p:cNvSpPr>
            <p:nvPr/>
          </p:nvSpPr>
          <p:spPr bwMode="auto">
            <a:xfrm>
              <a:off x="6423025" y="2432051"/>
              <a:ext cx="282575" cy="425450"/>
            </a:xfrm>
            <a:custGeom>
              <a:avLst/>
              <a:gdLst>
                <a:gd name="T0" fmla="*/ 2147483647 w 178"/>
                <a:gd name="T1" fmla="*/ 2147483647 h 268"/>
                <a:gd name="T2" fmla="*/ 2147483647 w 178"/>
                <a:gd name="T3" fmla="*/ 2147483647 h 268"/>
                <a:gd name="T4" fmla="*/ 0 w 178"/>
                <a:gd name="T5" fmla="*/ 2147483647 h 268"/>
                <a:gd name="T6" fmla="*/ 2147483647 w 178"/>
                <a:gd name="T7" fmla="*/ 2147483647 h 268"/>
                <a:gd name="T8" fmla="*/ 2147483647 w 178"/>
                <a:gd name="T9" fmla="*/ 2147483647 h 268"/>
                <a:gd name="T10" fmla="*/ 2147483647 w 178"/>
                <a:gd name="T11" fmla="*/ 2147483647 h 268"/>
                <a:gd name="T12" fmla="*/ 2147483647 w 178"/>
                <a:gd name="T13" fmla="*/ 2147483647 h 268"/>
                <a:gd name="T14" fmla="*/ 2147483647 w 178"/>
                <a:gd name="T15" fmla="*/ 0 h 268"/>
                <a:gd name="T16" fmla="*/ 2147483647 w 178"/>
                <a:gd name="T17" fmla="*/ 2147483647 h 268"/>
                <a:gd name="T18" fmla="*/ 2147483647 w 178"/>
                <a:gd name="T19" fmla="*/ 2147483647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68"/>
                <a:gd name="T32" fmla="*/ 178 w 178"/>
                <a:gd name="T33" fmla="*/ 268 h 2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68">
                  <a:moveTo>
                    <a:pt x="138" y="3"/>
                  </a:moveTo>
                  <a:lnTo>
                    <a:pt x="116" y="68"/>
                  </a:lnTo>
                  <a:lnTo>
                    <a:pt x="0" y="268"/>
                  </a:lnTo>
                  <a:lnTo>
                    <a:pt x="173" y="262"/>
                  </a:lnTo>
                  <a:lnTo>
                    <a:pt x="151" y="225"/>
                  </a:lnTo>
                  <a:lnTo>
                    <a:pt x="178" y="197"/>
                  </a:lnTo>
                  <a:lnTo>
                    <a:pt x="162" y="57"/>
                  </a:lnTo>
                  <a:lnTo>
                    <a:pt x="162" y="0"/>
                  </a:lnTo>
                  <a:lnTo>
                    <a:pt x="138" y="3"/>
                  </a:lnTo>
                  <a:close/>
                </a:path>
              </a:pathLst>
            </a:custGeom>
            <a:solidFill>
              <a:srgbClr val="CFB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7" name="Freeform 42"/>
            <p:cNvSpPr>
              <a:spLocks/>
            </p:cNvSpPr>
            <p:nvPr/>
          </p:nvSpPr>
          <p:spPr bwMode="auto">
            <a:xfrm>
              <a:off x="5851525" y="2393951"/>
              <a:ext cx="661987" cy="463550"/>
            </a:xfrm>
            <a:custGeom>
              <a:avLst/>
              <a:gdLst>
                <a:gd name="T0" fmla="*/ 2147483647 w 417"/>
                <a:gd name="T1" fmla="*/ 2147483647 h 292"/>
                <a:gd name="T2" fmla="*/ 2147483647 w 417"/>
                <a:gd name="T3" fmla="*/ 2147483647 h 292"/>
                <a:gd name="T4" fmla="*/ 2147483647 w 417"/>
                <a:gd name="T5" fmla="*/ 2147483647 h 292"/>
                <a:gd name="T6" fmla="*/ 2147483647 w 417"/>
                <a:gd name="T7" fmla="*/ 2147483647 h 292"/>
                <a:gd name="T8" fmla="*/ 2147483647 w 417"/>
                <a:gd name="T9" fmla="*/ 2147483647 h 292"/>
                <a:gd name="T10" fmla="*/ 2147483647 w 417"/>
                <a:gd name="T11" fmla="*/ 2147483647 h 292"/>
                <a:gd name="T12" fmla="*/ 2147483647 w 417"/>
                <a:gd name="T13" fmla="*/ 2147483647 h 292"/>
                <a:gd name="T14" fmla="*/ 2147483647 w 417"/>
                <a:gd name="T15" fmla="*/ 2147483647 h 292"/>
                <a:gd name="T16" fmla="*/ 2147483647 w 417"/>
                <a:gd name="T17" fmla="*/ 2147483647 h 292"/>
                <a:gd name="T18" fmla="*/ 2147483647 w 417"/>
                <a:gd name="T19" fmla="*/ 2147483647 h 292"/>
                <a:gd name="T20" fmla="*/ 2147483647 w 417"/>
                <a:gd name="T21" fmla="*/ 2147483647 h 292"/>
                <a:gd name="T22" fmla="*/ 2147483647 w 417"/>
                <a:gd name="T23" fmla="*/ 2147483647 h 292"/>
                <a:gd name="T24" fmla="*/ 2147483647 w 417"/>
                <a:gd name="T25" fmla="*/ 2147483647 h 292"/>
                <a:gd name="T26" fmla="*/ 2147483647 w 417"/>
                <a:gd name="T27" fmla="*/ 2147483647 h 292"/>
                <a:gd name="T28" fmla="*/ 2147483647 w 417"/>
                <a:gd name="T29" fmla="*/ 2147483647 h 292"/>
                <a:gd name="T30" fmla="*/ 2147483647 w 417"/>
                <a:gd name="T31" fmla="*/ 2147483647 h 292"/>
                <a:gd name="T32" fmla="*/ 2147483647 w 417"/>
                <a:gd name="T33" fmla="*/ 2147483647 h 292"/>
                <a:gd name="T34" fmla="*/ 2147483647 w 417"/>
                <a:gd name="T35" fmla="*/ 0 h 292"/>
                <a:gd name="T36" fmla="*/ 2147483647 w 417"/>
                <a:gd name="T37" fmla="*/ 0 h 292"/>
                <a:gd name="T38" fmla="*/ 2147483647 w 417"/>
                <a:gd name="T39" fmla="*/ 0 h 292"/>
                <a:gd name="T40" fmla="*/ 2147483647 w 417"/>
                <a:gd name="T41" fmla="*/ 2147483647 h 292"/>
                <a:gd name="T42" fmla="*/ 2147483647 w 417"/>
                <a:gd name="T43" fmla="*/ 2147483647 h 292"/>
                <a:gd name="T44" fmla="*/ 2147483647 w 417"/>
                <a:gd name="T45" fmla="*/ 2147483647 h 292"/>
                <a:gd name="T46" fmla="*/ 2147483647 w 417"/>
                <a:gd name="T47" fmla="*/ 2147483647 h 292"/>
                <a:gd name="T48" fmla="*/ 2147483647 w 417"/>
                <a:gd name="T49" fmla="*/ 2147483647 h 292"/>
                <a:gd name="T50" fmla="*/ 2147483647 w 417"/>
                <a:gd name="T51" fmla="*/ 2147483647 h 292"/>
                <a:gd name="T52" fmla="*/ 2147483647 w 417"/>
                <a:gd name="T53" fmla="*/ 2147483647 h 292"/>
                <a:gd name="T54" fmla="*/ 2147483647 w 417"/>
                <a:gd name="T55" fmla="*/ 2147483647 h 292"/>
                <a:gd name="T56" fmla="*/ 2147483647 w 417"/>
                <a:gd name="T57" fmla="*/ 2147483647 h 292"/>
                <a:gd name="T58" fmla="*/ 2147483647 w 417"/>
                <a:gd name="T59" fmla="*/ 2147483647 h 292"/>
                <a:gd name="T60" fmla="*/ 2147483647 w 417"/>
                <a:gd name="T61" fmla="*/ 2147483647 h 292"/>
                <a:gd name="T62" fmla="*/ 2147483647 w 417"/>
                <a:gd name="T63" fmla="*/ 2147483647 h 292"/>
                <a:gd name="T64" fmla="*/ 2147483647 w 417"/>
                <a:gd name="T65" fmla="*/ 2147483647 h 292"/>
                <a:gd name="T66" fmla="*/ 0 w 417"/>
                <a:gd name="T67" fmla="*/ 2147483647 h 292"/>
                <a:gd name="T68" fmla="*/ 0 w 417"/>
                <a:gd name="T69" fmla="*/ 2147483647 h 292"/>
                <a:gd name="T70" fmla="*/ 0 w 417"/>
                <a:gd name="T71" fmla="*/ 2147483647 h 292"/>
                <a:gd name="T72" fmla="*/ 0 w 417"/>
                <a:gd name="T73" fmla="*/ 2147483647 h 292"/>
                <a:gd name="T74" fmla="*/ 0 w 417"/>
                <a:gd name="T75" fmla="*/ 2147483647 h 292"/>
                <a:gd name="T76" fmla="*/ 0 w 417"/>
                <a:gd name="T77" fmla="*/ 2147483647 h 292"/>
                <a:gd name="T78" fmla="*/ 2147483647 w 417"/>
                <a:gd name="T79" fmla="*/ 2147483647 h 292"/>
                <a:gd name="T80" fmla="*/ 2147483647 w 417"/>
                <a:gd name="T81" fmla="*/ 2147483647 h 292"/>
                <a:gd name="T82" fmla="*/ 2147483647 w 417"/>
                <a:gd name="T83" fmla="*/ 2147483647 h 292"/>
                <a:gd name="T84" fmla="*/ 2147483647 w 417"/>
                <a:gd name="T85" fmla="*/ 2147483647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7"/>
                <a:gd name="T130" fmla="*/ 0 h 292"/>
                <a:gd name="T131" fmla="*/ 417 w 417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7" h="292">
                  <a:moveTo>
                    <a:pt x="76" y="221"/>
                  </a:moveTo>
                  <a:lnTo>
                    <a:pt x="135" y="221"/>
                  </a:lnTo>
                  <a:lnTo>
                    <a:pt x="243" y="232"/>
                  </a:lnTo>
                  <a:lnTo>
                    <a:pt x="341" y="292"/>
                  </a:lnTo>
                  <a:lnTo>
                    <a:pt x="395" y="235"/>
                  </a:lnTo>
                  <a:lnTo>
                    <a:pt x="417" y="154"/>
                  </a:lnTo>
                  <a:lnTo>
                    <a:pt x="414" y="121"/>
                  </a:lnTo>
                  <a:lnTo>
                    <a:pt x="365" y="92"/>
                  </a:lnTo>
                  <a:lnTo>
                    <a:pt x="354" y="70"/>
                  </a:lnTo>
                  <a:lnTo>
                    <a:pt x="308" y="57"/>
                  </a:lnTo>
                  <a:lnTo>
                    <a:pt x="273" y="51"/>
                  </a:lnTo>
                  <a:lnTo>
                    <a:pt x="238" y="27"/>
                  </a:lnTo>
                  <a:lnTo>
                    <a:pt x="238" y="24"/>
                  </a:lnTo>
                  <a:lnTo>
                    <a:pt x="235" y="19"/>
                  </a:lnTo>
                  <a:lnTo>
                    <a:pt x="230" y="11"/>
                  </a:lnTo>
                  <a:lnTo>
                    <a:pt x="222" y="5"/>
                  </a:lnTo>
                  <a:lnTo>
                    <a:pt x="214" y="2"/>
                  </a:lnTo>
                  <a:lnTo>
                    <a:pt x="206" y="0"/>
                  </a:lnTo>
                  <a:lnTo>
                    <a:pt x="195" y="0"/>
                  </a:lnTo>
                  <a:lnTo>
                    <a:pt x="181" y="0"/>
                  </a:lnTo>
                  <a:lnTo>
                    <a:pt x="165" y="2"/>
                  </a:lnTo>
                  <a:lnTo>
                    <a:pt x="152" y="5"/>
                  </a:lnTo>
                  <a:lnTo>
                    <a:pt x="130" y="11"/>
                  </a:lnTo>
                  <a:lnTo>
                    <a:pt x="108" y="21"/>
                  </a:lnTo>
                  <a:lnTo>
                    <a:pt x="87" y="29"/>
                  </a:lnTo>
                  <a:lnTo>
                    <a:pt x="68" y="40"/>
                  </a:lnTo>
                  <a:lnTo>
                    <a:pt x="51" y="51"/>
                  </a:lnTo>
                  <a:lnTo>
                    <a:pt x="38" y="65"/>
                  </a:lnTo>
                  <a:lnTo>
                    <a:pt x="27" y="75"/>
                  </a:lnTo>
                  <a:lnTo>
                    <a:pt x="19" y="89"/>
                  </a:lnTo>
                  <a:lnTo>
                    <a:pt x="11" y="102"/>
                  </a:lnTo>
                  <a:lnTo>
                    <a:pt x="8" y="113"/>
                  </a:lnTo>
                  <a:lnTo>
                    <a:pt x="3" y="124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67"/>
                  </a:lnTo>
                  <a:lnTo>
                    <a:pt x="3" y="170"/>
                  </a:lnTo>
                  <a:lnTo>
                    <a:pt x="54" y="221"/>
                  </a:lnTo>
                  <a:lnTo>
                    <a:pt x="76" y="221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8" name="Freeform 43"/>
            <p:cNvSpPr>
              <a:spLocks/>
            </p:cNvSpPr>
            <p:nvPr/>
          </p:nvSpPr>
          <p:spPr bwMode="auto">
            <a:xfrm>
              <a:off x="6410325" y="2570163"/>
              <a:ext cx="146050" cy="307975"/>
            </a:xfrm>
            <a:custGeom>
              <a:avLst/>
              <a:gdLst>
                <a:gd name="T0" fmla="*/ 2147483647 w 92"/>
                <a:gd name="T1" fmla="*/ 0 h 194"/>
                <a:gd name="T2" fmla="*/ 2147483647 w 92"/>
                <a:gd name="T3" fmla="*/ 2147483647 h 194"/>
                <a:gd name="T4" fmla="*/ 2147483647 w 92"/>
                <a:gd name="T5" fmla="*/ 2147483647 h 194"/>
                <a:gd name="T6" fmla="*/ 2147483647 w 92"/>
                <a:gd name="T7" fmla="*/ 2147483647 h 194"/>
                <a:gd name="T8" fmla="*/ 2147483647 w 92"/>
                <a:gd name="T9" fmla="*/ 2147483647 h 194"/>
                <a:gd name="T10" fmla="*/ 2147483647 w 92"/>
                <a:gd name="T11" fmla="*/ 2147483647 h 194"/>
                <a:gd name="T12" fmla="*/ 2147483647 w 92"/>
                <a:gd name="T13" fmla="*/ 2147483647 h 194"/>
                <a:gd name="T14" fmla="*/ 2147483647 w 92"/>
                <a:gd name="T15" fmla="*/ 2147483647 h 194"/>
                <a:gd name="T16" fmla="*/ 2147483647 w 92"/>
                <a:gd name="T17" fmla="*/ 2147483647 h 194"/>
                <a:gd name="T18" fmla="*/ 2147483647 w 92"/>
                <a:gd name="T19" fmla="*/ 2147483647 h 194"/>
                <a:gd name="T20" fmla="*/ 2147483647 w 92"/>
                <a:gd name="T21" fmla="*/ 2147483647 h 194"/>
                <a:gd name="T22" fmla="*/ 2147483647 w 92"/>
                <a:gd name="T23" fmla="*/ 2147483647 h 194"/>
                <a:gd name="T24" fmla="*/ 2147483647 w 92"/>
                <a:gd name="T25" fmla="*/ 2147483647 h 194"/>
                <a:gd name="T26" fmla="*/ 2147483647 w 92"/>
                <a:gd name="T27" fmla="*/ 2147483647 h 194"/>
                <a:gd name="T28" fmla="*/ 2147483647 w 92"/>
                <a:gd name="T29" fmla="*/ 2147483647 h 194"/>
                <a:gd name="T30" fmla="*/ 2147483647 w 92"/>
                <a:gd name="T31" fmla="*/ 2147483647 h 194"/>
                <a:gd name="T32" fmla="*/ 2147483647 w 92"/>
                <a:gd name="T33" fmla="*/ 2147483647 h 194"/>
                <a:gd name="T34" fmla="*/ 2147483647 w 92"/>
                <a:gd name="T35" fmla="*/ 2147483647 h 194"/>
                <a:gd name="T36" fmla="*/ 2147483647 w 92"/>
                <a:gd name="T37" fmla="*/ 2147483647 h 194"/>
                <a:gd name="T38" fmla="*/ 2147483647 w 92"/>
                <a:gd name="T39" fmla="*/ 2147483647 h 194"/>
                <a:gd name="T40" fmla="*/ 2147483647 w 92"/>
                <a:gd name="T41" fmla="*/ 2147483647 h 194"/>
                <a:gd name="T42" fmla="*/ 2147483647 w 92"/>
                <a:gd name="T43" fmla="*/ 2147483647 h 194"/>
                <a:gd name="T44" fmla="*/ 2147483647 w 92"/>
                <a:gd name="T45" fmla="*/ 2147483647 h 194"/>
                <a:gd name="T46" fmla="*/ 2147483647 w 92"/>
                <a:gd name="T47" fmla="*/ 2147483647 h 194"/>
                <a:gd name="T48" fmla="*/ 2147483647 w 92"/>
                <a:gd name="T49" fmla="*/ 2147483647 h 194"/>
                <a:gd name="T50" fmla="*/ 2147483647 w 92"/>
                <a:gd name="T51" fmla="*/ 2147483647 h 194"/>
                <a:gd name="T52" fmla="*/ 2147483647 w 92"/>
                <a:gd name="T53" fmla="*/ 2147483647 h 194"/>
                <a:gd name="T54" fmla="*/ 2147483647 w 92"/>
                <a:gd name="T55" fmla="*/ 2147483647 h 194"/>
                <a:gd name="T56" fmla="*/ 2147483647 w 92"/>
                <a:gd name="T57" fmla="*/ 2147483647 h 194"/>
                <a:gd name="T58" fmla="*/ 2147483647 w 92"/>
                <a:gd name="T59" fmla="*/ 2147483647 h 194"/>
                <a:gd name="T60" fmla="*/ 2147483647 w 92"/>
                <a:gd name="T61" fmla="*/ 2147483647 h 194"/>
                <a:gd name="T62" fmla="*/ 2147483647 w 92"/>
                <a:gd name="T63" fmla="*/ 2147483647 h 194"/>
                <a:gd name="T64" fmla="*/ 2147483647 w 92"/>
                <a:gd name="T65" fmla="*/ 2147483647 h 194"/>
                <a:gd name="T66" fmla="*/ 2147483647 w 92"/>
                <a:gd name="T67" fmla="*/ 2147483647 h 194"/>
                <a:gd name="T68" fmla="*/ 2147483647 w 92"/>
                <a:gd name="T69" fmla="*/ 2147483647 h 194"/>
                <a:gd name="T70" fmla="*/ 0 w 92"/>
                <a:gd name="T71" fmla="*/ 2147483647 h 194"/>
                <a:gd name="T72" fmla="*/ 0 w 92"/>
                <a:gd name="T73" fmla="*/ 2147483647 h 194"/>
                <a:gd name="T74" fmla="*/ 0 w 92"/>
                <a:gd name="T75" fmla="*/ 2147483647 h 194"/>
                <a:gd name="T76" fmla="*/ 0 w 92"/>
                <a:gd name="T77" fmla="*/ 2147483647 h 194"/>
                <a:gd name="T78" fmla="*/ 0 w 92"/>
                <a:gd name="T79" fmla="*/ 2147483647 h 194"/>
                <a:gd name="T80" fmla="*/ 0 w 92"/>
                <a:gd name="T81" fmla="*/ 2147483647 h 194"/>
                <a:gd name="T82" fmla="*/ 0 w 92"/>
                <a:gd name="T83" fmla="*/ 2147483647 h 194"/>
                <a:gd name="T84" fmla="*/ 2147483647 w 92"/>
                <a:gd name="T85" fmla="*/ 2147483647 h 194"/>
                <a:gd name="T86" fmla="*/ 2147483647 w 92"/>
                <a:gd name="T87" fmla="*/ 2147483647 h 194"/>
                <a:gd name="T88" fmla="*/ 2147483647 w 92"/>
                <a:gd name="T89" fmla="*/ 2147483647 h 194"/>
                <a:gd name="T90" fmla="*/ 2147483647 w 92"/>
                <a:gd name="T91" fmla="*/ 2147483647 h 194"/>
                <a:gd name="T92" fmla="*/ 2147483647 w 92"/>
                <a:gd name="T93" fmla="*/ 2147483647 h 194"/>
                <a:gd name="T94" fmla="*/ 2147483647 w 92"/>
                <a:gd name="T95" fmla="*/ 2147483647 h 194"/>
                <a:gd name="T96" fmla="*/ 2147483647 w 92"/>
                <a:gd name="T97" fmla="*/ 2147483647 h 194"/>
                <a:gd name="T98" fmla="*/ 2147483647 w 92"/>
                <a:gd name="T99" fmla="*/ 2147483647 h 194"/>
                <a:gd name="T100" fmla="*/ 2147483647 w 92"/>
                <a:gd name="T101" fmla="*/ 2147483647 h 194"/>
                <a:gd name="T102" fmla="*/ 2147483647 w 92"/>
                <a:gd name="T103" fmla="*/ 2147483647 h 194"/>
                <a:gd name="T104" fmla="*/ 2147483647 w 92"/>
                <a:gd name="T105" fmla="*/ 2147483647 h 194"/>
                <a:gd name="T106" fmla="*/ 2147483647 w 92"/>
                <a:gd name="T107" fmla="*/ 2147483647 h 194"/>
                <a:gd name="T108" fmla="*/ 2147483647 w 92"/>
                <a:gd name="T109" fmla="*/ 2147483647 h 194"/>
                <a:gd name="T110" fmla="*/ 2147483647 w 92"/>
                <a:gd name="T111" fmla="*/ 0 h 194"/>
                <a:gd name="T112" fmla="*/ 2147483647 w 92"/>
                <a:gd name="T113" fmla="*/ 0 h 194"/>
                <a:gd name="T114" fmla="*/ 2147483647 w 92"/>
                <a:gd name="T115" fmla="*/ 0 h 1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194"/>
                <a:gd name="T176" fmla="*/ 92 w 92"/>
                <a:gd name="T177" fmla="*/ 194 h 1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194">
                  <a:moveTo>
                    <a:pt x="24" y="0"/>
                  </a:moveTo>
                  <a:lnTo>
                    <a:pt x="65" y="13"/>
                  </a:lnTo>
                  <a:lnTo>
                    <a:pt x="70" y="16"/>
                  </a:lnTo>
                  <a:lnTo>
                    <a:pt x="73" y="19"/>
                  </a:lnTo>
                  <a:lnTo>
                    <a:pt x="81" y="24"/>
                  </a:lnTo>
                  <a:lnTo>
                    <a:pt x="84" y="32"/>
                  </a:lnTo>
                  <a:lnTo>
                    <a:pt x="89" y="43"/>
                  </a:lnTo>
                  <a:lnTo>
                    <a:pt x="92" y="48"/>
                  </a:lnTo>
                  <a:lnTo>
                    <a:pt x="92" y="54"/>
                  </a:lnTo>
                  <a:lnTo>
                    <a:pt x="92" y="62"/>
                  </a:lnTo>
                  <a:lnTo>
                    <a:pt x="92" y="70"/>
                  </a:lnTo>
                  <a:lnTo>
                    <a:pt x="92" y="78"/>
                  </a:lnTo>
                  <a:lnTo>
                    <a:pt x="89" y="86"/>
                  </a:lnTo>
                  <a:lnTo>
                    <a:pt x="84" y="94"/>
                  </a:lnTo>
                  <a:lnTo>
                    <a:pt x="84" y="105"/>
                  </a:lnTo>
                  <a:lnTo>
                    <a:pt x="78" y="116"/>
                  </a:lnTo>
                  <a:lnTo>
                    <a:pt x="75" y="124"/>
                  </a:lnTo>
                  <a:lnTo>
                    <a:pt x="70" y="132"/>
                  </a:lnTo>
                  <a:lnTo>
                    <a:pt x="67" y="143"/>
                  </a:lnTo>
                  <a:lnTo>
                    <a:pt x="62" y="151"/>
                  </a:lnTo>
                  <a:lnTo>
                    <a:pt x="59" y="159"/>
                  </a:lnTo>
                  <a:lnTo>
                    <a:pt x="57" y="165"/>
                  </a:lnTo>
                  <a:lnTo>
                    <a:pt x="54" y="170"/>
                  </a:lnTo>
                  <a:lnTo>
                    <a:pt x="48" y="181"/>
                  </a:lnTo>
                  <a:lnTo>
                    <a:pt x="48" y="184"/>
                  </a:lnTo>
                  <a:lnTo>
                    <a:pt x="46" y="184"/>
                  </a:lnTo>
                  <a:lnTo>
                    <a:pt x="40" y="184"/>
                  </a:lnTo>
                  <a:lnTo>
                    <a:pt x="32" y="186"/>
                  </a:lnTo>
                  <a:lnTo>
                    <a:pt x="24" y="189"/>
                  </a:lnTo>
                  <a:lnTo>
                    <a:pt x="16" y="192"/>
                  </a:lnTo>
                  <a:lnTo>
                    <a:pt x="8" y="194"/>
                  </a:lnTo>
                  <a:lnTo>
                    <a:pt x="5" y="194"/>
                  </a:lnTo>
                  <a:lnTo>
                    <a:pt x="2" y="194"/>
                  </a:lnTo>
                  <a:lnTo>
                    <a:pt x="2" y="189"/>
                  </a:lnTo>
                  <a:lnTo>
                    <a:pt x="2" y="181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8" y="116"/>
                  </a:lnTo>
                  <a:lnTo>
                    <a:pt x="13" y="108"/>
                  </a:lnTo>
                  <a:lnTo>
                    <a:pt x="19" y="94"/>
                  </a:lnTo>
                  <a:lnTo>
                    <a:pt x="24" y="86"/>
                  </a:lnTo>
                  <a:lnTo>
                    <a:pt x="27" y="75"/>
                  </a:lnTo>
                  <a:lnTo>
                    <a:pt x="32" y="70"/>
                  </a:lnTo>
                  <a:lnTo>
                    <a:pt x="32" y="62"/>
                  </a:lnTo>
                  <a:lnTo>
                    <a:pt x="32" y="54"/>
                  </a:lnTo>
                  <a:lnTo>
                    <a:pt x="29" y="40"/>
                  </a:lnTo>
                  <a:lnTo>
                    <a:pt x="29" y="29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9" name="Freeform 44"/>
            <p:cNvSpPr>
              <a:spLocks/>
            </p:cNvSpPr>
            <p:nvPr/>
          </p:nvSpPr>
          <p:spPr bwMode="auto">
            <a:xfrm>
              <a:off x="6569075" y="1766888"/>
              <a:ext cx="239712" cy="630238"/>
            </a:xfrm>
            <a:custGeom>
              <a:avLst/>
              <a:gdLst>
                <a:gd name="T0" fmla="*/ 2147483647 w 151"/>
                <a:gd name="T1" fmla="*/ 2147483647 h 397"/>
                <a:gd name="T2" fmla="*/ 2147483647 w 151"/>
                <a:gd name="T3" fmla="*/ 2147483647 h 397"/>
                <a:gd name="T4" fmla="*/ 2147483647 w 151"/>
                <a:gd name="T5" fmla="*/ 2147483647 h 397"/>
                <a:gd name="T6" fmla="*/ 2147483647 w 151"/>
                <a:gd name="T7" fmla="*/ 2147483647 h 397"/>
                <a:gd name="T8" fmla="*/ 2147483647 w 151"/>
                <a:gd name="T9" fmla="*/ 2147483647 h 397"/>
                <a:gd name="T10" fmla="*/ 2147483647 w 151"/>
                <a:gd name="T11" fmla="*/ 2147483647 h 397"/>
                <a:gd name="T12" fmla="*/ 2147483647 w 151"/>
                <a:gd name="T13" fmla="*/ 2147483647 h 397"/>
                <a:gd name="T14" fmla="*/ 2147483647 w 151"/>
                <a:gd name="T15" fmla="*/ 2147483647 h 397"/>
                <a:gd name="T16" fmla="*/ 2147483647 w 151"/>
                <a:gd name="T17" fmla="*/ 2147483647 h 397"/>
                <a:gd name="T18" fmla="*/ 2147483647 w 151"/>
                <a:gd name="T19" fmla="*/ 2147483647 h 397"/>
                <a:gd name="T20" fmla="*/ 2147483647 w 151"/>
                <a:gd name="T21" fmla="*/ 2147483647 h 397"/>
                <a:gd name="T22" fmla="*/ 2147483647 w 151"/>
                <a:gd name="T23" fmla="*/ 2147483647 h 397"/>
                <a:gd name="T24" fmla="*/ 2147483647 w 151"/>
                <a:gd name="T25" fmla="*/ 2147483647 h 397"/>
                <a:gd name="T26" fmla="*/ 2147483647 w 151"/>
                <a:gd name="T27" fmla="*/ 2147483647 h 397"/>
                <a:gd name="T28" fmla="*/ 2147483647 w 151"/>
                <a:gd name="T29" fmla="*/ 2147483647 h 397"/>
                <a:gd name="T30" fmla="*/ 2147483647 w 151"/>
                <a:gd name="T31" fmla="*/ 2147483647 h 397"/>
                <a:gd name="T32" fmla="*/ 2147483647 w 151"/>
                <a:gd name="T33" fmla="*/ 2147483647 h 397"/>
                <a:gd name="T34" fmla="*/ 2147483647 w 151"/>
                <a:gd name="T35" fmla="*/ 2147483647 h 397"/>
                <a:gd name="T36" fmla="*/ 2147483647 w 151"/>
                <a:gd name="T37" fmla="*/ 2147483647 h 397"/>
                <a:gd name="T38" fmla="*/ 2147483647 w 151"/>
                <a:gd name="T39" fmla="*/ 0 h 397"/>
                <a:gd name="T40" fmla="*/ 2147483647 w 151"/>
                <a:gd name="T41" fmla="*/ 2147483647 h 397"/>
                <a:gd name="T42" fmla="*/ 2147483647 w 151"/>
                <a:gd name="T43" fmla="*/ 2147483647 h 397"/>
                <a:gd name="T44" fmla="*/ 2147483647 w 151"/>
                <a:gd name="T45" fmla="*/ 2147483647 h 397"/>
                <a:gd name="T46" fmla="*/ 2147483647 w 151"/>
                <a:gd name="T47" fmla="*/ 2147483647 h 397"/>
                <a:gd name="T48" fmla="*/ 2147483647 w 151"/>
                <a:gd name="T49" fmla="*/ 2147483647 h 397"/>
                <a:gd name="T50" fmla="*/ 2147483647 w 151"/>
                <a:gd name="T51" fmla="*/ 2147483647 h 397"/>
                <a:gd name="T52" fmla="*/ 2147483647 w 151"/>
                <a:gd name="T53" fmla="*/ 2147483647 h 397"/>
                <a:gd name="T54" fmla="*/ 2147483647 w 151"/>
                <a:gd name="T55" fmla="*/ 2147483647 h 397"/>
                <a:gd name="T56" fmla="*/ 2147483647 w 151"/>
                <a:gd name="T57" fmla="*/ 2147483647 h 397"/>
                <a:gd name="T58" fmla="*/ 2147483647 w 151"/>
                <a:gd name="T59" fmla="*/ 2147483647 h 397"/>
                <a:gd name="T60" fmla="*/ 2147483647 w 151"/>
                <a:gd name="T61" fmla="*/ 2147483647 h 397"/>
                <a:gd name="T62" fmla="*/ 2147483647 w 151"/>
                <a:gd name="T63" fmla="*/ 2147483647 h 397"/>
                <a:gd name="T64" fmla="*/ 2147483647 w 151"/>
                <a:gd name="T65" fmla="*/ 2147483647 h 397"/>
                <a:gd name="T66" fmla="*/ 2147483647 w 151"/>
                <a:gd name="T67" fmla="*/ 2147483647 h 397"/>
                <a:gd name="T68" fmla="*/ 2147483647 w 151"/>
                <a:gd name="T69" fmla="*/ 2147483647 h 397"/>
                <a:gd name="T70" fmla="*/ 2147483647 w 151"/>
                <a:gd name="T71" fmla="*/ 2147483647 h 397"/>
                <a:gd name="T72" fmla="*/ 2147483647 w 151"/>
                <a:gd name="T73" fmla="*/ 2147483647 h 397"/>
                <a:gd name="T74" fmla="*/ 2147483647 w 151"/>
                <a:gd name="T75" fmla="*/ 2147483647 h 397"/>
                <a:gd name="T76" fmla="*/ 2147483647 w 151"/>
                <a:gd name="T77" fmla="*/ 2147483647 h 397"/>
                <a:gd name="T78" fmla="*/ 2147483647 w 151"/>
                <a:gd name="T79" fmla="*/ 2147483647 h 397"/>
                <a:gd name="T80" fmla="*/ 0 w 151"/>
                <a:gd name="T81" fmla="*/ 2147483647 h 397"/>
                <a:gd name="T82" fmla="*/ 2147483647 w 151"/>
                <a:gd name="T83" fmla="*/ 2147483647 h 397"/>
                <a:gd name="T84" fmla="*/ 2147483647 w 151"/>
                <a:gd name="T85" fmla="*/ 2147483647 h 397"/>
                <a:gd name="T86" fmla="*/ 2147483647 w 151"/>
                <a:gd name="T87" fmla="*/ 2147483647 h 3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1"/>
                <a:gd name="T133" fmla="*/ 0 h 397"/>
                <a:gd name="T134" fmla="*/ 151 w 151"/>
                <a:gd name="T135" fmla="*/ 397 h 39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1" h="397">
                  <a:moveTo>
                    <a:pt x="27" y="397"/>
                  </a:moveTo>
                  <a:lnTo>
                    <a:pt x="100" y="392"/>
                  </a:lnTo>
                  <a:lnTo>
                    <a:pt x="113" y="284"/>
                  </a:lnTo>
                  <a:lnTo>
                    <a:pt x="140" y="276"/>
                  </a:lnTo>
                  <a:lnTo>
                    <a:pt x="140" y="273"/>
                  </a:lnTo>
                  <a:lnTo>
                    <a:pt x="140" y="265"/>
                  </a:lnTo>
                  <a:lnTo>
                    <a:pt x="140" y="251"/>
                  </a:lnTo>
                  <a:lnTo>
                    <a:pt x="140" y="235"/>
                  </a:lnTo>
                  <a:lnTo>
                    <a:pt x="143" y="214"/>
                  </a:lnTo>
                  <a:lnTo>
                    <a:pt x="143" y="195"/>
                  </a:lnTo>
                  <a:lnTo>
                    <a:pt x="143" y="170"/>
                  </a:lnTo>
                  <a:lnTo>
                    <a:pt x="146" y="146"/>
                  </a:lnTo>
                  <a:lnTo>
                    <a:pt x="146" y="119"/>
                  </a:lnTo>
                  <a:lnTo>
                    <a:pt x="149" y="95"/>
                  </a:lnTo>
                  <a:lnTo>
                    <a:pt x="149" y="70"/>
                  </a:lnTo>
                  <a:lnTo>
                    <a:pt x="149" y="51"/>
                  </a:lnTo>
                  <a:lnTo>
                    <a:pt x="149" y="32"/>
                  </a:lnTo>
                  <a:lnTo>
                    <a:pt x="151" y="16"/>
                  </a:lnTo>
                  <a:lnTo>
                    <a:pt x="151" y="5"/>
                  </a:lnTo>
                  <a:lnTo>
                    <a:pt x="151" y="0"/>
                  </a:lnTo>
                  <a:lnTo>
                    <a:pt x="116" y="97"/>
                  </a:lnTo>
                  <a:lnTo>
                    <a:pt x="116" y="103"/>
                  </a:lnTo>
                  <a:lnTo>
                    <a:pt x="116" y="116"/>
                  </a:lnTo>
                  <a:lnTo>
                    <a:pt x="116" y="124"/>
                  </a:lnTo>
                  <a:lnTo>
                    <a:pt x="116" y="138"/>
                  </a:lnTo>
                  <a:lnTo>
                    <a:pt x="113" y="151"/>
                  </a:lnTo>
                  <a:lnTo>
                    <a:pt x="113" y="165"/>
                  </a:lnTo>
                  <a:lnTo>
                    <a:pt x="111" y="178"/>
                  </a:lnTo>
                  <a:lnTo>
                    <a:pt x="111" y="192"/>
                  </a:lnTo>
                  <a:lnTo>
                    <a:pt x="108" y="203"/>
                  </a:lnTo>
                  <a:lnTo>
                    <a:pt x="105" y="214"/>
                  </a:lnTo>
                  <a:lnTo>
                    <a:pt x="105" y="224"/>
                  </a:lnTo>
                  <a:lnTo>
                    <a:pt x="103" y="232"/>
                  </a:lnTo>
                  <a:lnTo>
                    <a:pt x="103" y="241"/>
                  </a:lnTo>
                  <a:lnTo>
                    <a:pt x="100" y="249"/>
                  </a:lnTo>
                  <a:lnTo>
                    <a:pt x="100" y="251"/>
                  </a:lnTo>
                  <a:lnTo>
                    <a:pt x="100" y="254"/>
                  </a:lnTo>
                  <a:lnTo>
                    <a:pt x="70" y="65"/>
                  </a:lnTo>
                  <a:lnTo>
                    <a:pt x="48" y="232"/>
                  </a:lnTo>
                  <a:lnTo>
                    <a:pt x="30" y="81"/>
                  </a:lnTo>
                  <a:lnTo>
                    <a:pt x="0" y="289"/>
                  </a:lnTo>
                  <a:lnTo>
                    <a:pt x="35" y="287"/>
                  </a:lnTo>
                  <a:lnTo>
                    <a:pt x="27" y="397"/>
                  </a:lnTo>
                  <a:close/>
                </a:path>
              </a:pathLst>
            </a:custGeom>
            <a:solidFill>
              <a:srgbClr val="D67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0" name="Freeform 45"/>
            <p:cNvSpPr>
              <a:spLocks/>
            </p:cNvSpPr>
            <p:nvPr/>
          </p:nvSpPr>
          <p:spPr bwMode="auto">
            <a:xfrm>
              <a:off x="6370638" y="2555876"/>
              <a:ext cx="176212" cy="377825"/>
            </a:xfrm>
            <a:custGeom>
              <a:avLst/>
              <a:gdLst>
                <a:gd name="T0" fmla="*/ 2147483647 w 111"/>
                <a:gd name="T1" fmla="*/ 2147483647 h 238"/>
                <a:gd name="T2" fmla="*/ 2147483647 w 111"/>
                <a:gd name="T3" fmla="*/ 2147483647 h 238"/>
                <a:gd name="T4" fmla="*/ 2147483647 w 111"/>
                <a:gd name="T5" fmla="*/ 2147483647 h 238"/>
                <a:gd name="T6" fmla="*/ 2147483647 w 111"/>
                <a:gd name="T7" fmla="*/ 2147483647 h 238"/>
                <a:gd name="T8" fmla="*/ 2147483647 w 111"/>
                <a:gd name="T9" fmla="*/ 2147483647 h 238"/>
                <a:gd name="T10" fmla="*/ 2147483647 w 111"/>
                <a:gd name="T11" fmla="*/ 2147483647 h 238"/>
                <a:gd name="T12" fmla="*/ 2147483647 w 111"/>
                <a:gd name="T13" fmla="*/ 2147483647 h 238"/>
                <a:gd name="T14" fmla="*/ 2147483647 w 111"/>
                <a:gd name="T15" fmla="*/ 2147483647 h 238"/>
                <a:gd name="T16" fmla="*/ 2147483647 w 111"/>
                <a:gd name="T17" fmla="*/ 2147483647 h 238"/>
                <a:gd name="T18" fmla="*/ 2147483647 w 111"/>
                <a:gd name="T19" fmla="*/ 2147483647 h 238"/>
                <a:gd name="T20" fmla="*/ 2147483647 w 111"/>
                <a:gd name="T21" fmla="*/ 2147483647 h 238"/>
                <a:gd name="T22" fmla="*/ 2147483647 w 111"/>
                <a:gd name="T23" fmla="*/ 0 h 238"/>
                <a:gd name="T24" fmla="*/ 2147483647 w 111"/>
                <a:gd name="T25" fmla="*/ 2147483647 h 238"/>
                <a:gd name="T26" fmla="*/ 2147483647 w 111"/>
                <a:gd name="T27" fmla="*/ 2147483647 h 238"/>
                <a:gd name="T28" fmla="*/ 2147483647 w 111"/>
                <a:gd name="T29" fmla="*/ 2147483647 h 238"/>
                <a:gd name="T30" fmla="*/ 2147483647 w 111"/>
                <a:gd name="T31" fmla="*/ 2147483647 h 238"/>
                <a:gd name="T32" fmla="*/ 2147483647 w 111"/>
                <a:gd name="T33" fmla="*/ 2147483647 h 238"/>
                <a:gd name="T34" fmla="*/ 2147483647 w 111"/>
                <a:gd name="T35" fmla="*/ 2147483647 h 238"/>
                <a:gd name="T36" fmla="*/ 2147483647 w 111"/>
                <a:gd name="T37" fmla="*/ 2147483647 h 238"/>
                <a:gd name="T38" fmla="*/ 2147483647 w 111"/>
                <a:gd name="T39" fmla="*/ 2147483647 h 238"/>
                <a:gd name="T40" fmla="*/ 2147483647 w 111"/>
                <a:gd name="T41" fmla="*/ 2147483647 h 238"/>
                <a:gd name="T42" fmla="*/ 2147483647 w 111"/>
                <a:gd name="T43" fmla="*/ 2147483647 h 238"/>
                <a:gd name="T44" fmla="*/ 2147483647 w 111"/>
                <a:gd name="T45" fmla="*/ 2147483647 h 238"/>
                <a:gd name="T46" fmla="*/ 2147483647 w 111"/>
                <a:gd name="T47" fmla="*/ 2147483647 h 238"/>
                <a:gd name="T48" fmla="*/ 2147483647 w 111"/>
                <a:gd name="T49" fmla="*/ 2147483647 h 238"/>
                <a:gd name="T50" fmla="*/ 2147483647 w 111"/>
                <a:gd name="T51" fmla="*/ 2147483647 h 238"/>
                <a:gd name="T52" fmla="*/ 2147483647 w 111"/>
                <a:gd name="T53" fmla="*/ 2147483647 h 238"/>
                <a:gd name="T54" fmla="*/ 2147483647 w 111"/>
                <a:gd name="T55" fmla="*/ 2147483647 h 238"/>
                <a:gd name="T56" fmla="*/ 2147483647 w 111"/>
                <a:gd name="T57" fmla="*/ 2147483647 h 238"/>
                <a:gd name="T58" fmla="*/ 2147483647 w 111"/>
                <a:gd name="T59" fmla="*/ 2147483647 h 238"/>
                <a:gd name="T60" fmla="*/ 2147483647 w 111"/>
                <a:gd name="T61" fmla="*/ 2147483647 h 238"/>
                <a:gd name="T62" fmla="*/ 2147483647 w 111"/>
                <a:gd name="T63" fmla="*/ 2147483647 h 238"/>
                <a:gd name="T64" fmla="*/ 2147483647 w 111"/>
                <a:gd name="T65" fmla="*/ 2147483647 h 238"/>
                <a:gd name="T66" fmla="*/ 2147483647 w 111"/>
                <a:gd name="T67" fmla="*/ 2147483647 h 238"/>
                <a:gd name="T68" fmla="*/ 2147483647 w 111"/>
                <a:gd name="T69" fmla="*/ 2147483647 h 238"/>
                <a:gd name="T70" fmla="*/ 2147483647 w 111"/>
                <a:gd name="T71" fmla="*/ 2147483647 h 238"/>
                <a:gd name="T72" fmla="*/ 2147483647 w 111"/>
                <a:gd name="T73" fmla="*/ 2147483647 h 238"/>
                <a:gd name="T74" fmla="*/ 2147483647 w 111"/>
                <a:gd name="T75" fmla="*/ 2147483647 h 238"/>
                <a:gd name="T76" fmla="*/ 2147483647 w 111"/>
                <a:gd name="T77" fmla="*/ 2147483647 h 238"/>
                <a:gd name="T78" fmla="*/ 2147483647 w 111"/>
                <a:gd name="T79" fmla="*/ 2147483647 h 238"/>
                <a:gd name="T80" fmla="*/ 2147483647 w 111"/>
                <a:gd name="T81" fmla="*/ 2147483647 h 238"/>
                <a:gd name="T82" fmla="*/ 0 w 111"/>
                <a:gd name="T83" fmla="*/ 2147483647 h 2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1"/>
                <a:gd name="T127" fmla="*/ 0 h 238"/>
                <a:gd name="T128" fmla="*/ 111 w 111"/>
                <a:gd name="T129" fmla="*/ 238 h 2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1" h="238">
                  <a:moveTo>
                    <a:pt x="0" y="176"/>
                  </a:moveTo>
                  <a:lnTo>
                    <a:pt x="3" y="174"/>
                  </a:lnTo>
                  <a:lnTo>
                    <a:pt x="14" y="165"/>
                  </a:lnTo>
                  <a:lnTo>
                    <a:pt x="19" y="160"/>
                  </a:lnTo>
                  <a:lnTo>
                    <a:pt x="25" y="152"/>
                  </a:lnTo>
                  <a:lnTo>
                    <a:pt x="33" y="147"/>
                  </a:lnTo>
                  <a:lnTo>
                    <a:pt x="44" y="138"/>
                  </a:lnTo>
                  <a:lnTo>
                    <a:pt x="49" y="128"/>
                  </a:lnTo>
                  <a:lnTo>
                    <a:pt x="57" y="119"/>
                  </a:lnTo>
                  <a:lnTo>
                    <a:pt x="65" y="109"/>
                  </a:lnTo>
                  <a:lnTo>
                    <a:pt x="71" y="98"/>
                  </a:lnTo>
                  <a:lnTo>
                    <a:pt x="76" y="87"/>
                  </a:lnTo>
                  <a:lnTo>
                    <a:pt x="82" y="76"/>
                  </a:lnTo>
                  <a:lnTo>
                    <a:pt x="82" y="65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2" y="38"/>
                  </a:lnTo>
                  <a:lnTo>
                    <a:pt x="82" y="33"/>
                  </a:lnTo>
                  <a:lnTo>
                    <a:pt x="76" y="22"/>
                  </a:lnTo>
                  <a:lnTo>
                    <a:pt x="71" y="17"/>
                  </a:lnTo>
                  <a:lnTo>
                    <a:pt x="63" y="9"/>
                  </a:lnTo>
                  <a:lnTo>
                    <a:pt x="57" y="6"/>
                  </a:lnTo>
                  <a:lnTo>
                    <a:pt x="52" y="0"/>
                  </a:lnTo>
                  <a:lnTo>
                    <a:pt x="111" y="19"/>
                  </a:lnTo>
                  <a:lnTo>
                    <a:pt x="109" y="33"/>
                  </a:lnTo>
                  <a:lnTo>
                    <a:pt x="106" y="41"/>
                  </a:lnTo>
                  <a:lnTo>
                    <a:pt x="103" y="49"/>
                  </a:lnTo>
                  <a:lnTo>
                    <a:pt x="100" y="57"/>
                  </a:lnTo>
                  <a:lnTo>
                    <a:pt x="100" y="68"/>
                  </a:lnTo>
                  <a:lnTo>
                    <a:pt x="95" y="76"/>
                  </a:lnTo>
                  <a:lnTo>
                    <a:pt x="95" y="87"/>
                  </a:lnTo>
                  <a:lnTo>
                    <a:pt x="92" y="95"/>
                  </a:lnTo>
                  <a:lnTo>
                    <a:pt x="90" y="106"/>
                  </a:lnTo>
                  <a:lnTo>
                    <a:pt x="87" y="114"/>
                  </a:lnTo>
                  <a:lnTo>
                    <a:pt x="84" y="122"/>
                  </a:lnTo>
                  <a:lnTo>
                    <a:pt x="82" y="128"/>
                  </a:lnTo>
                  <a:lnTo>
                    <a:pt x="79" y="133"/>
                  </a:lnTo>
                  <a:lnTo>
                    <a:pt x="73" y="141"/>
                  </a:lnTo>
                  <a:lnTo>
                    <a:pt x="68" y="149"/>
                  </a:lnTo>
                  <a:lnTo>
                    <a:pt x="60" y="155"/>
                  </a:lnTo>
                  <a:lnTo>
                    <a:pt x="57" y="160"/>
                  </a:lnTo>
                  <a:lnTo>
                    <a:pt x="52" y="168"/>
                  </a:lnTo>
                  <a:lnTo>
                    <a:pt x="49" y="174"/>
                  </a:lnTo>
                  <a:lnTo>
                    <a:pt x="49" y="176"/>
                  </a:lnTo>
                  <a:lnTo>
                    <a:pt x="46" y="182"/>
                  </a:lnTo>
                  <a:lnTo>
                    <a:pt x="46" y="184"/>
                  </a:lnTo>
                  <a:lnTo>
                    <a:pt x="49" y="187"/>
                  </a:lnTo>
                  <a:lnTo>
                    <a:pt x="52" y="187"/>
                  </a:lnTo>
                  <a:lnTo>
                    <a:pt x="60" y="190"/>
                  </a:lnTo>
                  <a:lnTo>
                    <a:pt x="65" y="182"/>
                  </a:lnTo>
                  <a:lnTo>
                    <a:pt x="73" y="174"/>
                  </a:lnTo>
                  <a:lnTo>
                    <a:pt x="76" y="168"/>
                  </a:lnTo>
                  <a:lnTo>
                    <a:pt x="82" y="160"/>
                  </a:lnTo>
                  <a:lnTo>
                    <a:pt x="87" y="152"/>
                  </a:lnTo>
                  <a:lnTo>
                    <a:pt x="90" y="147"/>
                  </a:lnTo>
                  <a:lnTo>
                    <a:pt x="92" y="138"/>
                  </a:lnTo>
                  <a:lnTo>
                    <a:pt x="95" y="130"/>
                  </a:lnTo>
                  <a:lnTo>
                    <a:pt x="100" y="125"/>
                  </a:lnTo>
                  <a:lnTo>
                    <a:pt x="103" y="119"/>
                  </a:lnTo>
                  <a:lnTo>
                    <a:pt x="109" y="109"/>
                  </a:lnTo>
                  <a:lnTo>
                    <a:pt x="109" y="122"/>
                  </a:lnTo>
                  <a:lnTo>
                    <a:pt x="109" y="138"/>
                  </a:lnTo>
                  <a:lnTo>
                    <a:pt x="106" y="147"/>
                  </a:lnTo>
                  <a:lnTo>
                    <a:pt x="106" y="155"/>
                  </a:lnTo>
                  <a:lnTo>
                    <a:pt x="103" y="165"/>
                  </a:lnTo>
                  <a:lnTo>
                    <a:pt x="103" y="174"/>
                  </a:lnTo>
                  <a:lnTo>
                    <a:pt x="98" y="182"/>
                  </a:lnTo>
                  <a:lnTo>
                    <a:pt x="95" y="193"/>
                  </a:lnTo>
                  <a:lnTo>
                    <a:pt x="90" y="201"/>
                  </a:lnTo>
                  <a:lnTo>
                    <a:pt x="84" y="209"/>
                  </a:lnTo>
                  <a:lnTo>
                    <a:pt x="79" y="214"/>
                  </a:lnTo>
                  <a:lnTo>
                    <a:pt x="73" y="222"/>
                  </a:lnTo>
                  <a:lnTo>
                    <a:pt x="65" y="225"/>
                  </a:lnTo>
                  <a:lnTo>
                    <a:pt x="57" y="228"/>
                  </a:lnTo>
                  <a:lnTo>
                    <a:pt x="52" y="230"/>
                  </a:lnTo>
                  <a:lnTo>
                    <a:pt x="46" y="233"/>
                  </a:lnTo>
                  <a:lnTo>
                    <a:pt x="36" y="236"/>
                  </a:lnTo>
                  <a:lnTo>
                    <a:pt x="27" y="238"/>
                  </a:lnTo>
                  <a:lnTo>
                    <a:pt x="19" y="236"/>
                  </a:lnTo>
                  <a:lnTo>
                    <a:pt x="17" y="236"/>
                  </a:lnTo>
                  <a:lnTo>
                    <a:pt x="14" y="23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1" name="Freeform 46"/>
            <p:cNvSpPr>
              <a:spLocks/>
            </p:cNvSpPr>
            <p:nvPr/>
          </p:nvSpPr>
          <p:spPr bwMode="auto">
            <a:xfrm>
              <a:off x="5937250" y="2741613"/>
              <a:ext cx="576262" cy="639763"/>
            </a:xfrm>
            <a:custGeom>
              <a:avLst/>
              <a:gdLst>
                <a:gd name="T0" fmla="*/ 2147483647 w 363"/>
                <a:gd name="T1" fmla="*/ 2147483647 h 403"/>
                <a:gd name="T2" fmla="*/ 2147483647 w 363"/>
                <a:gd name="T3" fmla="*/ 2147483647 h 403"/>
                <a:gd name="T4" fmla="*/ 0 w 363"/>
                <a:gd name="T5" fmla="*/ 2147483647 h 403"/>
                <a:gd name="T6" fmla="*/ 2147483647 w 363"/>
                <a:gd name="T7" fmla="*/ 2147483647 h 403"/>
                <a:gd name="T8" fmla="*/ 2147483647 w 363"/>
                <a:gd name="T9" fmla="*/ 2147483647 h 403"/>
                <a:gd name="T10" fmla="*/ 2147483647 w 363"/>
                <a:gd name="T11" fmla="*/ 2147483647 h 403"/>
                <a:gd name="T12" fmla="*/ 2147483647 w 363"/>
                <a:gd name="T13" fmla="*/ 2147483647 h 403"/>
                <a:gd name="T14" fmla="*/ 2147483647 w 363"/>
                <a:gd name="T15" fmla="*/ 2147483647 h 403"/>
                <a:gd name="T16" fmla="*/ 2147483647 w 363"/>
                <a:gd name="T17" fmla="*/ 2147483647 h 403"/>
                <a:gd name="T18" fmla="*/ 2147483647 w 363"/>
                <a:gd name="T19" fmla="*/ 2147483647 h 403"/>
                <a:gd name="T20" fmla="*/ 2147483647 w 363"/>
                <a:gd name="T21" fmla="*/ 2147483647 h 403"/>
                <a:gd name="T22" fmla="*/ 2147483647 w 363"/>
                <a:gd name="T23" fmla="*/ 2147483647 h 403"/>
                <a:gd name="T24" fmla="*/ 2147483647 w 363"/>
                <a:gd name="T25" fmla="*/ 2147483647 h 403"/>
                <a:gd name="T26" fmla="*/ 2147483647 w 363"/>
                <a:gd name="T27" fmla="*/ 2147483647 h 403"/>
                <a:gd name="T28" fmla="*/ 2147483647 w 363"/>
                <a:gd name="T29" fmla="*/ 2147483647 h 403"/>
                <a:gd name="T30" fmla="*/ 2147483647 w 363"/>
                <a:gd name="T31" fmla="*/ 2147483647 h 403"/>
                <a:gd name="T32" fmla="*/ 2147483647 w 363"/>
                <a:gd name="T33" fmla="*/ 2147483647 h 403"/>
                <a:gd name="T34" fmla="*/ 2147483647 w 363"/>
                <a:gd name="T35" fmla="*/ 2147483647 h 403"/>
                <a:gd name="T36" fmla="*/ 2147483647 w 363"/>
                <a:gd name="T37" fmla="*/ 2147483647 h 403"/>
                <a:gd name="T38" fmla="*/ 2147483647 w 363"/>
                <a:gd name="T39" fmla="*/ 2147483647 h 403"/>
                <a:gd name="T40" fmla="*/ 2147483647 w 363"/>
                <a:gd name="T41" fmla="*/ 2147483647 h 403"/>
                <a:gd name="T42" fmla="*/ 2147483647 w 363"/>
                <a:gd name="T43" fmla="*/ 2147483647 h 403"/>
                <a:gd name="T44" fmla="*/ 2147483647 w 363"/>
                <a:gd name="T45" fmla="*/ 2147483647 h 403"/>
                <a:gd name="T46" fmla="*/ 2147483647 w 363"/>
                <a:gd name="T47" fmla="*/ 2147483647 h 403"/>
                <a:gd name="T48" fmla="*/ 2147483647 w 363"/>
                <a:gd name="T49" fmla="*/ 2147483647 h 403"/>
                <a:gd name="T50" fmla="*/ 2147483647 w 363"/>
                <a:gd name="T51" fmla="*/ 2147483647 h 403"/>
                <a:gd name="T52" fmla="*/ 2147483647 w 363"/>
                <a:gd name="T53" fmla="*/ 2147483647 h 403"/>
                <a:gd name="T54" fmla="*/ 2147483647 w 363"/>
                <a:gd name="T55" fmla="*/ 2147483647 h 403"/>
                <a:gd name="T56" fmla="*/ 2147483647 w 363"/>
                <a:gd name="T57" fmla="*/ 2147483647 h 403"/>
                <a:gd name="T58" fmla="*/ 2147483647 w 363"/>
                <a:gd name="T59" fmla="*/ 2147483647 h 403"/>
                <a:gd name="T60" fmla="*/ 2147483647 w 363"/>
                <a:gd name="T61" fmla="*/ 2147483647 h 403"/>
                <a:gd name="T62" fmla="*/ 2147483647 w 363"/>
                <a:gd name="T63" fmla="*/ 2147483647 h 403"/>
                <a:gd name="T64" fmla="*/ 2147483647 w 363"/>
                <a:gd name="T65" fmla="*/ 2147483647 h 403"/>
                <a:gd name="T66" fmla="*/ 2147483647 w 363"/>
                <a:gd name="T67" fmla="*/ 2147483647 h 403"/>
                <a:gd name="T68" fmla="*/ 2147483647 w 363"/>
                <a:gd name="T69" fmla="*/ 2147483647 h 403"/>
                <a:gd name="T70" fmla="*/ 2147483647 w 363"/>
                <a:gd name="T71" fmla="*/ 2147483647 h 403"/>
                <a:gd name="T72" fmla="*/ 2147483647 w 363"/>
                <a:gd name="T73" fmla="*/ 2147483647 h 403"/>
                <a:gd name="T74" fmla="*/ 2147483647 w 363"/>
                <a:gd name="T75" fmla="*/ 2147483647 h 403"/>
                <a:gd name="T76" fmla="*/ 2147483647 w 363"/>
                <a:gd name="T77" fmla="*/ 2147483647 h 403"/>
                <a:gd name="T78" fmla="*/ 2147483647 w 363"/>
                <a:gd name="T79" fmla="*/ 0 h 403"/>
                <a:gd name="T80" fmla="*/ 2147483647 w 363"/>
                <a:gd name="T81" fmla="*/ 0 h 403"/>
                <a:gd name="T82" fmla="*/ 2147483647 w 363"/>
                <a:gd name="T83" fmla="*/ 0 h 403"/>
                <a:gd name="T84" fmla="*/ 2147483647 w 363"/>
                <a:gd name="T85" fmla="*/ 0 h 403"/>
                <a:gd name="T86" fmla="*/ 2147483647 w 363"/>
                <a:gd name="T87" fmla="*/ 0 h 403"/>
                <a:gd name="T88" fmla="*/ 2147483647 w 363"/>
                <a:gd name="T89" fmla="*/ 0 h 403"/>
                <a:gd name="T90" fmla="*/ 2147483647 w 363"/>
                <a:gd name="T91" fmla="*/ 0 h 403"/>
                <a:gd name="T92" fmla="*/ 2147483647 w 363"/>
                <a:gd name="T93" fmla="*/ 0 h 403"/>
                <a:gd name="T94" fmla="*/ 2147483647 w 363"/>
                <a:gd name="T95" fmla="*/ 0 h 403"/>
                <a:gd name="T96" fmla="*/ 2147483647 w 363"/>
                <a:gd name="T97" fmla="*/ 2147483647 h 403"/>
                <a:gd name="T98" fmla="*/ 2147483647 w 363"/>
                <a:gd name="T99" fmla="*/ 2147483647 h 403"/>
                <a:gd name="T100" fmla="*/ 2147483647 w 363"/>
                <a:gd name="T101" fmla="*/ 2147483647 h 403"/>
                <a:gd name="T102" fmla="*/ 2147483647 w 363"/>
                <a:gd name="T103" fmla="*/ 2147483647 h 403"/>
                <a:gd name="T104" fmla="*/ 2147483647 w 363"/>
                <a:gd name="T105" fmla="*/ 2147483647 h 4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"/>
                <a:gd name="T160" fmla="*/ 0 h 403"/>
                <a:gd name="T161" fmla="*/ 363 w 363"/>
                <a:gd name="T162" fmla="*/ 403 h 4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" h="403">
                  <a:moveTo>
                    <a:pt x="27" y="5"/>
                  </a:moveTo>
                  <a:lnTo>
                    <a:pt x="33" y="70"/>
                  </a:lnTo>
                  <a:lnTo>
                    <a:pt x="0" y="159"/>
                  </a:lnTo>
                  <a:lnTo>
                    <a:pt x="70" y="284"/>
                  </a:lnTo>
                  <a:lnTo>
                    <a:pt x="103" y="368"/>
                  </a:lnTo>
                  <a:lnTo>
                    <a:pt x="103" y="403"/>
                  </a:lnTo>
                  <a:lnTo>
                    <a:pt x="336" y="397"/>
                  </a:lnTo>
                  <a:lnTo>
                    <a:pt x="363" y="387"/>
                  </a:lnTo>
                  <a:lnTo>
                    <a:pt x="363" y="381"/>
                  </a:lnTo>
                  <a:lnTo>
                    <a:pt x="360" y="373"/>
                  </a:lnTo>
                  <a:lnTo>
                    <a:pt x="357" y="360"/>
                  </a:lnTo>
                  <a:lnTo>
                    <a:pt x="355" y="343"/>
                  </a:lnTo>
                  <a:lnTo>
                    <a:pt x="349" y="322"/>
                  </a:lnTo>
                  <a:lnTo>
                    <a:pt x="346" y="297"/>
                  </a:lnTo>
                  <a:lnTo>
                    <a:pt x="341" y="273"/>
                  </a:lnTo>
                  <a:lnTo>
                    <a:pt x="333" y="246"/>
                  </a:lnTo>
                  <a:lnTo>
                    <a:pt x="325" y="216"/>
                  </a:lnTo>
                  <a:lnTo>
                    <a:pt x="319" y="186"/>
                  </a:lnTo>
                  <a:lnTo>
                    <a:pt x="311" y="159"/>
                  </a:lnTo>
                  <a:lnTo>
                    <a:pt x="303" y="130"/>
                  </a:lnTo>
                  <a:lnTo>
                    <a:pt x="292" y="103"/>
                  </a:lnTo>
                  <a:lnTo>
                    <a:pt x="284" y="81"/>
                  </a:lnTo>
                  <a:lnTo>
                    <a:pt x="273" y="59"/>
                  </a:lnTo>
                  <a:lnTo>
                    <a:pt x="265" y="40"/>
                  </a:lnTo>
                  <a:lnTo>
                    <a:pt x="263" y="38"/>
                  </a:lnTo>
                  <a:lnTo>
                    <a:pt x="257" y="35"/>
                  </a:lnTo>
                  <a:lnTo>
                    <a:pt x="252" y="35"/>
                  </a:lnTo>
                  <a:lnTo>
                    <a:pt x="246" y="32"/>
                  </a:lnTo>
                  <a:lnTo>
                    <a:pt x="241" y="30"/>
                  </a:lnTo>
                  <a:lnTo>
                    <a:pt x="235" y="30"/>
                  </a:lnTo>
                  <a:lnTo>
                    <a:pt x="227" y="24"/>
                  </a:lnTo>
                  <a:lnTo>
                    <a:pt x="219" y="21"/>
                  </a:lnTo>
                  <a:lnTo>
                    <a:pt x="211" y="19"/>
                  </a:lnTo>
                  <a:lnTo>
                    <a:pt x="200" y="16"/>
                  </a:lnTo>
                  <a:lnTo>
                    <a:pt x="189" y="13"/>
                  </a:lnTo>
                  <a:lnTo>
                    <a:pt x="179" y="11"/>
                  </a:lnTo>
                  <a:lnTo>
                    <a:pt x="168" y="8"/>
                  </a:lnTo>
                  <a:lnTo>
                    <a:pt x="157" y="5"/>
                  </a:lnTo>
                  <a:lnTo>
                    <a:pt x="144" y="2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06" y="0"/>
                  </a:lnTo>
                  <a:lnTo>
                    <a:pt x="95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0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2" name="Freeform 47"/>
            <p:cNvSpPr>
              <a:spLocks/>
            </p:cNvSpPr>
            <p:nvPr/>
          </p:nvSpPr>
          <p:spPr bwMode="auto">
            <a:xfrm>
              <a:off x="5864225" y="2466976"/>
              <a:ext cx="271462" cy="269875"/>
            </a:xfrm>
            <a:custGeom>
              <a:avLst/>
              <a:gdLst>
                <a:gd name="T0" fmla="*/ 2147483647 w 171"/>
                <a:gd name="T1" fmla="*/ 2147483647 h 170"/>
                <a:gd name="T2" fmla="*/ 2147483647 w 171"/>
                <a:gd name="T3" fmla="*/ 2147483647 h 170"/>
                <a:gd name="T4" fmla="*/ 2147483647 w 171"/>
                <a:gd name="T5" fmla="*/ 2147483647 h 170"/>
                <a:gd name="T6" fmla="*/ 2147483647 w 171"/>
                <a:gd name="T7" fmla="*/ 2147483647 h 170"/>
                <a:gd name="T8" fmla="*/ 2147483647 w 171"/>
                <a:gd name="T9" fmla="*/ 2147483647 h 170"/>
                <a:gd name="T10" fmla="*/ 2147483647 w 171"/>
                <a:gd name="T11" fmla="*/ 2147483647 h 170"/>
                <a:gd name="T12" fmla="*/ 2147483647 w 171"/>
                <a:gd name="T13" fmla="*/ 2147483647 h 170"/>
                <a:gd name="T14" fmla="*/ 2147483647 w 171"/>
                <a:gd name="T15" fmla="*/ 2147483647 h 170"/>
                <a:gd name="T16" fmla="*/ 2147483647 w 171"/>
                <a:gd name="T17" fmla="*/ 2147483647 h 170"/>
                <a:gd name="T18" fmla="*/ 2147483647 w 171"/>
                <a:gd name="T19" fmla="*/ 2147483647 h 170"/>
                <a:gd name="T20" fmla="*/ 2147483647 w 171"/>
                <a:gd name="T21" fmla="*/ 2147483647 h 170"/>
                <a:gd name="T22" fmla="*/ 2147483647 w 171"/>
                <a:gd name="T23" fmla="*/ 2147483647 h 170"/>
                <a:gd name="T24" fmla="*/ 2147483647 w 171"/>
                <a:gd name="T25" fmla="*/ 2147483647 h 170"/>
                <a:gd name="T26" fmla="*/ 2147483647 w 171"/>
                <a:gd name="T27" fmla="*/ 2147483647 h 170"/>
                <a:gd name="T28" fmla="*/ 2147483647 w 171"/>
                <a:gd name="T29" fmla="*/ 2147483647 h 170"/>
                <a:gd name="T30" fmla="*/ 2147483647 w 171"/>
                <a:gd name="T31" fmla="*/ 2147483647 h 170"/>
                <a:gd name="T32" fmla="*/ 2147483647 w 171"/>
                <a:gd name="T33" fmla="*/ 2147483647 h 170"/>
                <a:gd name="T34" fmla="*/ 2147483647 w 171"/>
                <a:gd name="T35" fmla="*/ 2147483647 h 170"/>
                <a:gd name="T36" fmla="*/ 2147483647 w 171"/>
                <a:gd name="T37" fmla="*/ 2147483647 h 170"/>
                <a:gd name="T38" fmla="*/ 2147483647 w 171"/>
                <a:gd name="T39" fmla="*/ 2147483647 h 170"/>
                <a:gd name="T40" fmla="*/ 2147483647 w 171"/>
                <a:gd name="T41" fmla="*/ 2147483647 h 170"/>
                <a:gd name="T42" fmla="*/ 2147483647 w 171"/>
                <a:gd name="T43" fmla="*/ 2147483647 h 170"/>
                <a:gd name="T44" fmla="*/ 2147483647 w 171"/>
                <a:gd name="T45" fmla="*/ 2147483647 h 170"/>
                <a:gd name="T46" fmla="*/ 2147483647 w 171"/>
                <a:gd name="T47" fmla="*/ 2147483647 h 170"/>
                <a:gd name="T48" fmla="*/ 2147483647 w 171"/>
                <a:gd name="T49" fmla="*/ 2147483647 h 170"/>
                <a:gd name="T50" fmla="*/ 2147483647 w 171"/>
                <a:gd name="T51" fmla="*/ 2147483647 h 170"/>
                <a:gd name="T52" fmla="*/ 0 w 171"/>
                <a:gd name="T53" fmla="*/ 2147483647 h 170"/>
                <a:gd name="T54" fmla="*/ 2147483647 w 171"/>
                <a:gd name="T55" fmla="*/ 2147483647 h 170"/>
                <a:gd name="T56" fmla="*/ 2147483647 w 171"/>
                <a:gd name="T57" fmla="*/ 2147483647 h 170"/>
                <a:gd name="T58" fmla="*/ 2147483647 w 171"/>
                <a:gd name="T59" fmla="*/ 2147483647 h 170"/>
                <a:gd name="T60" fmla="*/ 2147483647 w 171"/>
                <a:gd name="T61" fmla="*/ 2147483647 h 170"/>
                <a:gd name="T62" fmla="*/ 2147483647 w 171"/>
                <a:gd name="T63" fmla="*/ 2147483647 h 170"/>
                <a:gd name="T64" fmla="*/ 2147483647 w 171"/>
                <a:gd name="T65" fmla="*/ 2147483647 h 170"/>
                <a:gd name="T66" fmla="*/ 2147483647 w 171"/>
                <a:gd name="T67" fmla="*/ 2147483647 h 170"/>
                <a:gd name="T68" fmla="*/ 2147483647 w 171"/>
                <a:gd name="T69" fmla="*/ 2147483647 h 170"/>
                <a:gd name="T70" fmla="*/ 2147483647 w 171"/>
                <a:gd name="T71" fmla="*/ 2147483647 h 170"/>
                <a:gd name="T72" fmla="*/ 2147483647 w 171"/>
                <a:gd name="T73" fmla="*/ 2147483647 h 170"/>
                <a:gd name="T74" fmla="*/ 2147483647 w 171"/>
                <a:gd name="T75" fmla="*/ 2147483647 h 170"/>
                <a:gd name="T76" fmla="*/ 2147483647 w 171"/>
                <a:gd name="T77" fmla="*/ 2147483647 h 170"/>
                <a:gd name="T78" fmla="*/ 2147483647 w 171"/>
                <a:gd name="T79" fmla="*/ 2147483647 h 170"/>
                <a:gd name="T80" fmla="*/ 2147483647 w 171"/>
                <a:gd name="T81" fmla="*/ 2147483647 h 170"/>
                <a:gd name="T82" fmla="*/ 2147483647 w 171"/>
                <a:gd name="T83" fmla="*/ 2147483647 h 170"/>
                <a:gd name="T84" fmla="*/ 2147483647 w 171"/>
                <a:gd name="T85" fmla="*/ 2147483647 h 170"/>
                <a:gd name="T86" fmla="*/ 2147483647 w 171"/>
                <a:gd name="T87" fmla="*/ 2147483647 h 170"/>
                <a:gd name="T88" fmla="*/ 2147483647 w 171"/>
                <a:gd name="T89" fmla="*/ 2147483647 h 170"/>
                <a:gd name="T90" fmla="*/ 2147483647 w 171"/>
                <a:gd name="T91" fmla="*/ 2147483647 h 170"/>
                <a:gd name="T92" fmla="*/ 2147483647 w 171"/>
                <a:gd name="T93" fmla="*/ 2147483647 h 170"/>
                <a:gd name="T94" fmla="*/ 2147483647 w 171"/>
                <a:gd name="T95" fmla="*/ 2147483647 h 170"/>
                <a:gd name="T96" fmla="*/ 2147483647 w 171"/>
                <a:gd name="T97" fmla="*/ 2147483647 h 170"/>
                <a:gd name="T98" fmla="*/ 2147483647 w 171"/>
                <a:gd name="T99" fmla="*/ 2147483647 h 170"/>
                <a:gd name="T100" fmla="*/ 2147483647 w 171"/>
                <a:gd name="T101" fmla="*/ 2147483647 h 170"/>
                <a:gd name="T102" fmla="*/ 2147483647 w 171"/>
                <a:gd name="T103" fmla="*/ 2147483647 h 170"/>
                <a:gd name="T104" fmla="*/ 2147483647 w 171"/>
                <a:gd name="T105" fmla="*/ 2147483647 h 170"/>
                <a:gd name="T106" fmla="*/ 2147483647 w 171"/>
                <a:gd name="T107" fmla="*/ 2147483647 h 170"/>
                <a:gd name="T108" fmla="*/ 2147483647 w 171"/>
                <a:gd name="T109" fmla="*/ 2147483647 h 170"/>
                <a:gd name="T110" fmla="*/ 2147483647 w 171"/>
                <a:gd name="T111" fmla="*/ 0 h 170"/>
                <a:gd name="T112" fmla="*/ 2147483647 w 171"/>
                <a:gd name="T113" fmla="*/ 0 h 170"/>
                <a:gd name="T114" fmla="*/ 2147483647 w 171"/>
                <a:gd name="T115" fmla="*/ 0 h 170"/>
                <a:gd name="T116" fmla="*/ 2147483647 w 171"/>
                <a:gd name="T117" fmla="*/ 0 h 170"/>
                <a:gd name="T118" fmla="*/ 2147483647 w 171"/>
                <a:gd name="T119" fmla="*/ 2147483647 h 170"/>
                <a:gd name="T120" fmla="*/ 2147483647 w 171"/>
                <a:gd name="T121" fmla="*/ 2147483647 h 1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"/>
                <a:gd name="T184" fmla="*/ 0 h 170"/>
                <a:gd name="T185" fmla="*/ 171 w 171"/>
                <a:gd name="T186" fmla="*/ 170 h 1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" h="170">
                  <a:moveTo>
                    <a:pt x="149" y="13"/>
                  </a:moveTo>
                  <a:lnTo>
                    <a:pt x="146" y="13"/>
                  </a:lnTo>
                  <a:lnTo>
                    <a:pt x="141" y="16"/>
                  </a:lnTo>
                  <a:lnTo>
                    <a:pt x="133" y="21"/>
                  </a:lnTo>
                  <a:lnTo>
                    <a:pt x="125" y="29"/>
                  </a:lnTo>
                  <a:lnTo>
                    <a:pt x="114" y="40"/>
                  </a:lnTo>
                  <a:lnTo>
                    <a:pt x="106" y="51"/>
                  </a:lnTo>
                  <a:lnTo>
                    <a:pt x="100" y="56"/>
                  </a:lnTo>
                  <a:lnTo>
                    <a:pt x="98" y="65"/>
                  </a:lnTo>
                  <a:lnTo>
                    <a:pt x="92" y="73"/>
                  </a:lnTo>
                  <a:lnTo>
                    <a:pt x="92" y="81"/>
                  </a:lnTo>
                  <a:lnTo>
                    <a:pt x="87" y="86"/>
                  </a:lnTo>
                  <a:lnTo>
                    <a:pt x="84" y="94"/>
                  </a:lnTo>
                  <a:lnTo>
                    <a:pt x="81" y="102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79" y="124"/>
                  </a:lnTo>
                  <a:lnTo>
                    <a:pt x="76" y="132"/>
                  </a:lnTo>
                  <a:lnTo>
                    <a:pt x="76" y="140"/>
                  </a:lnTo>
                  <a:lnTo>
                    <a:pt x="73" y="146"/>
                  </a:lnTo>
                  <a:lnTo>
                    <a:pt x="73" y="151"/>
                  </a:lnTo>
                  <a:lnTo>
                    <a:pt x="70" y="157"/>
                  </a:lnTo>
                  <a:lnTo>
                    <a:pt x="70" y="162"/>
                  </a:lnTo>
                  <a:lnTo>
                    <a:pt x="70" y="167"/>
                  </a:lnTo>
                  <a:lnTo>
                    <a:pt x="70" y="170"/>
                  </a:lnTo>
                  <a:lnTo>
                    <a:pt x="46" y="170"/>
                  </a:lnTo>
                  <a:lnTo>
                    <a:pt x="0" y="124"/>
                  </a:lnTo>
                  <a:lnTo>
                    <a:pt x="11" y="56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5" y="46"/>
                  </a:lnTo>
                  <a:lnTo>
                    <a:pt x="33" y="51"/>
                  </a:lnTo>
                  <a:lnTo>
                    <a:pt x="33" y="56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81"/>
                  </a:lnTo>
                  <a:lnTo>
                    <a:pt x="30" y="92"/>
                  </a:lnTo>
                  <a:lnTo>
                    <a:pt x="33" y="97"/>
                  </a:lnTo>
                  <a:lnTo>
                    <a:pt x="38" y="100"/>
                  </a:lnTo>
                  <a:lnTo>
                    <a:pt x="43" y="94"/>
                  </a:lnTo>
                  <a:lnTo>
                    <a:pt x="49" y="86"/>
                  </a:lnTo>
                  <a:lnTo>
                    <a:pt x="52" y="81"/>
                  </a:lnTo>
                  <a:lnTo>
                    <a:pt x="60" y="70"/>
                  </a:lnTo>
                  <a:lnTo>
                    <a:pt x="65" y="59"/>
                  </a:lnTo>
                  <a:lnTo>
                    <a:pt x="73" y="48"/>
                  </a:lnTo>
                  <a:lnTo>
                    <a:pt x="79" y="43"/>
                  </a:lnTo>
                  <a:lnTo>
                    <a:pt x="84" y="38"/>
                  </a:lnTo>
                  <a:lnTo>
                    <a:pt x="89" y="32"/>
                  </a:lnTo>
                  <a:lnTo>
                    <a:pt x="98" y="27"/>
                  </a:lnTo>
                  <a:lnTo>
                    <a:pt x="103" y="21"/>
                  </a:lnTo>
                  <a:lnTo>
                    <a:pt x="111" y="16"/>
                  </a:lnTo>
                  <a:lnTo>
                    <a:pt x="116" y="13"/>
                  </a:lnTo>
                  <a:lnTo>
                    <a:pt x="122" y="11"/>
                  </a:lnTo>
                  <a:lnTo>
                    <a:pt x="135" y="5"/>
                  </a:lnTo>
                  <a:lnTo>
                    <a:pt x="146" y="2"/>
                  </a:lnTo>
                  <a:lnTo>
                    <a:pt x="154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3" name="Freeform 48"/>
            <p:cNvSpPr>
              <a:spLocks/>
            </p:cNvSpPr>
            <p:nvPr/>
          </p:nvSpPr>
          <p:spPr bwMode="auto">
            <a:xfrm>
              <a:off x="5083175" y="3956051"/>
              <a:ext cx="158750" cy="957263"/>
            </a:xfrm>
            <a:custGeom>
              <a:avLst/>
              <a:gdLst>
                <a:gd name="T0" fmla="*/ 2147483647 w 100"/>
                <a:gd name="T1" fmla="*/ 2147483647 h 603"/>
                <a:gd name="T2" fmla="*/ 2147483647 w 100"/>
                <a:gd name="T3" fmla="*/ 2147483647 h 603"/>
                <a:gd name="T4" fmla="*/ 2147483647 w 100"/>
                <a:gd name="T5" fmla="*/ 2147483647 h 603"/>
                <a:gd name="T6" fmla="*/ 2147483647 w 100"/>
                <a:gd name="T7" fmla="*/ 2147483647 h 603"/>
                <a:gd name="T8" fmla="*/ 2147483647 w 100"/>
                <a:gd name="T9" fmla="*/ 2147483647 h 603"/>
                <a:gd name="T10" fmla="*/ 2147483647 w 100"/>
                <a:gd name="T11" fmla="*/ 2147483647 h 603"/>
                <a:gd name="T12" fmla="*/ 2147483647 w 100"/>
                <a:gd name="T13" fmla="*/ 2147483647 h 603"/>
                <a:gd name="T14" fmla="*/ 2147483647 w 100"/>
                <a:gd name="T15" fmla="*/ 2147483647 h 603"/>
                <a:gd name="T16" fmla="*/ 2147483647 w 100"/>
                <a:gd name="T17" fmla="*/ 2147483647 h 603"/>
                <a:gd name="T18" fmla="*/ 2147483647 w 100"/>
                <a:gd name="T19" fmla="*/ 2147483647 h 603"/>
                <a:gd name="T20" fmla="*/ 2147483647 w 100"/>
                <a:gd name="T21" fmla="*/ 2147483647 h 603"/>
                <a:gd name="T22" fmla="*/ 2147483647 w 100"/>
                <a:gd name="T23" fmla="*/ 2147483647 h 603"/>
                <a:gd name="T24" fmla="*/ 2147483647 w 100"/>
                <a:gd name="T25" fmla="*/ 2147483647 h 603"/>
                <a:gd name="T26" fmla="*/ 2147483647 w 100"/>
                <a:gd name="T27" fmla="*/ 2147483647 h 603"/>
                <a:gd name="T28" fmla="*/ 2147483647 w 100"/>
                <a:gd name="T29" fmla="*/ 2147483647 h 603"/>
                <a:gd name="T30" fmla="*/ 2147483647 w 100"/>
                <a:gd name="T31" fmla="*/ 2147483647 h 603"/>
                <a:gd name="T32" fmla="*/ 2147483647 w 100"/>
                <a:gd name="T33" fmla="*/ 2147483647 h 603"/>
                <a:gd name="T34" fmla="*/ 2147483647 w 100"/>
                <a:gd name="T35" fmla="*/ 2147483647 h 603"/>
                <a:gd name="T36" fmla="*/ 2147483647 w 100"/>
                <a:gd name="T37" fmla="*/ 2147483647 h 603"/>
                <a:gd name="T38" fmla="*/ 2147483647 w 100"/>
                <a:gd name="T39" fmla="*/ 2147483647 h 603"/>
                <a:gd name="T40" fmla="*/ 2147483647 w 100"/>
                <a:gd name="T41" fmla="*/ 2147483647 h 603"/>
                <a:gd name="T42" fmla="*/ 2147483647 w 100"/>
                <a:gd name="T43" fmla="*/ 2147483647 h 603"/>
                <a:gd name="T44" fmla="*/ 2147483647 w 100"/>
                <a:gd name="T45" fmla="*/ 2147483647 h 603"/>
                <a:gd name="T46" fmla="*/ 2147483647 w 100"/>
                <a:gd name="T47" fmla="*/ 2147483647 h 603"/>
                <a:gd name="T48" fmla="*/ 2147483647 w 100"/>
                <a:gd name="T49" fmla="*/ 2147483647 h 603"/>
                <a:gd name="T50" fmla="*/ 2147483647 w 100"/>
                <a:gd name="T51" fmla="*/ 2147483647 h 603"/>
                <a:gd name="T52" fmla="*/ 2147483647 w 100"/>
                <a:gd name="T53" fmla="*/ 2147483647 h 603"/>
                <a:gd name="T54" fmla="*/ 2147483647 w 100"/>
                <a:gd name="T55" fmla="*/ 2147483647 h 603"/>
                <a:gd name="T56" fmla="*/ 2147483647 w 100"/>
                <a:gd name="T57" fmla="*/ 2147483647 h 603"/>
                <a:gd name="T58" fmla="*/ 2147483647 w 100"/>
                <a:gd name="T59" fmla="*/ 2147483647 h 603"/>
                <a:gd name="T60" fmla="*/ 2147483647 w 100"/>
                <a:gd name="T61" fmla="*/ 2147483647 h 603"/>
                <a:gd name="T62" fmla="*/ 0 w 100"/>
                <a:gd name="T63" fmla="*/ 2147483647 h 603"/>
                <a:gd name="T64" fmla="*/ 0 w 100"/>
                <a:gd name="T65" fmla="*/ 0 h 6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603"/>
                <a:gd name="T101" fmla="*/ 100 w 100"/>
                <a:gd name="T102" fmla="*/ 603 h 6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603">
                  <a:moveTo>
                    <a:pt x="0" y="0"/>
                  </a:moveTo>
                  <a:lnTo>
                    <a:pt x="5" y="6"/>
                  </a:lnTo>
                  <a:lnTo>
                    <a:pt x="8" y="11"/>
                  </a:lnTo>
                  <a:lnTo>
                    <a:pt x="16" y="22"/>
                  </a:lnTo>
                  <a:lnTo>
                    <a:pt x="21" y="35"/>
                  </a:lnTo>
                  <a:lnTo>
                    <a:pt x="30" y="49"/>
                  </a:lnTo>
                  <a:lnTo>
                    <a:pt x="40" y="68"/>
                  </a:lnTo>
                  <a:lnTo>
                    <a:pt x="49" y="92"/>
                  </a:lnTo>
                  <a:lnTo>
                    <a:pt x="59" y="114"/>
                  </a:lnTo>
                  <a:lnTo>
                    <a:pt x="67" y="144"/>
                  </a:lnTo>
                  <a:lnTo>
                    <a:pt x="76" y="173"/>
                  </a:lnTo>
                  <a:lnTo>
                    <a:pt x="84" y="208"/>
                  </a:lnTo>
                  <a:lnTo>
                    <a:pt x="89" y="246"/>
                  </a:lnTo>
                  <a:lnTo>
                    <a:pt x="95" y="287"/>
                  </a:lnTo>
                  <a:lnTo>
                    <a:pt x="97" y="330"/>
                  </a:lnTo>
                  <a:lnTo>
                    <a:pt x="100" y="379"/>
                  </a:lnTo>
                  <a:lnTo>
                    <a:pt x="100" y="387"/>
                  </a:lnTo>
                  <a:lnTo>
                    <a:pt x="100" y="400"/>
                  </a:lnTo>
                  <a:lnTo>
                    <a:pt x="97" y="414"/>
                  </a:lnTo>
                  <a:lnTo>
                    <a:pt x="97" y="430"/>
                  </a:lnTo>
                  <a:lnTo>
                    <a:pt x="95" y="446"/>
                  </a:lnTo>
                  <a:lnTo>
                    <a:pt x="95" y="465"/>
                  </a:lnTo>
                  <a:lnTo>
                    <a:pt x="92" y="487"/>
                  </a:lnTo>
                  <a:lnTo>
                    <a:pt x="92" y="506"/>
                  </a:lnTo>
                  <a:lnTo>
                    <a:pt x="89" y="522"/>
                  </a:lnTo>
                  <a:lnTo>
                    <a:pt x="89" y="541"/>
                  </a:lnTo>
                  <a:lnTo>
                    <a:pt x="86" y="557"/>
                  </a:lnTo>
                  <a:lnTo>
                    <a:pt x="86" y="574"/>
                  </a:lnTo>
                  <a:lnTo>
                    <a:pt x="84" y="584"/>
                  </a:lnTo>
                  <a:lnTo>
                    <a:pt x="84" y="595"/>
                  </a:lnTo>
                  <a:lnTo>
                    <a:pt x="84" y="601"/>
                  </a:lnTo>
                  <a:lnTo>
                    <a:pt x="84" y="603"/>
                  </a:lnTo>
                  <a:lnTo>
                    <a:pt x="43" y="595"/>
                  </a:lnTo>
                  <a:lnTo>
                    <a:pt x="43" y="593"/>
                  </a:lnTo>
                  <a:lnTo>
                    <a:pt x="43" y="587"/>
                  </a:lnTo>
                  <a:lnTo>
                    <a:pt x="43" y="579"/>
                  </a:lnTo>
                  <a:lnTo>
                    <a:pt x="46" y="571"/>
                  </a:lnTo>
                  <a:lnTo>
                    <a:pt x="49" y="557"/>
                  </a:lnTo>
                  <a:lnTo>
                    <a:pt x="49" y="544"/>
                  </a:lnTo>
                  <a:lnTo>
                    <a:pt x="51" y="525"/>
                  </a:lnTo>
                  <a:lnTo>
                    <a:pt x="57" y="509"/>
                  </a:lnTo>
                  <a:lnTo>
                    <a:pt x="57" y="487"/>
                  </a:lnTo>
                  <a:lnTo>
                    <a:pt x="59" y="465"/>
                  </a:lnTo>
                  <a:lnTo>
                    <a:pt x="62" y="444"/>
                  </a:lnTo>
                  <a:lnTo>
                    <a:pt x="65" y="419"/>
                  </a:lnTo>
                  <a:lnTo>
                    <a:pt x="65" y="395"/>
                  </a:lnTo>
                  <a:lnTo>
                    <a:pt x="67" y="371"/>
                  </a:lnTo>
                  <a:lnTo>
                    <a:pt x="70" y="344"/>
                  </a:lnTo>
                  <a:lnTo>
                    <a:pt x="73" y="319"/>
                  </a:lnTo>
                  <a:lnTo>
                    <a:pt x="70" y="292"/>
                  </a:lnTo>
                  <a:lnTo>
                    <a:pt x="70" y="265"/>
                  </a:lnTo>
                  <a:lnTo>
                    <a:pt x="65" y="236"/>
                  </a:lnTo>
                  <a:lnTo>
                    <a:pt x="62" y="208"/>
                  </a:lnTo>
                  <a:lnTo>
                    <a:pt x="57" y="181"/>
                  </a:lnTo>
                  <a:lnTo>
                    <a:pt x="51" y="157"/>
                  </a:lnTo>
                  <a:lnTo>
                    <a:pt x="43" y="130"/>
                  </a:lnTo>
                  <a:lnTo>
                    <a:pt x="38" y="106"/>
                  </a:lnTo>
                  <a:lnTo>
                    <a:pt x="30" y="84"/>
                  </a:lnTo>
                  <a:lnTo>
                    <a:pt x="24" y="65"/>
                  </a:lnTo>
                  <a:lnTo>
                    <a:pt x="16" y="46"/>
                  </a:lnTo>
                  <a:lnTo>
                    <a:pt x="13" y="30"/>
                  </a:lnTo>
                  <a:lnTo>
                    <a:pt x="5" y="16"/>
                  </a:lnTo>
                  <a:lnTo>
                    <a:pt x="3" y="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4" name="Freeform 49"/>
            <p:cNvSpPr>
              <a:spLocks/>
            </p:cNvSpPr>
            <p:nvPr/>
          </p:nvSpPr>
          <p:spPr bwMode="auto">
            <a:xfrm>
              <a:off x="5289550" y="1517651"/>
              <a:ext cx="1004887" cy="609600"/>
            </a:xfrm>
            <a:custGeom>
              <a:avLst/>
              <a:gdLst>
                <a:gd name="T0" fmla="*/ 2147483647 w 633"/>
                <a:gd name="T1" fmla="*/ 2147483647 h 384"/>
                <a:gd name="T2" fmla="*/ 2147483647 w 633"/>
                <a:gd name="T3" fmla="*/ 2147483647 h 384"/>
                <a:gd name="T4" fmla="*/ 2147483647 w 633"/>
                <a:gd name="T5" fmla="*/ 2147483647 h 384"/>
                <a:gd name="T6" fmla="*/ 2147483647 w 633"/>
                <a:gd name="T7" fmla="*/ 2147483647 h 384"/>
                <a:gd name="T8" fmla="*/ 2147483647 w 633"/>
                <a:gd name="T9" fmla="*/ 2147483647 h 384"/>
                <a:gd name="T10" fmla="*/ 2147483647 w 633"/>
                <a:gd name="T11" fmla="*/ 2147483647 h 384"/>
                <a:gd name="T12" fmla="*/ 2147483647 w 633"/>
                <a:gd name="T13" fmla="*/ 2147483647 h 384"/>
                <a:gd name="T14" fmla="*/ 0 w 633"/>
                <a:gd name="T15" fmla="*/ 2147483647 h 384"/>
                <a:gd name="T16" fmla="*/ 2147483647 w 633"/>
                <a:gd name="T17" fmla="*/ 2147483647 h 384"/>
                <a:gd name="T18" fmla="*/ 2147483647 w 633"/>
                <a:gd name="T19" fmla="*/ 2147483647 h 384"/>
                <a:gd name="T20" fmla="*/ 2147483647 w 633"/>
                <a:gd name="T21" fmla="*/ 2147483647 h 384"/>
                <a:gd name="T22" fmla="*/ 2147483647 w 633"/>
                <a:gd name="T23" fmla="*/ 2147483647 h 384"/>
                <a:gd name="T24" fmla="*/ 2147483647 w 633"/>
                <a:gd name="T25" fmla="*/ 2147483647 h 384"/>
                <a:gd name="T26" fmla="*/ 2147483647 w 633"/>
                <a:gd name="T27" fmla="*/ 2147483647 h 384"/>
                <a:gd name="T28" fmla="*/ 2147483647 w 633"/>
                <a:gd name="T29" fmla="*/ 2147483647 h 384"/>
                <a:gd name="T30" fmla="*/ 2147483647 w 633"/>
                <a:gd name="T31" fmla="*/ 2147483647 h 384"/>
                <a:gd name="T32" fmla="*/ 2147483647 w 633"/>
                <a:gd name="T33" fmla="*/ 2147483647 h 384"/>
                <a:gd name="T34" fmla="*/ 2147483647 w 633"/>
                <a:gd name="T35" fmla="*/ 2147483647 h 384"/>
                <a:gd name="T36" fmla="*/ 2147483647 w 633"/>
                <a:gd name="T37" fmla="*/ 2147483647 h 384"/>
                <a:gd name="T38" fmla="*/ 2147483647 w 633"/>
                <a:gd name="T39" fmla="*/ 2147483647 h 384"/>
                <a:gd name="T40" fmla="*/ 2147483647 w 633"/>
                <a:gd name="T41" fmla="*/ 2147483647 h 384"/>
                <a:gd name="T42" fmla="*/ 2147483647 w 633"/>
                <a:gd name="T43" fmla="*/ 2147483647 h 384"/>
                <a:gd name="T44" fmla="*/ 2147483647 w 633"/>
                <a:gd name="T45" fmla="*/ 2147483647 h 384"/>
                <a:gd name="T46" fmla="*/ 2147483647 w 633"/>
                <a:gd name="T47" fmla="*/ 2147483647 h 384"/>
                <a:gd name="T48" fmla="*/ 2147483647 w 633"/>
                <a:gd name="T49" fmla="*/ 2147483647 h 384"/>
                <a:gd name="T50" fmla="*/ 2147483647 w 633"/>
                <a:gd name="T51" fmla="*/ 2147483647 h 384"/>
                <a:gd name="T52" fmla="*/ 2147483647 w 633"/>
                <a:gd name="T53" fmla="*/ 2147483647 h 384"/>
                <a:gd name="T54" fmla="*/ 2147483647 w 633"/>
                <a:gd name="T55" fmla="*/ 2147483647 h 384"/>
                <a:gd name="T56" fmla="*/ 2147483647 w 633"/>
                <a:gd name="T57" fmla="*/ 2147483647 h 384"/>
                <a:gd name="T58" fmla="*/ 2147483647 w 633"/>
                <a:gd name="T59" fmla="*/ 2147483647 h 384"/>
                <a:gd name="T60" fmla="*/ 2147483647 w 633"/>
                <a:gd name="T61" fmla="*/ 2147483647 h 384"/>
                <a:gd name="T62" fmla="*/ 2147483647 w 633"/>
                <a:gd name="T63" fmla="*/ 2147483647 h 384"/>
                <a:gd name="T64" fmla="*/ 2147483647 w 633"/>
                <a:gd name="T65" fmla="*/ 2147483647 h 384"/>
                <a:gd name="T66" fmla="*/ 2147483647 w 633"/>
                <a:gd name="T67" fmla="*/ 2147483647 h 384"/>
                <a:gd name="T68" fmla="*/ 2147483647 w 633"/>
                <a:gd name="T69" fmla="*/ 2147483647 h 384"/>
                <a:gd name="T70" fmla="*/ 2147483647 w 633"/>
                <a:gd name="T71" fmla="*/ 0 h 384"/>
                <a:gd name="T72" fmla="*/ 2147483647 w 633"/>
                <a:gd name="T73" fmla="*/ 2147483647 h 3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3"/>
                <a:gd name="T112" fmla="*/ 0 h 384"/>
                <a:gd name="T113" fmla="*/ 633 w 633"/>
                <a:gd name="T114" fmla="*/ 384 h 3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3" h="384">
                  <a:moveTo>
                    <a:pt x="238" y="54"/>
                  </a:moveTo>
                  <a:lnTo>
                    <a:pt x="232" y="57"/>
                  </a:lnTo>
                  <a:lnTo>
                    <a:pt x="224" y="59"/>
                  </a:lnTo>
                  <a:lnTo>
                    <a:pt x="213" y="68"/>
                  </a:lnTo>
                  <a:lnTo>
                    <a:pt x="197" y="78"/>
                  </a:lnTo>
                  <a:lnTo>
                    <a:pt x="178" y="89"/>
                  </a:lnTo>
                  <a:lnTo>
                    <a:pt x="157" y="103"/>
                  </a:lnTo>
                  <a:lnTo>
                    <a:pt x="135" y="122"/>
                  </a:lnTo>
                  <a:lnTo>
                    <a:pt x="113" y="141"/>
                  </a:lnTo>
                  <a:lnTo>
                    <a:pt x="89" y="160"/>
                  </a:lnTo>
                  <a:lnTo>
                    <a:pt x="70" y="181"/>
                  </a:lnTo>
                  <a:lnTo>
                    <a:pt x="48" y="203"/>
                  </a:lnTo>
                  <a:lnTo>
                    <a:pt x="32" y="224"/>
                  </a:lnTo>
                  <a:lnTo>
                    <a:pt x="16" y="249"/>
                  </a:lnTo>
                  <a:lnTo>
                    <a:pt x="5" y="273"/>
                  </a:lnTo>
                  <a:lnTo>
                    <a:pt x="0" y="297"/>
                  </a:lnTo>
                  <a:lnTo>
                    <a:pt x="0" y="322"/>
                  </a:lnTo>
                  <a:lnTo>
                    <a:pt x="5" y="343"/>
                  </a:lnTo>
                  <a:lnTo>
                    <a:pt x="19" y="360"/>
                  </a:lnTo>
                  <a:lnTo>
                    <a:pt x="40" y="371"/>
                  </a:lnTo>
                  <a:lnTo>
                    <a:pt x="67" y="379"/>
                  </a:lnTo>
                  <a:lnTo>
                    <a:pt x="97" y="381"/>
                  </a:lnTo>
                  <a:lnTo>
                    <a:pt x="130" y="384"/>
                  </a:lnTo>
                  <a:lnTo>
                    <a:pt x="167" y="381"/>
                  </a:lnTo>
                  <a:lnTo>
                    <a:pt x="208" y="376"/>
                  </a:lnTo>
                  <a:lnTo>
                    <a:pt x="249" y="368"/>
                  </a:lnTo>
                  <a:lnTo>
                    <a:pt x="286" y="360"/>
                  </a:lnTo>
                  <a:lnTo>
                    <a:pt x="327" y="349"/>
                  </a:lnTo>
                  <a:lnTo>
                    <a:pt x="365" y="341"/>
                  </a:lnTo>
                  <a:lnTo>
                    <a:pt x="397" y="327"/>
                  </a:lnTo>
                  <a:lnTo>
                    <a:pt x="430" y="316"/>
                  </a:lnTo>
                  <a:lnTo>
                    <a:pt x="457" y="306"/>
                  </a:lnTo>
                  <a:lnTo>
                    <a:pt x="481" y="297"/>
                  </a:lnTo>
                  <a:lnTo>
                    <a:pt x="497" y="287"/>
                  </a:lnTo>
                  <a:lnTo>
                    <a:pt x="514" y="279"/>
                  </a:lnTo>
                  <a:lnTo>
                    <a:pt x="530" y="268"/>
                  </a:lnTo>
                  <a:lnTo>
                    <a:pt x="546" y="260"/>
                  </a:lnTo>
                  <a:lnTo>
                    <a:pt x="557" y="252"/>
                  </a:lnTo>
                  <a:lnTo>
                    <a:pt x="570" y="243"/>
                  </a:lnTo>
                  <a:lnTo>
                    <a:pt x="584" y="235"/>
                  </a:lnTo>
                  <a:lnTo>
                    <a:pt x="595" y="227"/>
                  </a:lnTo>
                  <a:lnTo>
                    <a:pt x="603" y="222"/>
                  </a:lnTo>
                  <a:lnTo>
                    <a:pt x="633" y="197"/>
                  </a:lnTo>
                  <a:lnTo>
                    <a:pt x="603" y="211"/>
                  </a:lnTo>
                  <a:lnTo>
                    <a:pt x="579" y="222"/>
                  </a:lnTo>
                  <a:lnTo>
                    <a:pt x="552" y="233"/>
                  </a:lnTo>
                  <a:lnTo>
                    <a:pt x="519" y="246"/>
                  </a:lnTo>
                  <a:lnTo>
                    <a:pt x="484" y="260"/>
                  </a:lnTo>
                  <a:lnTo>
                    <a:pt x="449" y="273"/>
                  </a:lnTo>
                  <a:lnTo>
                    <a:pt x="408" y="281"/>
                  </a:lnTo>
                  <a:lnTo>
                    <a:pt x="368" y="292"/>
                  </a:lnTo>
                  <a:lnTo>
                    <a:pt x="330" y="300"/>
                  </a:lnTo>
                  <a:lnTo>
                    <a:pt x="295" y="306"/>
                  </a:lnTo>
                  <a:lnTo>
                    <a:pt x="257" y="306"/>
                  </a:lnTo>
                  <a:lnTo>
                    <a:pt x="224" y="303"/>
                  </a:lnTo>
                  <a:lnTo>
                    <a:pt x="197" y="295"/>
                  </a:lnTo>
                  <a:lnTo>
                    <a:pt x="176" y="281"/>
                  </a:lnTo>
                  <a:lnTo>
                    <a:pt x="165" y="254"/>
                  </a:lnTo>
                  <a:lnTo>
                    <a:pt x="167" y="233"/>
                  </a:lnTo>
                  <a:lnTo>
                    <a:pt x="176" y="206"/>
                  </a:lnTo>
                  <a:lnTo>
                    <a:pt x="192" y="184"/>
                  </a:lnTo>
                  <a:lnTo>
                    <a:pt x="211" y="162"/>
                  </a:lnTo>
                  <a:lnTo>
                    <a:pt x="235" y="143"/>
                  </a:lnTo>
                  <a:lnTo>
                    <a:pt x="265" y="124"/>
                  </a:lnTo>
                  <a:lnTo>
                    <a:pt x="295" y="108"/>
                  </a:lnTo>
                  <a:lnTo>
                    <a:pt x="324" y="92"/>
                  </a:lnTo>
                  <a:lnTo>
                    <a:pt x="354" y="78"/>
                  </a:lnTo>
                  <a:lnTo>
                    <a:pt x="384" y="65"/>
                  </a:lnTo>
                  <a:lnTo>
                    <a:pt x="411" y="57"/>
                  </a:lnTo>
                  <a:lnTo>
                    <a:pt x="465" y="41"/>
                  </a:lnTo>
                  <a:lnTo>
                    <a:pt x="316" y="59"/>
                  </a:lnTo>
                  <a:lnTo>
                    <a:pt x="403" y="0"/>
                  </a:lnTo>
                  <a:lnTo>
                    <a:pt x="238" y="54"/>
                  </a:lnTo>
                  <a:close/>
                </a:path>
              </a:pathLst>
            </a:custGeom>
            <a:solidFill>
              <a:srgbClr val="DE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5" name="Freeform 50"/>
            <p:cNvSpPr>
              <a:spLocks/>
            </p:cNvSpPr>
            <p:nvPr/>
          </p:nvSpPr>
          <p:spPr bwMode="auto">
            <a:xfrm>
              <a:off x="5954713" y="3346451"/>
              <a:ext cx="906462" cy="823913"/>
            </a:xfrm>
            <a:custGeom>
              <a:avLst/>
              <a:gdLst>
                <a:gd name="T0" fmla="*/ 2147483647 w 571"/>
                <a:gd name="T1" fmla="*/ 2147483647 h 519"/>
                <a:gd name="T2" fmla="*/ 2147483647 w 571"/>
                <a:gd name="T3" fmla="*/ 2147483647 h 519"/>
                <a:gd name="T4" fmla="*/ 2147483647 w 571"/>
                <a:gd name="T5" fmla="*/ 2147483647 h 519"/>
                <a:gd name="T6" fmla="*/ 2147483647 w 571"/>
                <a:gd name="T7" fmla="*/ 2147483647 h 519"/>
                <a:gd name="T8" fmla="*/ 2147483647 w 571"/>
                <a:gd name="T9" fmla="*/ 2147483647 h 519"/>
                <a:gd name="T10" fmla="*/ 2147483647 w 571"/>
                <a:gd name="T11" fmla="*/ 2147483647 h 519"/>
                <a:gd name="T12" fmla="*/ 2147483647 w 571"/>
                <a:gd name="T13" fmla="*/ 2147483647 h 519"/>
                <a:gd name="T14" fmla="*/ 2147483647 w 571"/>
                <a:gd name="T15" fmla="*/ 2147483647 h 519"/>
                <a:gd name="T16" fmla="*/ 2147483647 w 571"/>
                <a:gd name="T17" fmla="*/ 2147483647 h 519"/>
                <a:gd name="T18" fmla="*/ 2147483647 w 571"/>
                <a:gd name="T19" fmla="*/ 2147483647 h 519"/>
                <a:gd name="T20" fmla="*/ 2147483647 w 571"/>
                <a:gd name="T21" fmla="*/ 2147483647 h 519"/>
                <a:gd name="T22" fmla="*/ 2147483647 w 571"/>
                <a:gd name="T23" fmla="*/ 2147483647 h 519"/>
                <a:gd name="T24" fmla="*/ 2147483647 w 571"/>
                <a:gd name="T25" fmla="*/ 2147483647 h 519"/>
                <a:gd name="T26" fmla="*/ 2147483647 w 571"/>
                <a:gd name="T27" fmla="*/ 2147483647 h 519"/>
                <a:gd name="T28" fmla="*/ 2147483647 w 571"/>
                <a:gd name="T29" fmla="*/ 2147483647 h 519"/>
                <a:gd name="T30" fmla="*/ 2147483647 w 571"/>
                <a:gd name="T31" fmla="*/ 2147483647 h 519"/>
                <a:gd name="T32" fmla="*/ 2147483647 w 571"/>
                <a:gd name="T33" fmla="*/ 2147483647 h 519"/>
                <a:gd name="T34" fmla="*/ 2147483647 w 571"/>
                <a:gd name="T35" fmla="*/ 2147483647 h 519"/>
                <a:gd name="T36" fmla="*/ 2147483647 w 571"/>
                <a:gd name="T37" fmla="*/ 2147483647 h 519"/>
                <a:gd name="T38" fmla="*/ 2147483647 w 571"/>
                <a:gd name="T39" fmla="*/ 2147483647 h 519"/>
                <a:gd name="T40" fmla="*/ 2147483647 w 571"/>
                <a:gd name="T41" fmla="*/ 2147483647 h 519"/>
                <a:gd name="T42" fmla="*/ 2147483647 w 571"/>
                <a:gd name="T43" fmla="*/ 2147483647 h 519"/>
                <a:gd name="T44" fmla="*/ 2147483647 w 571"/>
                <a:gd name="T45" fmla="*/ 2147483647 h 519"/>
                <a:gd name="T46" fmla="*/ 2147483647 w 571"/>
                <a:gd name="T47" fmla="*/ 2147483647 h 519"/>
                <a:gd name="T48" fmla="*/ 2147483647 w 571"/>
                <a:gd name="T49" fmla="*/ 2147483647 h 519"/>
                <a:gd name="T50" fmla="*/ 2147483647 w 571"/>
                <a:gd name="T51" fmla="*/ 2147483647 h 519"/>
                <a:gd name="T52" fmla="*/ 2147483647 w 571"/>
                <a:gd name="T53" fmla="*/ 2147483647 h 519"/>
                <a:gd name="T54" fmla="*/ 2147483647 w 571"/>
                <a:gd name="T55" fmla="*/ 2147483647 h 519"/>
                <a:gd name="T56" fmla="*/ 2147483647 w 571"/>
                <a:gd name="T57" fmla="*/ 2147483647 h 519"/>
                <a:gd name="T58" fmla="*/ 2147483647 w 571"/>
                <a:gd name="T59" fmla="*/ 2147483647 h 519"/>
                <a:gd name="T60" fmla="*/ 2147483647 w 571"/>
                <a:gd name="T61" fmla="*/ 2147483647 h 519"/>
                <a:gd name="T62" fmla="*/ 2147483647 w 571"/>
                <a:gd name="T63" fmla="*/ 2147483647 h 519"/>
                <a:gd name="T64" fmla="*/ 2147483647 w 571"/>
                <a:gd name="T65" fmla="*/ 2147483647 h 519"/>
                <a:gd name="T66" fmla="*/ 2147483647 w 571"/>
                <a:gd name="T67" fmla="*/ 2147483647 h 519"/>
                <a:gd name="T68" fmla="*/ 2147483647 w 571"/>
                <a:gd name="T69" fmla="*/ 2147483647 h 519"/>
                <a:gd name="T70" fmla="*/ 2147483647 w 571"/>
                <a:gd name="T71" fmla="*/ 2147483647 h 519"/>
                <a:gd name="T72" fmla="*/ 2147483647 w 571"/>
                <a:gd name="T73" fmla="*/ 2147483647 h 519"/>
                <a:gd name="T74" fmla="*/ 2147483647 w 571"/>
                <a:gd name="T75" fmla="*/ 2147483647 h 519"/>
                <a:gd name="T76" fmla="*/ 2147483647 w 571"/>
                <a:gd name="T77" fmla="*/ 2147483647 h 519"/>
                <a:gd name="T78" fmla="*/ 2147483647 w 571"/>
                <a:gd name="T79" fmla="*/ 2147483647 h 519"/>
                <a:gd name="T80" fmla="*/ 2147483647 w 571"/>
                <a:gd name="T81" fmla="*/ 2147483647 h 519"/>
                <a:gd name="T82" fmla="*/ 2147483647 w 571"/>
                <a:gd name="T83" fmla="*/ 2147483647 h 519"/>
                <a:gd name="T84" fmla="*/ 2147483647 w 571"/>
                <a:gd name="T85" fmla="*/ 2147483647 h 519"/>
                <a:gd name="T86" fmla="*/ 2147483647 w 571"/>
                <a:gd name="T87" fmla="*/ 2147483647 h 519"/>
                <a:gd name="T88" fmla="*/ 2147483647 w 571"/>
                <a:gd name="T89" fmla="*/ 0 h 519"/>
                <a:gd name="T90" fmla="*/ 2147483647 w 571"/>
                <a:gd name="T91" fmla="*/ 0 h 519"/>
                <a:gd name="T92" fmla="*/ 2147483647 w 571"/>
                <a:gd name="T93" fmla="*/ 2147483647 h 519"/>
                <a:gd name="T94" fmla="*/ 2147483647 w 571"/>
                <a:gd name="T95" fmla="*/ 2147483647 h 519"/>
                <a:gd name="T96" fmla="*/ 2147483647 w 571"/>
                <a:gd name="T97" fmla="*/ 2147483647 h 519"/>
                <a:gd name="T98" fmla="*/ 0 w 571"/>
                <a:gd name="T99" fmla="*/ 2147483647 h 5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71"/>
                <a:gd name="T151" fmla="*/ 0 h 519"/>
                <a:gd name="T152" fmla="*/ 571 w 571"/>
                <a:gd name="T153" fmla="*/ 519 h 5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71" h="519">
                  <a:moveTo>
                    <a:pt x="0" y="103"/>
                  </a:moveTo>
                  <a:lnTo>
                    <a:pt x="32" y="189"/>
                  </a:lnTo>
                  <a:lnTo>
                    <a:pt x="78" y="171"/>
                  </a:lnTo>
                  <a:lnTo>
                    <a:pt x="76" y="173"/>
                  </a:lnTo>
                  <a:lnTo>
                    <a:pt x="76" y="179"/>
                  </a:lnTo>
                  <a:lnTo>
                    <a:pt x="76" y="187"/>
                  </a:lnTo>
                  <a:lnTo>
                    <a:pt x="76" y="200"/>
                  </a:lnTo>
                  <a:lnTo>
                    <a:pt x="73" y="214"/>
                  </a:lnTo>
                  <a:lnTo>
                    <a:pt x="70" y="230"/>
                  </a:lnTo>
                  <a:lnTo>
                    <a:pt x="70" y="249"/>
                  </a:lnTo>
                  <a:lnTo>
                    <a:pt x="68" y="268"/>
                  </a:lnTo>
                  <a:lnTo>
                    <a:pt x="62" y="290"/>
                  </a:lnTo>
                  <a:lnTo>
                    <a:pt x="57" y="311"/>
                  </a:lnTo>
                  <a:lnTo>
                    <a:pt x="51" y="333"/>
                  </a:lnTo>
                  <a:lnTo>
                    <a:pt x="43" y="354"/>
                  </a:lnTo>
                  <a:lnTo>
                    <a:pt x="35" y="376"/>
                  </a:lnTo>
                  <a:lnTo>
                    <a:pt x="27" y="398"/>
                  </a:lnTo>
                  <a:lnTo>
                    <a:pt x="16" y="419"/>
                  </a:lnTo>
                  <a:lnTo>
                    <a:pt x="5" y="438"/>
                  </a:lnTo>
                  <a:lnTo>
                    <a:pt x="384" y="519"/>
                  </a:lnTo>
                  <a:lnTo>
                    <a:pt x="319" y="390"/>
                  </a:lnTo>
                  <a:lnTo>
                    <a:pt x="322" y="381"/>
                  </a:lnTo>
                  <a:lnTo>
                    <a:pt x="322" y="376"/>
                  </a:lnTo>
                  <a:lnTo>
                    <a:pt x="325" y="365"/>
                  </a:lnTo>
                  <a:lnTo>
                    <a:pt x="327" y="352"/>
                  </a:lnTo>
                  <a:lnTo>
                    <a:pt x="330" y="338"/>
                  </a:lnTo>
                  <a:lnTo>
                    <a:pt x="335" y="325"/>
                  </a:lnTo>
                  <a:lnTo>
                    <a:pt x="338" y="308"/>
                  </a:lnTo>
                  <a:lnTo>
                    <a:pt x="341" y="292"/>
                  </a:lnTo>
                  <a:lnTo>
                    <a:pt x="344" y="276"/>
                  </a:lnTo>
                  <a:lnTo>
                    <a:pt x="349" y="257"/>
                  </a:lnTo>
                  <a:lnTo>
                    <a:pt x="352" y="241"/>
                  </a:lnTo>
                  <a:lnTo>
                    <a:pt x="354" y="225"/>
                  </a:lnTo>
                  <a:lnTo>
                    <a:pt x="357" y="211"/>
                  </a:lnTo>
                  <a:lnTo>
                    <a:pt x="360" y="198"/>
                  </a:lnTo>
                  <a:lnTo>
                    <a:pt x="362" y="187"/>
                  </a:lnTo>
                  <a:lnTo>
                    <a:pt x="362" y="176"/>
                  </a:lnTo>
                  <a:lnTo>
                    <a:pt x="362" y="168"/>
                  </a:lnTo>
                  <a:lnTo>
                    <a:pt x="362" y="160"/>
                  </a:lnTo>
                  <a:lnTo>
                    <a:pt x="365" y="152"/>
                  </a:lnTo>
                  <a:lnTo>
                    <a:pt x="365" y="143"/>
                  </a:lnTo>
                  <a:lnTo>
                    <a:pt x="365" y="138"/>
                  </a:lnTo>
                  <a:lnTo>
                    <a:pt x="365" y="130"/>
                  </a:lnTo>
                  <a:lnTo>
                    <a:pt x="365" y="127"/>
                  </a:lnTo>
                  <a:lnTo>
                    <a:pt x="365" y="119"/>
                  </a:lnTo>
                  <a:lnTo>
                    <a:pt x="365" y="114"/>
                  </a:lnTo>
                  <a:lnTo>
                    <a:pt x="365" y="111"/>
                  </a:lnTo>
                  <a:lnTo>
                    <a:pt x="368" y="111"/>
                  </a:lnTo>
                  <a:lnTo>
                    <a:pt x="368" y="108"/>
                  </a:lnTo>
                  <a:lnTo>
                    <a:pt x="371" y="108"/>
                  </a:lnTo>
                  <a:lnTo>
                    <a:pt x="376" y="108"/>
                  </a:lnTo>
                  <a:lnTo>
                    <a:pt x="384" y="108"/>
                  </a:lnTo>
                  <a:lnTo>
                    <a:pt x="389" y="108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7" y="111"/>
                  </a:lnTo>
                  <a:lnTo>
                    <a:pt x="422" y="111"/>
                  </a:lnTo>
                  <a:lnTo>
                    <a:pt x="430" y="116"/>
                  </a:lnTo>
                  <a:lnTo>
                    <a:pt x="435" y="119"/>
                  </a:lnTo>
                  <a:lnTo>
                    <a:pt x="441" y="127"/>
                  </a:lnTo>
                  <a:lnTo>
                    <a:pt x="444" y="135"/>
                  </a:lnTo>
                  <a:lnTo>
                    <a:pt x="444" y="143"/>
                  </a:lnTo>
                  <a:lnTo>
                    <a:pt x="444" y="157"/>
                  </a:lnTo>
                  <a:lnTo>
                    <a:pt x="438" y="173"/>
                  </a:lnTo>
                  <a:lnTo>
                    <a:pt x="571" y="189"/>
                  </a:lnTo>
                  <a:lnTo>
                    <a:pt x="571" y="187"/>
                  </a:lnTo>
                  <a:lnTo>
                    <a:pt x="571" y="184"/>
                  </a:lnTo>
                  <a:lnTo>
                    <a:pt x="571" y="179"/>
                  </a:lnTo>
                  <a:lnTo>
                    <a:pt x="571" y="173"/>
                  </a:lnTo>
                  <a:lnTo>
                    <a:pt x="571" y="165"/>
                  </a:lnTo>
                  <a:lnTo>
                    <a:pt x="571" y="154"/>
                  </a:lnTo>
                  <a:lnTo>
                    <a:pt x="571" y="143"/>
                  </a:lnTo>
                  <a:lnTo>
                    <a:pt x="571" y="135"/>
                  </a:lnTo>
                  <a:lnTo>
                    <a:pt x="571" y="122"/>
                  </a:lnTo>
                  <a:lnTo>
                    <a:pt x="568" y="111"/>
                  </a:lnTo>
                  <a:lnTo>
                    <a:pt x="563" y="98"/>
                  </a:lnTo>
                  <a:lnTo>
                    <a:pt x="560" y="87"/>
                  </a:lnTo>
                  <a:lnTo>
                    <a:pt x="552" y="73"/>
                  </a:lnTo>
                  <a:lnTo>
                    <a:pt x="544" y="60"/>
                  </a:lnTo>
                  <a:lnTo>
                    <a:pt x="536" y="49"/>
                  </a:lnTo>
                  <a:lnTo>
                    <a:pt x="525" y="38"/>
                  </a:lnTo>
                  <a:lnTo>
                    <a:pt x="509" y="30"/>
                  </a:lnTo>
                  <a:lnTo>
                    <a:pt x="495" y="22"/>
                  </a:lnTo>
                  <a:lnTo>
                    <a:pt x="479" y="14"/>
                  </a:lnTo>
                  <a:lnTo>
                    <a:pt x="465" y="11"/>
                  </a:lnTo>
                  <a:lnTo>
                    <a:pt x="446" y="6"/>
                  </a:lnTo>
                  <a:lnTo>
                    <a:pt x="430" y="3"/>
                  </a:lnTo>
                  <a:lnTo>
                    <a:pt x="414" y="0"/>
                  </a:lnTo>
                  <a:lnTo>
                    <a:pt x="400" y="0"/>
                  </a:lnTo>
                  <a:lnTo>
                    <a:pt x="384" y="0"/>
                  </a:lnTo>
                  <a:lnTo>
                    <a:pt x="371" y="0"/>
                  </a:lnTo>
                  <a:lnTo>
                    <a:pt x="357" y="0"/>
                  </a:lnTo>
                  <a:lnTo>
                    <a:pt x="346" y="3"/>
                  </a:lnTo>
                  <a:lnTo>
                    <a:pt x="335" y="3"/>
                  </a:lnTo>
                  <a:lnTo>
                    <a:pt x="330" y="3"/>
                  </a:lnTo>
                  <a:lnTo>
                    <a:pt x="327" y="6"/>
                  </a:lnTo>
                  <a:lnTo>
                    <a:pt x="325" y="6"/>
                  </a:lnTo>
                  <a:lnTo>
                    <a:pt x="92" y="1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21D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6" name="Freeform 51"/>
            <p:cNvSpPr>
              <a:spLocks/>
            </p:cNvSpPr>
            <p:nvPr/>
          </p:nvSpPr>
          <p:spPr bwMode="auto">
            <a:xfrm>
              <a:off x="5027613" y="3376613"/>
              <a:ext cx="957262" cy="382588"/>
            </a:xfrm>
            <a:custGeom>
              <a:avLst/>
              <a:gdLst>
                <a:gd name="T0" fmla="*/ 2147483647 w 603"/>
                <a:gd name="T1" fmla="*/ 2147483647 h 241"/>
                <a:gd name="T2" fmla="*/ 2147483647 w 603"/>
                <a:gd name="T3" fmla="*/ 2147483647 h 241"/>
                <a:gd name="T4" fmla="*/ 2147483647 w 603"/>
                <a:gd name="T5" fmla="*/ 2147483647 h 241"/>
                <a:gd name="T6" fmla="*/ 2147483647 w 603"/>
                <a:gd name="T7" fmla="*/ 2147483647 h 241"/>
                <a:gd name="T8" fmla="*/ 2147483647 w 603"/>
                <a:gd name="T9" fmla="*/ 2147483647 h 241"/>
                <a:gd name="T10" fmla="*/ 2147483647 w 603"/>
                <a:gd name="T11" fmla="*/ 0 h 241"/>
                <a:gd name="T12" fmla="*/ 2147483647 w 603"/>
                <a:gd name="T13" fmla="*/ 0 h 241"/>
                <a:gd name="T14" fmla="*/ 2147483647 w 603"/>
                <a:gd name="T15" fmla="*/ 2147483647 h 241"/>
                <a:gd name="T16" fmla="*/ 2147483647 w 603"/>
                <a:gd name="T17" fmla="*/ 2147483647 h 241"/>
                <a:gd name="T18" fmla="*/ 2147483647 w 603"/>
                <a:gd name="T19" fmla="*/ 2147483647 h 241"/>
                <a:gd name="T20" fmla="*/ 2147483647 w 603"/>
                <a:gd name="T21" fmla="*/ 2147483647 h 241"/>
                <a:gd name="T22" fmla="*/ 2147483647 w 603"/>
                <a:gd name="T23" fmla="*/ 2147483647 h 241"/>
                <a:gd name="T24" fmla="*/ 2147483647 w 603"/>
                <a:gd name="T25" fmla="*/ 2147483647 h 241"/>
                <a:gd name="T26" fmla="*/ 2147483647 w 603"/>
                <a:gd name="T27" fmla="*/ 2147483647 h 241"/>
                <a:gd name="T28" fmla="*/ 2147483647 w 603"/>
                <a:gd name="T29" fmla="*/ 2147483647 h 241"/>
                <a:gd name="T30" fmla="*/ 2147483647 w 603"/>
                <a:gd name="T31" fmla="*/ 2147483647 h 241"/>
                <a:gd name="T32" fmla="*/ 2147483647 w 603"/>
                <a:gd name="T33" fmla="*/ 2147483647 h 241"/>
                <a:gd name="T34" fmla="*/ 2147483647 w 603"/>
                <a:gd name="T35" fmla="*/ 2147483647 h 241"/>
                <a:gd name="T36" fmla="*/ 2147483647 w 603"/>
                <a:gd name="T37" fmla="*/ 2147483647 h 241"/>
                <a:gd name="T38" fmla="*/ 2147483647 w 603"/>
                <a:gd name="T39" fmla="*/ 2147483647 h 241"/>
                <a:gd name="T40" fmla="*/ 2147483647 w 603"/>
                <a:gd name="T41" fmla="*/ 2147483647 h 241"/>
                <a:gd name="T42" fmla="*/ 2147483647 w 603"/>
                <a:gd name="T43" fmla="*/ 2147483647 h 241"/>
                <a:gd name="T44" fmla="*/ 2147483647 w 603"/>
                <a:gd name="T45" fmla="*/ 2147483647 h 241"/>
                <a:gd name="T46" fmla="*/ 2147483647 w 603"/>
                <a:gd name="T47" fmla="*/ 2147483647 h 241"/>
                <a:gd name="T48" fmla="*/ 2147483647 w 603"/>
                <a:gd name="T49" fmla="*/ 2147483647 h 241"/>
                <a:gd name="T50" fmla="*/ 2147483647 w 603"/>
                <a:gd name="T51" fmla="*/ 2147483647 h 241"/>
                <a:gd name="T52" fmla="*/ 2147483647 w 603"/>
                <a:gd name="T53" fmla="*/ 2147483647 h 241"/>
                <a:gd name="T54" fmla="*/ 2147483647 w 603"/>
                <a:gd name="T55" fmla="*/ 2147483647 h 241"/>
                <a:gd name="T56" fmla="*/ 2147483647 w 603"/>
                <a:gd name="T57" fmla="*/ 2147483647 h 241"/>
                <a:gd name="T58" fmla="*/ 2147483647 w 603"/>
                <a:gd name="T59" fmla="*/ 2147483647 h 241"/>
                <a:gd name="T60" fmla="*/ 2147483647 w 603"/>
                <a:gd name="T61" fmla="*/ 2147483647 h 241"/>
                <a:gd name="T62" fmla="*/ 2147483647 w 603"/>
                <a:gd name="T63" fmla="*/ 2147483647 h 241"/>
                <a:gd name="T64" fmla="*/ 2147483647 w 603"/>
                <a:gd name="T65" fmla="*/ 2147483647 h 241"/>
                <a:gd name="T66" fmla="*/ 2147483647 w 603"/>
                <a:gd name="T67" fmla="*/ 2147483647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3"/>
                <a:gd name="T103" fmla="*/ 0 h 241"/>
                <a:gd name="T104" fmla="*/ 603 w 603"/>
                <a:gd name="T105" fmla="*/ 241 h 2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3" h="241">
                  <a:moveTo>
                    <a:pt x="140" y="38"/>
                  </a:moveTo>
                  <a:lnTo>
                    <a:pt x="146" y="38"/>
                  </a:lnTo>
                  <a:lnTo>
                    <a:pt x="159" y="35"/>
                  </a:lnTo>
                  <a:lnTo>
                    <a:pt x="181" y="30"/>
                  </a:lnTo>
                  <a:lnTo>
                    <a:pt x="208" y="27"/>
                  </a:lnTo>
                  <a:lnTo>
                    <a:pt x="240" y="22"/>
                  </a:lnTo>
                  <a:lnTo>
                    <a:pt x="281" y="19"/>
                  </a:lnTo>
                  <a:lnTo>
                    <a:pt x="319" y="11"/>
                  </a:lnTo>
                  <a:lnTo>
                    <a:pt x="362" y="8"/>
                  </a:lnTo>
                  <a:lnTo>
                    <a:pt x="405" y="5"/>
                  </a:lnTo>
                  <a:lnTo>
                    <a:pt x="446" y="3"/>
                  </a:lnTo>
                  <a:lnTo>
                    <a:pt x="484" y="0"/>
                  </a:lnTo>
                  <a:lnTo>
                    <a:pt x="519" y="0"/>
                  </a:lnTo>
                  <a:lnTo>
                    <a:pt x="552" y="0"/>
                  </a:lnTo>
                  <a:lnTo>
                    <a:pt x="576" y="5"/>
                  </a:lnTo>
                  <a:lnTo>
                    <a:pt x="592" y="11"/>
                  </a:lnTo>
                  <a:lnTo>
                    <a:pt x="603" y="19"/>
                  </a:lnTo>
                  <a:lnTo>
                    <a:pt x="603" y="30"/>
                  </a:lnTo>
                  <a:lnTo>
                    <a:pt x="595" y="41"/>
                  </a:lnTo>
                  <a:lnTo>
                    <a:pt x="581" y="54"/>
                  </a:lnTo>
                  <a:lnTo>
                    <a:pt x="562" y="68"/>
                  </a:lnTo>
                  <a:lnTo>
                    <a:pt x="541" y="81"/>
                  </a:lnTo>
                  <a:lnTo>
                    <a:pt x="514" y="95"/>
                  </a:lnTo>
                  <a:lnTo>
                    <a:pt x="487" y="108"/>
                  </a:lnTo>
                  <a:lnTo>
                    <a:pt x="460" y="122"/>
                  </a:lnTo>
                  <a:lnTo>
                    <a:pt x="427" y="133"/>
                  </a:lnTo>
                  <a:lnTo>
                    <a:pt x="400" y="146"/>
                  </a:lnTo>
                  <a:lnTo>
                    <a:pt x="373" y="154"/>
                  </a:lnTo>
                  <a:lnTo>
                    <a:pt x="349" y="165"/>
                  </a:lnTo>
                  <a:lnTo>
                    <a:pt x="327" y="173"/>
                  </a:lnTo>
                  <a:lnTo>
                    <a:pt x="311" y="179"/>
                  </a:lnTo>
                  <a:lnTo>
                    <a:pt x="300" y="184"/>
                  </a:lnTo>
                  <a:lnTo>
                    <a:pt x="297" y="184"/>
                  </a:lnTo>
                  <a:lnTo>
                    <a:pt x="21" y="241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13" y="184"/>
                  </a:lnTo>
                  <a:lnTo>
                    <a:pt x="27" y="184"/>
                  </a:lnTo>
                  <a:lnTo>
                    <a:pt x="48" y="181"/>
                  </a:lnTo>
                  <a:lnTo>
                    <a:pt x="70" y="179"/>
                  </a:lnTo>
                  <a:lnTo>
                    <a:pt x="97" y="176"/>
                  </a:lnTo>
                  <a:lnTo>
                    <a:pt x="127" y="173"/>
                  </a:lnTo>
                  <a:lnTo>
                    <a:pt x="157" y="170"/>
                  </a:lnTo>
                  <a:lnTo>
                    <a:pt x="186" y="162"/>
                  </a:lnTo>
                  <a:lnTo>
                    <a:pt x="216" y="160"/>
                  </a:lnTo>
                  <a:lnTo>
                    <a:pt x="243" y="154"/>
                  </a:lnTo>
                  <a:lnTo>
                    <a:pt x="270" y="149"/>
                  </a:lnTo>
                  <a:lnTo>
                    <a:pt x="292" y="143"/>
                  </a:lnTo>
                  <a:lnTo>
                    <a:pt x="313" y="138"/>
                  </a:lnTo>
                  <a:lnTo>
                    <a:pt x="327" y="130"/>
                  </a:lnTo>
                  <a:lnTo>
                    <a:pt x="338" y="124"/>
                  </a:lnTo>
                  <a:lnTo>
                    <a:pt x="341" y="116"/>
                  </a:lnTo>
                  <a:lnTo>
                    <a:pt x="338" y="111"/>
                  </a:lnTo>
                  <a:lnTo>
                    <a:pt x="330" y="103"/>
                  </a:lnTo>
                  <a:lnTo>
                    <a:pt x="319" y="95"/>
                  </a:lnTo>
                  <a:lnTo>
                    <a:pt x="305" y="87"/>
                  </a:lnTo>
                  <a:lnTo>
                    <a:pt x="289" y="81"/>
                  </a:lnTo>
                  <a:lnTo>
                    <a:pt x="270" y="73"/>
                  </a:lnTo>
                  <a:lnTo>
                    <a:pt x="251" y="68"/>
                  </a:lnTo>
                  <a:lnTo>
                    <a:pt x="230" y="60"/>
                  </a:lnTo>
                  <a:lnTo>
                    <a:pt x="211" y="54"/>
                  </a:lnTo>
                  <a:lnTo>
                    <a:pt x="192" y="49"/>
                  </a:lnTo>
                  <a:lnTo>
                    <a:pt x="175" y="46"/>
                  </a:lnTo>
                  <a:lnTo>
                    <a:pt x="159" y="41"/>
                  </a:lnTo>
                  <a:lnTo>
                    <a:pt x="148" y="38"/>
                  </a:lnTo>
                  <a:lnTo>
                    <a:pt x="143" y="38"/>
                  </a:lnTo>
                  <a:lnTo>
                    <a:pt x="140" y="38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7" name="Freeform 52"/>
            <p:cNvSpPr>
              <a:spLocks/>
            </p:cNvSpPr>
            <p:nvPr/>
          </p:nvSpPr>
          <p:spPr bwMode="auto">
            <a:xfrm>
              <a:off x="6010275" y="2797176"/>
              <a:ext cx="327025" cy="98425"/>
            </a:xfrm>
            <a:custGeom>
              <a:avLst/>
              <a:gdLst>
                <a:gd name="T0" fmla="*/ 2147483647 w 206"/>
                <a:gd name="T1" fmla="*/ 2147483647 h 62"/>
                <a:gd name="T2" fmla="*/ 2147483647 w 206"/>
                <a:gd name="T3" fmla="*/ 2147483647 h 62"/>
                <a:gd name="T4" fmla="*/ 2147483647 w 206"/>
                <a:gd name="T5" fmla="*/ 2147483647 h 62"/>
                <a:gd name="T6" fmla="*/ 2147483647 w 206"/>
                <a:gd name="T7" fmla="*/ 2147483647 h 62"/>
                <a:gd name="T8" fmla="*/ 2147483647 w 206"/>
                <a:gd name="T9" fmla="*/ 0 h 62"/>
                <a:gd name="T10" fmla="*/ 2147483647 w 206"/>
                <a:gd name="T11" fmla="*/ 2147483647 h 62"/>
                <a:gd name="T12" fmla="*/ 2147483647 w 206"/>
                <a:gd name="T13" fmla="*/ 2147483647 h 62"/>
                <a:gd name="T14" fmla="*/ 2147483647 w 206"/>
                <a:gd name="T15" fmla="*/ 2147483647 h 62"/>
                <a:gd name="T16" fmla="*/ 2147483647 w 206"/>
                <a:gd name="T17" fmla="*/ 2147483647 h 62"/>
                <a:gd name="T18" fmla="*/ 2147483647 w 206"/>
                <a:gd name="T19" fmla="*/ 2147483647 h 62"/>
                <a:gd name="T20" fmla="*/ 2147483647 w 206"/>
                <a:gd name="T21" fmla="*/ 2147483647 h 62"/>
                <a:gd name="T22" fmla="*/ 2147483647 w 206"/>
                <a:gd name="T23" fmla="*/ 2147483647 h 62"/>
                <a:gd name="T24" fmla="*/ 2147483647 w 206"/>
                <a:gd name="T25" fmla="*/ 2147483647 h 62"/>
                <a:gd name="T26" fmla="*/ 2147483647 w 206"/>
                <a:gd name="T27" fmla="*/ 2147483647 h 62"/>
                <a:gd name="T28" fmla="*/ 2147483647 w 206"/>
                <a:gd name="T29" fmla="*/ 2147483647 h 62"/>
                <a:gd name="T30" fmla="*/ 2147483647 w 206"/>
                <a:gd name="T31" fmla="*/ 2147483647 h 62"/>
                <a:gd name="T32" fmla="*/ 2147483647 w 206"/>
                <a:gd name="T33" fmla="*/ 2147483647 h 62"/>
                <a:gd name="T34" fmla="*/ 2147483647 w 206"/>
                <a:gd name="T35" fmla="*/ 2147483647 h 62"/>
                <a:gd name="T36" fmla="*/ 2147483647 w 206"/>
                <a:gd name="T37" fmla="*/ 2147483647 h 62"/>
                <a:gd name="T38" fmla="*/ 2147483647 w 206"/>
                <a:gd name="T39" fmla="*/ 2147483647 h 62"/>
                <a:gd name="T40" fmla="*/ 2147483647 w 206"/>
                <a:gd name="T41" fmla="*/ 2147483647 h 62"/>
                <a:gd name="T42" fmla="*/ 2147483647 w 206"/>
                <a:gd name="T43" fmla="*/ 2147483647 h 62"/>
                <a:gd name="T44" fmla="*/ 2147483647 w 206"/>
                <a:gd name="T45" fmla="*/ 2147483647 h 62"/>
                <a:gd name="T46" fmla="*/ 2147483647 w 206"/>
                <a:gd name="T47" fmla="*/ 2147483647 h 62"/>
                <a:gd name="T48" fmla="*/ 2147483647 w 206"/>
                <a:gd name="T49" fmla="*/ 2147483647 h 62"/>
                <a:gd name="T50" fmla="*/ 2147483647 w 206"/>
                <a:gd name="T51" fmla="*/ 2147483647 h 62"/>
                <a:gd name="T52" fmla="*/ 2147483647 w 206"/>
                <a:gd name="T53" fmla="*/ 2147483647 h 62"/>
                <a:gd name="T54" fmla="*/ 2147483647 w 206"/>
                <a:gd name="T55" fmla="*/ 2147483647 h 62"/>
                <a:gd name="T56" fmla="*/ 2147483647 w 206"/>
                <a:gd name="T57" fmla="*/ 2147483647 h 62"/>
                <a:gd name="T58" fmla="*/ 2147483647 w 206"/>
                <a:gd name="T59" fmla="*/ 2147483647 h 62"/>
                <a:gd name="T60" fmla="*/ 2147483647 w 206"/>
                <a:gd name="T61" fmla="*/ 2147483647 h 62"/>
                <a:gd name="T62" fmla="*/ 2147483647 w 206"/>
                <a:gd name="T63" fmla="*/ 2147483647 h 62"/>
                <a:gd name="T64" fmla="*/ 2147483647 w 206"/>
                <a:gd name="T65" fmla="*/ 2147483647 h 62"/>
                <a:gd name="T66" fmla="*/ 2147483647 w 206"/>
                <a:gd name="T67" fmla="*/ 2147483647 h 62"/>
                <a:gd name="T68" fmla="*/ 2147483647 w 206"/>
                <a:gd name="T69" fmla="*/ 2147483647 h 62"/>
                <a:gd name="T70" fmla="*/ 2147483647 w 206"/>
                <a:gd name="T71" fmla="*/ 2147483647 h 62"/>
                <a:gd name="T72" fmla="*/ 2147483647 w 206"/>
                <a:gd name="T73" fmla="*/ 2147483647 h 62"/>
                <a:gd name="T74" fmla="*/ 2147483647 w 206"/>
                <a:gd name="T75" fmla="*/ 2147483647 h 62"/>
                <a:gd name="T76" fmla="*/ 2147483647 w 206"/>
                <a:gd name="T77" fmla="*/ 2147483647 h 62"/>
                <a:gd name="T78" fmla="*/ 2147483647 w 206"/>
                <a:gd name="T79" fmla="*/ 2147483647 h 62"/>
                <a:gd name="T80" fmla="*/ 2147483647 w 206"/>
                <a:gd name="T81" fmla="*/ 2147483647 h 62"/>
                <a:gd name="T82" fmla="*/ 2147483647 w 206"/>
                <a:gd name="T83" fmla="*/ 2147483647 h 62"/>
                <a:gd name="T84" fmla="*/ 2147483647 w 206"/>
                <a:gd name="T85" fmla="*/ 2147483647 h 62"/>
                <a:gd name="T86" fmla="*/ 2147483647 w 206"/>
                <a:gd name="T87" fmla="*/ 2147483647 h 62"/>
                <a:gd name="T88" fmla="*/ 2147483647 w 206"/>
                <a:gd name="T89" fmla="*/ 2147483647 h 62"/>
                <a:gd name="T90" fmla="*/ 2147483647 w 206"/>
                <a:gd name="T91" fmla="*/ 2147483647 h 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6"/>
                <a:gd name="T139" fmla="*/ 0 h 62"/>
                <a:gd name="T140" fmla="*/ 206 w 206"/>
                <a:gd name="T141" fmla="*/ 62 h 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6" h="62">
                  <a:moveTo>
                    <a:pt x="206" y="30"/>
                  </a:moveTo>
                  <a:lnTo>
                    <a:pt x="200" y="27"/>
                  </a:lnTo>
                  <a:lnTo>
                    <a:pt x="192" y="22"/>
                  </a:lnTo>
                  <a:lnTo>
                    <a:pt x="184" y="16"/>
                  </a:lnTo>
                  <a:lnTo>
                    <a:pt x="176" y="13"/>
                  </a:lnTo>
                  <a:lnTo>
                    <a:pt x="165" y="11"/>
                  </a:lnTo>
                  <a:lnTo>
                    <a:pt x="157" y="8"/>
                  </a:lnTo>
                  <a:lnTo>
                    <a:pt x="143" y="5"/>
                  </a:lnTo>
                  <a:lnTo>
                    <a:pt x="130" y="3"/>
                  </a:lnTo>
                  <a:lnTo>
                    <a:pt x="116" y="0"/>
                  </a:lnTo>
                  <a:lnTo>
                    <a:pt x="103" y="3"/>
                  </a:lnTo>
                  <a:lnTo>
                    <a:pt x="87" y="3"/>
                  </a:lnTo>
                  <a:lnTo>
                    <a:pt x="73" y="5"/>
                  </a:lnTo>
                  <a:lnTo>
                    <a:pt x="54" y="8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7" y="19"/>
                  </a:lnTo>
                  <a:lnTo>
                    <a:pt x="22" y="24"/>
                  </a:lnTo>
                  <a:lnTo>
                    <a:pt x="16" y="27"/>
                  </a:lnTo>
                  <a:lnTo>
                    <a:pt x="6" y="30"/>
                  </a:lnTo>
                  <a:lnTo>
                    <a:pt x="0" y="35"/>
                  </a:lnTo>
                  <a:lnTo>
                    <a:pt x="22" y="38"/>
                  </a:lnTo>
                  <a:lnTo>
                    <a:pt x="27" y="35"/>
                  </a:lnTo>
                  <a:lnTo>
                    <a:pt x="33" y="32"/>
                  </a:lnTo>
                  <a:lnTo>
                    <a:pt x="43" y="30"/>
                  </a:lnTo>
                  <a:lnTo>
                    <a:pt x="49" y="27"/>
                  </a:lnTo>
                  <a:lnTo>
                    <a:pt x="57" y="24"/>
                  </a:lnTo>
                  <a:lnTo>
                    <a:pt x="62" y="24"/>
                  </a:lnTo>
                  <a:lnTo>
                    <a:pt x="70" y="22"/>
                  </a:lnTo>
                  <a:lnTo>
                    <a:pt x="76" y="22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106" y="19"/>
                  </a:lnTo>
                  <a:lnTo>
                    <a:pt x="111" y="19"/>
                  </a:lnTo>
                  <a:lnTo>
                    <a:pt x="119" y="19"/>
                  </a:lnTo>
                  <a:lnTo>
                    <a:pt x="125" y="19"/>
                  </a:lnTo>
                  <a:lnTo>
                    <a:pt x="130" y="19"/>
                  </a:lnTo>
                  <a:lnTo>
                    <a:pt x="138" y="22"/>
                  </a:lnTo>
                  <a:lnTo>
                    <a:pt x="143" y="22"/>
                  </a:lnTo>
                  <a:lnTo>
                    <a:pt x="152" y="24"/>
                  </a:lnTo>
                  <a:lnTo>
                    <a:pt x="160" y="27"/>
                  </a:lnTo>
                  <a:lnTo>
                    <a:pt x="171" y="30"/>
                  </a:lnTo>
                  <a:lnTo>
                    <a:pt x="176" y="30"/>
                  </a:lnTo>
                  <a:lnTo>
                    <a:pt x="179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2" y="35"/>
                  </a:lnTo>
                  <a:lnTo>
                    <a:pt x="157" y="35"/>
                  </a:lnTo>
                  <a:lnTo>
                    <a:pt x="152" y="38"/>
                  </a:lnTo>
                  <a:lnTo>
                    <a:pt x="146" y="38"/>
                  </a:lnTo>
                  <a:lnTo>
                    <a:pt x="138" y="41"/>
                  </a:lnTo>
                  <a:lnTo>
                    <a:pt x="133" y="41"/>
                  </a:lnTo>
                  <a:lnTo>
                    <a:pt x="125" y="43"/>
                  </a:lnTo>
                  <a:lnTo>
                    <a:pt x="119" y="43"/>
                  </a:lnTo>
                  <a:lnTo>
                    <a:pt x="111" y="43"/>
                  </a:lnTo>
                  <a:lnTo>
                    <a:pt x="103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1" y="46"/>
                  </a:lnTo>
                  <a:lnTo>
                    <a:pt x="73" y="46"/>
                  </a:lnTo>
                  <a:lnTo>
                    <a:pt x="68" y="43"/>
                  </a:lnTo>
                  <a:lnTo>
                    <a:pt x="62" y="43"/>
                  </a:lnTo>
                  <a:lnTo>
                    <a:pt x="52" y="43"/>
                  </a:lnTo>
                  <a:lnTo>
                    <a:pt x="43" y="43"/>
                  </a:lnTo>
                  <a:lnTo>
                    <a:pt x="38" y="41"/>
                  </a:lnTo>
                  <a:lnTo>
                    <a:pt x="35" y="38"/>
                  </a:lnTo>
                  <a:lnTo>
                    <a:pt x="30" y="38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3" y="51"/>
                  </a:lnTo>
                  <a:lnTo>
                    <a:pt x="54" y="54"/>
                  </a:lnTo>
                  <a:lnTo>
                    <a:pt x="65" y="57"/>
                  </a:lnTo>
                  <a:lnTo>
                    <a:pt x="76" y="59"/>
                  </a:lnTo>
                  <a:lnTo>
                    <a:pt x="87" y="59"/>
                  </a:lnTo>
                  <a:lnTo>
                    <a:pt x="100" y="62"/>
                  </a:lnTo>
                  <a:lnTo>
                    <a:pt x="111" y="59"/>
                  </a:lnTo>
                  <a:lnTo>
                    <a:pt x="122" y="59"/>
                  </a:lnTo>
                  <a:lnTo>
                    <a:pt x="133" y="57"/>
                  </a:lnTo>
                  <a:lnTo>
                    <a:pt x="143" y="54"/>
                  </a:lnTo>
                  <a:lnTo>
                    <a:pt x="154" y="51"/>
                  </a:lnTo>
                  <a:lnTo>
                    <a:pt x="162" y="49"/>
                  </a:lnTo>
                  <a:lnTo>
                    <a:pt x="165" y="49"/>
                  </a:lnTo>
                  <a:lnTo>
                    <a:pt x="168" y="49"/>
                  </a:lnTo>
                  <a:lnTo>
                    <a:pt x="173" y="46"/>
                  </a:lnTo>
                  <a:lnTo>
                    <a:pt x="179" y="43"/>
                  </a:lnTo>
                  <a:lnTo>
                    <a:pt x="184" y="41"/>
                  </a:lnTo>
                  <a:lnTo>
                    <a:pt x="189" y="38"/>
                  </a:lnTo>
                  <a:lnTo>
                    <a:pt x="198" y="32"/>
                  </a:lnTo>
                  <a:lnTo>
                    <a:pt x="20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8" name="Freeform 53"/>
            <p:cNvSpPr>
              <a:spLocks/>
            </p:cNvSpPr>
            <p:nvPr/>
          </p:nvSpPr>
          <p:spPr bwMode="auto">
            <a:xfrm>
              <a:off x="6010275" y="2844801"/>
              <a:ext cx="95250" cy="33338"/>
            </a:xfrm>
            <a:custGeom>
              <a:avLst/>
              <a:gdLst>
                <a:gd name="T0" fmla="*/ 2147483647 w 60"/>
                <a:gd name="T1" fmla="*/ 2147483647 h 21"/>
                <a:gd name="T2" fmla="*/ 2147483647 w 60"/>
                <a:gd name="T3" fmla="*/ 0 h 21"/>
                <a:gd name="T4" fmla="*/ 0 w 60"/>
                <a:gd name="T5" fmla="*/ 2147483647 h 21"/>
                <a:gd name="T6" fmla="*/ 2147483647 w 60"/>
                <a:gd name="T7" fmla="*/ 2147483647 h 21"/>
                <a:gd name="T8" fmla="*/ 2147483647 w 60"/>
                <a:gd name="T9" fmla="*/ 2147483647 h 21"/>
                <a:gd name="T10" fmla="*/ 2147483647 w 60"/>
                <a:gd name="T11" fmla="*/ 2147483647 h 21"/>
                <a:gd name="T12" fmla="*/ 2147483647 w 60"/>
                <a:gd name="T13" fmla="*/ 2147483647 h 21"/>
                <a:gd name="T14" fmla="*/ 2147483647 w 60"/>
                <a:gd name="T15" fmla="*/ 2147483647 h 21"/>
                <a:gd name="T16" fmla="*/ 2147483647 w 60"/>
                <a:gd name="T17" fmla="*/ 2147483647 h 21"/>
                <a:gd name="T18" fmla="*/ 2147483647 w 60"/>
                <a:gd name="T19" fmla="*/ 2147483647 h 21"/>
                <a:gd name="T20" fmla="*/ 2147483647 w 60"/>
                <a:gd name="T21" fmla="*/ 2147483647 h 21"/>
                <a:gd name="T22" fmla="*/ 2147483647 w 60"/>
                <a:gd name="T23" fmla="*/ 2147483647 h 21"/>
                <a:gd name="T24" fmla="*/ 2147483647 w 60"/>
                <a:gd name="T25" fmla="*/ 2147483647 h 21"/>
                <a:gd name="T26" fmla="*/ 2147483647 w 60"/>
                <a:gd name="T27" fmla="*/ 2147483647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21"/>
                <a:gd name="T44" fmla="*/ 60 w 60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21">
                  <a:moveTo>
                    <a:pt x="60" y="16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46" y="21"/>
                  </a:lnTo>
                  <a:lnTo>
                    <a:pt x="54" y="19"/>
                  </a:lnTo>
                  <a:lnTo>
                    <a:pt x="57" y="16"/>
                  </a:lnTo>
                  <a:lnTo>
                    <a:pt x="6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9" name="Freeform 54"/>
            <p:cNvSpPr>
              <a:spLocks/>
            </p:cNvSpPr>
            <p:nvPr/>
          </p:nvSpPr>
          <p:spPr bwMode="auto">
            <a:xfrm>
              <a:off x="6272213" y="2890838"/>
              <a:ext cx="30162" cy="42863"/>
            </a:xfrm>
            <a:custGeom>
              <a:avLst/>
              <a:gdLst>
                <a:gd name="T0" fmla="*/ 2147483647 w 19"/>
                <a:gd name="T1" fmla="*/ 0 h 27"/>
                <a:gd name="T2" fmla="*/ 0 w 19"/>
                <a:gd name="T3" fmla="*/ 0 h 27"/>
                <a:gd name="T4" fmla="*/ 0 w 19"/>
                <a:gd name="T5" fmla="*/ 2147483647 h 27"/>
                <a:gd name="T6" fmla="*/ 0 w 19"/>
                <a:gd name="T7" fmla="*/ 2147483647 h 27"/>
                <a:gd name="T8" fmla="*/ 0 w 19"/>
                <a:gd name="T9" fmla="*/ 2147483647 h 27"/>
                <a:gd name="T10" fmla="*/ 2147483647 w 19"/>
                <a:gd name="T11" fmla="*/ 2147483647 h 27"/>
                <a:gd name="T12" fmla="*/ 2147483647 w 19"/>
                <a:gd name="T13" fmla="*/ 2147483647 h 27"/>
                <a:gd name="T14" fmla="*/ 2147483647 w 19"/>
                <a:gd name="T15" fmla="*/ 2147483647 h 27"/>
                <a:gd name="T16" fmla="*/ 2147483647 w 19"/>
                <a:gd name="T17" fmla="*/ 0 h 27"/>
                <a:gd name="T18" fmla="*/ 2147483647 w 19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7"/>
                <a:gd name="T32" fmla="*/ 19 w 1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7">
                  <a:moveTo>
                    <a:pt x="1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6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0" name="Freeform 55"/>
            <p:cNvSpPr>
              <a:spLocks/>
            </p:cNvSpPr>
            <p:nvPr/>
          </p:nvSpPr>
          <p:spPr bwMode="auto">
            <a:xfrm>
              <a:off x="6229350" y="2900363"/>
              <a:ext cx="22225" cy="47625"/>
            </a:xfrm>
            <a:custGeom>
              <a:avLst/>
              <a:gdLst>
                <a:gd name="T0" fmla="*/ 2147483647 w 14"/>
                <a:gd name="T1" fmla="*/ 0 h 30"/>
                <a:gd name="T2" fmla="*/ 0 w 14"/>
                <a:gd name="T3" fmla="*/ 2147483647 h 30"/>
                <a:gd name="T4" fmla="*/ 0 w 14"/>
                <a:gd name="T5" fmla="*/ 2147483647 h 30"/>
                <a:gd name="T6" fmla="*/ 0 w 14"/>
                <a:gd name="T7" fmla="*/ 2147483647 h 30"/>
                <a:gd name="T8" fmla="*/ 0 w 14"/>
                <a:gd name="T9" fmla="*/ 2147483647 h 30"/>
                <a:gd name="T10" fmla="*/ 2147483647 w 14"/>
                <a:gd name="T11" fmla="*/ 2147483647 h 30"/>
                <a:gd name="T12" fmla="*/ 2147483647 w 14"/>
                <a:gd name="T13" fmla="*/ 2147483647 h 30"/>
                <a:gd name="T14" fmla="*/ 2147483647 w 14"/>
                <a:gd name="T15" fmla="*/ 2147483647 h 30"/>
                <a:gd name="T16" fmla="*/ 2147483647 w 14"/>
                <a:gd name="T17" fmla="*/ 0 h 30"/>
                <a:gd name="T18" fmla="*/ 2147483647 w 14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0"/>
                <a:gd name="T32" fmla="*/ 14 w 14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0">
                  <a:moveTo>
                    <a:pt x="1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3" y="27"/>
                  </a:lnTo>
                  <a:lnTo>
                    <a:pt x="11" y="30"/>
                  </a:lnTo>
                  <a:lnTo>
                    <a:pt x="14" y="2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1" name="Freeform 56"/>
            <p:cNvSpPr>
              <a:spLocks/>
            </p:cNvSpPr>
            <p:nvPr/>
          </p:nvSpPr>
          <p:spPr bwMode="auto">
            <a:xfrm>
              <a:off x="6151563" y="3454401"/>
              <a:ext cx="219075" cy="454025"/>
            </a:xfrm>
            <a:custGeom>
              <a:avLst/>
              <a:gdLst>
                <a:gd name="T0" fmla="*/ 0 w 138"/>
                <a:gd name="T1" fmla="*/ 2147483647 h 286"/>
                <a:gd name="T2" fmla="*/ 2147483647 w 138"/>
                <a:gd name="T3" fmla="*/ 2147483647 h 286"/>
                <a:gd name="T4" fmla="*/ 2147483647 w 138"/>
                <a:gd name="T5" fmla="*/ 2147483647 h 286"/>
                <a:gd name="T6" fmla="*/ 2147483647 w 138"/>
                <a:gd name="T7" fmla="*/ 2147483647 h 286"/>
                <a:gd name="T8" fmla="*/ 2147483647 w 138"/>
                <a:gd name="T9" fmla="*/ 2147483647 h 286"/>
                <a:gd name="T10" fmla="*/ 2147483647 w 138"/>
                <a:gd name="T11" fmla="*/ 2147483647 h 286"/>
                <a:gd name="T12" fmla="*/ 2147483647 w 138"/>
                <a:gd name="T13" fmla="*/ 0 h 286"/>
                <a:gd name="T14" fmla="*/ 2147483647 w 138"/>
                <a:gd name="T15" fmla="*/ 2147483647 h 286"/>
                <a:gd name="T16" fmla="*/ 2147483647 w 138"/>
                <a:gd name="T17" fmla="*/ 2147483647 h 286"/>
                <a:gd name="T18" fmla="*/ 0 w 138"/>
                <a:gd name="T19" fmla="*/ 2147483647 h 286"/>
                <a:gd name="T20" fmla="*/ 0 w 138"/>
                <a:gd name="T21" fmla="*/ 2147483647 h 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286"/>
                <a:gd name="T35" fmla="*/ 138 w 138"/>
                <a:gd name="T36" fmla="*/ 286 h 2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286">
                  <a:moveTo>
                    <a:pt x="0" y="268"/>
                  </a:moveTo>
                  <a:lnTo>
                    <a:pt x="27" y="284"/>
                  </a:lnTo>
                  <a:lnTo>
                    <a:pt x="68" y="286"/>
                  </a:lnTo>
                  <a:lnTo>
                    <a:pt x="128" y="227"/>
                  </a:lnTo>
                  <a:lnTo>
                    <a:pt x="138" y="140"/>
                  </a:lnTo>
                  <a:lnTo>
                    <a:pt x="130" y="67"/>
                  </a:lnTo>
                  <a:lnTo>
                    <a:pt x="111" y="0"/>
                  </a:lnTo>
                  <a:lnTo>
                    <a:pt x="90" y="13"/>
                  </a:lnTo>
                  <a:lnTo>
                    <a:pt x="14" y="17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BA5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2" name="Freeform 57"/>
            <p:cNvSpPr>
              <a:spLocks/>
            </p:cNvSpPr>
            <p:nvPr/>
          </p:nvSpPr>
          <p:spPr bwMode="auto">
            <a:xfrm>
              <a:off x="6503988" y="3505201"/>
              <a:ext cx="180975" cy="214313"/>
            </a:xfrm>
            <a:custGeom>
              <a:avLst/>
              <a:gdLst>
                <a:gd name="T0" fmla="*/ 2147483647 w 114"/>
                <a:gd name="T1" fmla="*/ 2147483647 h 135"/>
                <a:gd name="T2" fmla="*/ 2147483647 w 114"/>
                <a:gd name="T3" fmla="*/ 2147483647 h 135"/>
                <a:gd name="T4" fmla="*/ 2147483647 w 114"/>
                <a:gd name="T5" fmla="*/ 2147483647 h 135"/>
                <a:gd name="T6" fmla="*/ 2147483647 w 114"/>
                <a:gd name="T7" fmla="*/ 2147483647 h 135"/>
                <a:gd name="T8" fmla="*/ 2147483647 w 114"/>
                <a:gd name="T9" fmla="*/ 2147483647 h 135"/>
                <a:gd name="T10" fmla="*/ 2147483647 w 114"/>
                <a:gd name="T11" fmla="*/ 2147483647 h 135"/>
                <a:gd name="T12" fmla="*/ 2147483647 w 114"/>
                <a:gd name="T13" fmla="*/ 2147483647 h 135"/>
                <a:gd name="T14" fmla="*/ 2147483647 w 114"/>
                <a:gd name="T15" fmla="*/ 2147483647 h 135"/>
                <a:gd name="T16" fmla="*/ 2147483647 w 114"/>
                <a:gd name="T17" fmla="*/ 2147483647 h 135"/>
                <a:gd name="T18" fmla="*/ 2147483647 w 114"/>
                <a:gd name="T19" fmla="*/ 2147483647 h 135"/>
                <a:gd name="T20" fmla="*/ 2147483647 w 114"/>
                <a:gd name="T21" fmla="*/ 2147483647 h 135"/>
                <a:gd name="T22" fmla="*/ 2147483647 w 114"/>
                <a:gd name="T23" fmla="*/ 2147483647 h 135"/>
                <a:gd name="T24" fmla="*/ 2147483647 w 114"/>
                <a:gd name="T25" fmla="*/ 2147483647 h 135"/>
                <a:gd name="T26" fmla="*/ 2147483647 w 114"/>
                <a:gd name="T27" fmla="*/ 2147483647 h 135"/>
                <a:gd name="T28" fmla="*/ 2147483647 w 114"/>
                <a:gd name="T29" fmla="*/ 2147483647 h 135"/>
                <a:gd name="T30" fmla="*/ 2147483647 w 114"/>
                <a:gd name="T31" fmla="*/ 2147483647 h 135"/>
                <a:gd name="T32" fmla="*/ 2147483647 w 114"/>
                <a:gd name="T33" fmla="*/ 2147483647 h 135"/>
                <a:gd name="T34" fmla="*/ 2147483647 w 114"/>
                <a:gd name="T35" fmla="*/ 2147483647 h 135"/>
                <a:gd name="T36" fmla="*/ 2147483647 w 114"/>
                <a:gd name="T37" fmla="*/ 2147483647 h 135"/>
                <a:gd name="T38" fmla="*/ 2147483647 w 114"/>
                <a:gd name="T39" fmla="*/ 2147483647 h 135"/>
                <a:gd name="T40" fmla="*/ 2147483647 w 114"/>
                <a:gd name="T41" fmla="*/ 2147483647 h 135"/>
                <a:gd name="T42" fmla="*/ 2147483647 w 114"/>
                <a:gd name="T43" fmla="*/ 2147483647 h 135"/>
                <a:gd name="T44" fmla="*/ 2147483647 w 114"/>
                <a:gd name="T45" fmla="*/ 0 h 135"/>
                <a:gd name="T46" fmla="*/ 2147483647 w 114"/>
                <a:gd name="T47" fmla="*/ 0 h 135"/>
                <a:gd name="T48" fmla="*/ 2147483647 w 114"/>
                <a:gd name="T49" fmla="*/ 2147483647 h 135"/>
                <a:gd name="T50" fmla="*/ 2147483647 w 114"/>
                <a:gd name="T51" fmla="*/ 2147483647 h 135"/>
                <a:gd name="T52" fmla="*/ 2147483647 w 114"/>
                <a:gd name="T53" fmla="*/ 2147483647 h 135"/>
                <a:gd name="T54" fmla="*/ 2147483647 w 114"/>
                <a:gd name="T55" fmla="*/ 2147483647 h 135"/>
                <a:gd name="T56" fmla="*/ 2147483647 w 114"/>
                <a:gd name="T57" fmla="*/ 2147483647 h 135"/>
                <a:gd name="T58" fmla="*/ 2147483647 w 114"/>
                <a:gd name="T59" fmla="*/ 2147483647 h 135"/>
                <a:gd name="T60" fmla="*/ 2147483647 w 114"/>
                <a:gd name="T61" fmla="*/ 2147483647 h 135"/>
                <a:gd name="T62" fmla="*/ 2147483647 w 114"/>
                <a:gd name="T63" fmla="*/ 2147483647 h 135"/>
                <a:gd name="T64" fmla="*/ 2147483647 w 114"/>
                <a:gd name="T65" fmla="*/ 2147483647 h 135"/>
                <a:gd name="T66" fmla="*/ 2147483647 w 114"/>
                <a:gd name="T67" fmla="*/ 2147483647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35"/>
                <a:gd name="T104" fmla="*/ 114 w 114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35">
                  <a:moveTo>
                    <a:pt x="11" y="135"/>
                  </a:moveTo>
                  <a:lnTo>
                    <a:pt x="11" y="130"/>
                  </a:lnTo>
                  <a:lnTo>
                    <a:pt x="11" y="125"/>
                  </a:lnTo>
                  <a:lnTo>
                    <a:pt x="11" y="119"/>
                  </a:lnTo>
                  <a:lnTo>
                    <a:pt x="14" y="114"/>
                  </a:lnTo>
                  <a:lnTo>
                    <a:pt x="14" y="106"/>
                  </a:lnTo>
                  <a:lnTo>
                    <a:pt x="16" y="100"/>
                  </a:lnTo>
                  <a:lnTo>
                    <a:pt x="19" y="89"/>
                  </a:lnTo>
                  <a:lnTo>
                    <a:pt x="19" y="81"/>
                  </a:lnTo>
                  <a:lnTo>
                    <a:pt x="19" y="71"/>
                  </a:lnTo>
                  <a:lnTo>
                    <a:pt x="22" y="60"/>
                  </a:lnTo>
                  <a:lnTo>
                    <a:pt x="22" y="49"/>
                  </a:lnTo>
                  <a:lnTo>
                    <a:pt x="22" y="38"/>
                  </a:lnTo>
                  <a:lnTo>
                    <a:pt x="22" y="25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3" y="11"/>
                  </a:lnTo>
                  <a:lnTo>
                    <a:pt x="43" y="8"/>
                  </a:lnTo>
                  <a:lnTo>
                    <a:pt x="54" y="11"/>
                  </a:lnTo>
                  <a:lnTo>
                    <a:pt x="62" y="11"/>
                  </a:lnTo>
                  <a:lnTo>
                    <a:pt x="68" y="11"/>
                  </a:lnTo>
                  <a:lnTo>
                    <a:pt x="73" y="11"/>
                  </a:lnTo>
                  <a:lnTo>
                    <a:pt x="79" y="14"/>
                  </a:lnTo>
                  <a:lnTo>
                    <a:pt x="87" y="19"/>
                  </a:lnTo>
                  <a:lnTo>
                    <a:pt x="92" y="30"/>
                  </a:lnTo>
                  <a:lnTo>
                    <a:pt x="89" y="38"/>
                  </a:lnTo>
                  <a:lnTo>
                    <a:pt x="89" y="49"/>
                  </a:lnTo>
                  <a:lnTo>
                    <a:pt x="89" y="54"/>
                  </a:lnTo>
                  <a:lnTo>
                    <a:pt x="89" y="62"/>
                  </a:lnTo>
                  <a:lnTo>
                    <a:pt x="84" y="73"/>
                  </a:lnTo>
                  <a:lnTo>
                    <a:pt x="84" y="76"/>
                  </a:lnTo>
                  <a:lnTo>
                    <a:pt x="111" y="76"/>
                  </a:lnTo>
                  <a:lnTo>
                    <a:pt x="111" y="73"/>
                  </a:lnTo>
                  <a:lnTo>
                    <a:pt x="111" y="68"/>
                  </a:lnTo>
                  <a:lnTo>
                    <a:pt x="111" y="60"/>
                  </a:lnTo>
                  <a:lnTo>
                    <a:pt x="114" y="49"/>
                  </a:lnTo>
                  <a:lnTo>
                    <a:pt x="111" y="38"/>
                  </a:lnTo>
                  <a:lnTo>
                    <a:pt x="108" y="27"/>
                  </a:lnTo>
                  <a:lnTo>
                    <a:pt x="100" y="16"/>
                  </a:lnTo>
                  <a:lnTo>
                    <a:pt x="92" y="11"/>
                  </a:lnTo>
                  <a:lnTo>
                    <a:pt x="87" y="8"/>
                  </a:lnTo>
                  <a:lnTo>
                    <a:pt x="81" y="3"/>
                  </a:lnTo>
                  <a:lnTo>
                    <a:pt x="76" y="3"/>
                  </a:lnTo>
                  <a:lnTo>
                    <a:pt x="68" y="3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6" y="3"/>
                  </a:lnTo>
                  <a:lnTo>
                    <a:pt x="16" y="46"/>
                  </a:lnTo>
                  <a:lnTo>
                    <a:pt x="14" y="49"/>
                  </a:lnTo>
                  <a:lnTo>
                    <a:pt x="14" y="57"/>
                  </a:lnTo>
                  <a:lnTo>
                    <a:pt x="11" y="60"/>
                  </a:lnTo>
                  <a:lnTo>
                    <a:pt x="11" y="68"/>
                  </a:lnTo>
                  <a:lnTo>
                    <a:pt x="11" y="73"/>
                  </a:lnTo>
                  <a:lnTo>
                    <a:pt x="11" y="81"/>
                  </a:lnTo>
                  <a:lnTo>
                    <a:pt x="8" y="89"/>
                  </a:lnTo>
                  <a:lnTo>
                    <a:pt x="8" y="95"/>
                  </a:lnTo>
                  <a:lnTo>
                    <a:pt x="6" y="103"/>
                  </a:lnTo>
                  <a:lnTo>
                    <a:pt x="6" y="111"/>
                  </a:lnTo>
                  <a:lnTo>
                    <a:pt x="3" y="117"/>
                  </a:lnTo>
                  <a:lnTo>
                    <a:pt x="3" y="125"/>
                  </a:lnTo>
                  <a:lnTo>
                    <a:pt x="3" y="130"/>
                  </a:lnTo>
                  <a:lnTo>
                    <a:pt x="0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3" name="Freeform 58"/>
            <p:cNvSpPr>
              <a:spLocks/>
            </p:cNvSpPr>
            <p:nvPr/>
          </p:nvSpPr>
          <p:spPr bwMode="auto">
            <a:xfrm>
              <a:off x="6165850" y="2908301"/>
              <a:ext cx="20637" cy="42863"/>
            </a:xfrm>
            <a:custGeom>
              <a:avLst/>
              <a:gdLst>
                <a:gd name="T0" fmla="*/ 2147483647 w 13"/>
                <a:gd name="T1" fmla="*/ 0 h 27"/>
                <a:gd name="T2" fmla="*/ 0 w 13"/>
                <a:gd name="T3" fmla="*/ 0 h 27"/>
                <a:gd name="T4" fmla="*/ 0 w 13"/>
                <a:gd name="T5" fmla="*/ 2147483647 h 27"/>
                <a:gd name="T6" fmla="*/ 0 w 13"/>
                <a:gd name="T7" fmla="*/ 2147483647 h 27"/>
                <a:gd name="T8" fmla="*/ 0 w 13"/>
                <a:gd name="T9" fmla="*/ 2147483647 h 27"/>
                <a:gd name="T10" fmla="*/ 2147483647 w 13"/>
                <a:gd name="T11" fmla="*/ 2147483647 h 27"/>
                <a:gd name="T12" fmla="*/ 2147483647 w 13"/>
                <a:gd name="T13" fmla="*/ 2147483647 h 27"/>
                <a:gd name="T14" fmla="*/ 2147483647 w 13"/>
                <a:gd name="T15" fmla="*/ 2147483647 h 27"/>
                <a:gd name="T16" fmla="*/ 2147483647 w 13"/>
                <a:gd name="T17" fmla="*/ 0 h 27"/>
                <a:gd name="T18" fmla="*/ 2147483647 w 1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"/>
                <a:gd name="T32" fmla="*/ 13 w 1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">
                  <a:moveTo>
                    <a:pt x="1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4" name="Freeform 59"/>
            <p:cNvSpPr>
              <a:spLocks/>
            </p:cNvSpPr>
            <p:nvPr/>
          </p:nvSpPr>
          <p:spPr bwMode="auto">
            <a:xfrm>
              <a:off x="6113463" y="2905126"/>
              <a:ext cx="22225" cy="46038"/>
            </a:xfrm>
            <a:custGeom>
              <a:avLst/>
              <a:gdLst>
                <a:gd name="T0" fmla="*/ 2147483647 w 14"/>
                <a:gd name="T1" fmla="*/ 2147483647 h 29"/>
                <a:gd name="T2" fmla="*/ 2147483647 w 14"/>
                <a:gd name="T3" fmla="*/ 0 h 29"/>
                <a:gd name="T4" fmla="*/ 0 w 14"/>
                <a:gd name="T5" fmla="*/ 2147483647 h 29"/>
                <a:gd name="T6" fmla="*/ 0 w 14"/>
                <a:gd name="T7" fmla="*/ 2147483647 h 29"/>
                <a:gd name="T8" fmla="*/ 0 w 14"/>
                <a:gd name="T9" fmla="*/ 2147483647 h 29"/>
                <a:gd name="T10" fmla="*/ 2147483647 w 14"/>
                <a:gd name="T11" fmla="*/ 2147483647 h 29"/>
                <a:gd name="T12" fmla="*/ 2147483647 w 14"/>
                <a:gd name="T13" fmla="*/ 2147483647 h 29"/>
                <a:gd name="T14" fmla="*/ 2147483647 w 14"/>
                <a:gd name="T15" fmla="*/ 2147483647 h 29"/>
                <a:gd name="T16" fmla="*/ 2147483647 w 14"/>
                <a:gd name="T17" fmla="*/ 2147483647 h 29"/>
                <a:gd name="T18" fmla="*/ 2147483647 w 14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9"/>
                <a:gd name="T32" fmla="*/ 14 w 14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9">
                  <a:moveTo>
                    <a:pt x="14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5" y="29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5" name="Freeform 60"/>
            <p:cNvSpPr>
              <a:spLocks/>
            </p:cNvSpPr>
            <p:nvPr/>
          </p:nvSpPr>
          <p:spPr bwMode="auto">
            <a:xfrm>
              <a:off x="6062663" y="2890838"/>
              <a:ext cx="30162" cy="47625"/>
            </a:xfrm>
            <a:custGeom>
              <a:avLst/>
              <a:gdLst>
                <a:gd name="T0" fmla="*/ 2147483647 w 19"/>
                <a:gd name="T1" fmla="*/ 2147483647 h 30"/>
                <a:gd name="T2" fmla="*/ 2147483647 w 19"/>
                <a:gd name="T3" fmla="*/ 0 h 30"/>
                <a:gd name="T4" fmla="*/ 2147483647 w 19"/>
                <a:gd name="T5" fmla="*/ 2147483647 h 30"/>
                <a:gd name="T6" fmla="*/ 2147483647 w 19"/>
                <a:gd name="T7" fmla="*/ 2147483647 h 30"/>
                <a:gd name="T8" fmla="*/ 0 w 19"/>
                <a:gd name="T9" fmla="*/ 2147483647 h 30"/>
                <a:gd name="T10" fmla="*/ 2147483647 w 19"/>
                <a:gd name="T11" fmla="*/ 2147483647 h 30"/>
                <a:gd name="T12" fmla="*/ 2147483647 w 19"/>
                <a:gd name="T13" fmla="*/ 2147483647 h 30"/>
                <a:gd name="T14" fmla="*/ 2147483647 w 19"/>
                <a:gd name="T15" fmla="*/ 2147483647 h 30"/>
                <a:gd name="T16" fmla="*/ 2147483647 w 19"/>
                <a:gd name="T17" fmla="*/ 2147483647 h 30"/>
                <a:gd name="T18" fmla="*/ 2147483647 w 19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0"/>
                <a:gd name="T32" fmla="*/ 19 w 1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0">
                  <a:moveTo>
                    <a:pt x="19" y="6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10" y="30"/>
                  </a:lnTo>
                  <a:lnTo>
                    <a:pt x="16" y="27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6" name="Freeform 61"/>
            <p:cNvSpPr>
              <a:spLocks/>
            </p:cNvSpPr>
            <p:nvPr/>
          </p:nvSpPr>
          <p:spPr bwMode="auto">
            <a:xfrm>
              <a:off x="6234113" y="2741613"/>
              <a:ext cx="30162" cy="55563"/>
            </a:xfrm>
            <a:custGeom>
              <a:avLst/>
              <a:gdLst>
                <a:gd name="T0" fmla="*/ 2147483647 w 19"/>
                <a:gd name="T1" fmla="*/ 2147483647 h 35"/>
                <a:gd name="T2" fmla="*/ 0 w 19"/>
                <a:gd name="T3" fmla="*/ 2147483647 h 35"/>
                <a:gd name="T4" fmla="*/ 0 w 19"/>
                <a:gd name="T5" fmla="*/ 2147483647 h 35"/>
                <a:gd name="T6" fmla="*/ 0 w 19"/>
                <a:gd name="T7" fmla="*/ 2147483647 h 35"/>
                <a:gd name="T8" fmla="*/ 0 w 19"/>
                <a:gd name="T9" fmla="*/ 2147483647 h 35"/>
                <a:gd name="T10" fmla="*/ 2147483647 w 19"/>
                <a:gd name="T11" fmla="*/ 2147483647 h 35"/>
                <a:gd name="T12" fmla="*/ 2147483647 w 19"/>
                <a:gd name="T13" fmla="*/ 0 h 35"/>
                <a:gd name="T14" fmla="*/ 2147483647 w 19"/>
                <a:gd name="T15" fmla="*/ 2147483647 h 35"/>
                <a:gd name="T16" fmla="*/ 2147483647 w 19"/>
                <a:gd name="T17" fmla="*/ 2147483647 h 35"/>
                <a:gd name="T18" fmla="*/ 2147483647 w 19"/>
                <a:gd name="T19" fmla="*/ 2147483647 h 35"/>
                <a:gd name="T20" fmla="*/ 2147483647 w 19"/>
                <a:gd name="T21" fmla="*/ 2147483647 h 35"/>
                <a:gd name="T22" fmla="*/ 2147483647 w 1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35"/>
                <a:gd name="T38" fmla="*/ 19 w 1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35">
                  <a:moveTo>
                    <a:pt x="11" y="35"/>
                  </a:moveTo>
                  <a:lnTo>
                    <a:pt x="0" y="32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7" name="Freeform 62"/>
            <p:cNvSpPr>
              <a:spLocks/>
            </p:cNvSpPr>
            <p:nvPr/>
          </p:nvSpPr>
          <p:spPr bwMode="auto">
            <a:xfrm>
              <a:off x="6181725" y="2732088"/>
              <a:ext cx="34925" cy="57150"/>
            </a:xfrm>
            <a:custGeom>
              <a:avLst/>
              <a:gdLst>
                <a:gd name="T0" fmla="*/ 2147483647 w 22"/>
                <a:gd name="T1" fmla="*/ 2147483647 h 36"/>
                <a:gd name="T2" fmla="*/ 2147483647 w 22"/>
                <a:gd name="T3" fmla="*/ 2147483647 h 36"/>
                <a:gd name="T4" fmla="*/ 2147483647 w 22"/>
                <a:gd name="T5" fmla="*/ 2147483647 h 36"/>
                <a:gd name="T6" fmla="*/ 2147483647 w 22"/>
                <a:gd name="T7" fmla="*/ 2147483647 h 36"/>
                <a:gd name="T8" fmla="*/ 0 w 22"/>
                <a:gd name="T9" fmla="*/ 2147483647 h 36"/>
                <a:gd name="T10" fmla="*/ 2147483647 w 22"/>
                <a:gd name="T11" fmla="*/ 2147483647 h 36"/>
                <a:gd name="T12" fmla="*/ 2147483647 w 22"/>
                <a:gd name="T13" fmla="*/ 0 h 36"/>
                <a:gd name="T14" fmla="*/ 2147483647 w 22"/>
                <a:gd name="T15" fmla="*/ 0 h 36"/>
                <a:gd name="T16" fmla="*/ 2147483647 w 22"/>
                <a:gd name="T17" fmla="*/ 2147483647 h 36"/>
                <a:gd name="T18" fmla="*/ 2147483647 w 22"/>
                <a:gd name="T19" fmla="*/ 2147483647 h 36"/>
                <a:gd name="T20" fmla="*/ 2147483647 w 22"/>
                <a:gd name="T21" fmla="*/ 2147483647 h 36"/>
                <a:gd name="T22" fmla="*/ 2147483647 w 22"/>
                <a:gd name="T23" fmla="*/ 2147483647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6"/>
                <a:gd name="T38" fmla="*/ 22 w 22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6">
                  <a:moveTo>
                    <a:pt x="17" y="36"/>
                  </a:moveTo>
                  <a:lnTo>
                    <a:pt x="6" y="36"/>
                  </a:lnTo>
                  <a:lnTo>
                    <a:pt x="3" y="30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3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8" name="Freeform 63"/>
            <p:cNvSpPr>
              <a:spLocks/>
            </p:cNvSpPr>
            <p:nvPr/>
          </p:nvSpPr>
          <p:spPr bwMode="auto">
            <a:xfrm>
              <a:off x="6113463" y="2732088"/>
              <a:ext cx="38100" cy="57150"/>
            </a:xfrm>
            <a:custGeom>
              <a:avLst/>
              <a:gdLst>
                <a:gd name="T0" fmla="*/ 2147483647 w 24"/>
                <a:gd name="T1" fmla="*/ 2147483647 h 36"/>
                <a:gd name="T2" fmla="*/ 2147483647 w 24"/>
                <a:gd name="T3" fmla="*/ 2147483647 h 36"/>
                <a:gd name="T4" fmla="*/ 2147483647 w 24"/>
                <a:gd name="T5" fmla="*/ 2147483647 h 36"/>
                <a:gd name="T6" fmla="*/ 2147483647 w 24"/>
                <a:gd name="T7" fmla="*/ 2147483647 h 36"/>
                <a:gd name="T8" fmla="*/ 0 w 24"/>
                <a:gd name="T9" fmla="*/ 2147483647 h 36"/>
                <a:gd name="T10" fmla="*/ 2147483647 w 24"/>
                <a:gd name="T11" fmla="*/ 2147483647 h 36"/>
                <a:gd name="T12" fmla="*/ 2147483647 w 24"/>
                <a:gd name="T13" fmla="*/ 0 h 36"/>
                <a:gd name="T14" fmla="*/ 2147483647 w 24"/>
                <a:gd name="T15" fmla="*/ 0 h 36"/>
                <a:gd name="T16" fmla="*/ 2147483647 w 24"/>
                <a:gd name="T17" fmla="*/ 0 h 36"/>
                <a:gd name="T18" fmla="*/ 2147483647 w 24"/>
                <a:gd name="T19" fmla="*/ 2147483647 h 36"/>
                <a:gd name="T20" fmla="*/ 2147483647 w 24"/>
                <a:gd name="T21" fmla="*/ 2147483647 h 36"/>
                <a:gd name="T22" fmla="*/ 2147483647 w 24"/>
                <a:gd name="T23" fmla="*/ 2147483647 h 36"/>
                <a:gd name="T24" fmla="*/ 2147483647 w 24"/>
                <a:gd name="T25" fmla="*/ 2147483647 h 36"/>
                <a:gd name="T26" fmla="*/ 2147483647 w 24"/>
                <a:gd name="T27" fmla="*/ 2147483647 h 36"/>
                <a:gd name="T28" fmla="*/ 2147483647 w 24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36"/>
                <a:gd name="T47" fmla="*/ 24 w 24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36">
                  <a:moveTo>
                    <a:pt x="24" y="36"/>
                  </a:moveTo>
                  <a:lnTo>
                    <a:pt x="11" y="36"/>
                  </a:lnTo>
                  <a:lnTo>
                    <a:pt x="8" y="30"/>
                  </a:lnTo>
                  <a:lnTo>
                    <a:pt x="5" y="22"/>
                  </a:lnTo>
                  <a:lnTo>
                    <a:pt x="0" y="11"/>
                  </a:lnTo>
                  <a:lnTo>
                    <a:pt x="3" y="3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22" y="22"/>
                  </a:lnTo>
                  <a:lnTo>
                    <a:pt x="22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9" name="Freeform 64"/>
            <p:cNvSpPr>
              <a:spLocks/>
            </p:cNvSpPr>
            <p:nvPr/>
          </p:nvSpPr>
          <p:spPr bwMode="auto">
            <a:xfrm>
              <a:off x="6062663" y="2749551"/>
              <a:ext cx="33337" cy="52388"/>
            </a:xfrm>
            <a:custGeom>
              <a:avLst/>
              <a:gdLst>
                <a:gd name="T0" fmla="*/ 2147483647 w 21"/>
                <a:gd name="T1" fmla="*/ 2147483647 h 33"/>
                <a:gd name="T2" fmla="*/ 2147483647 w 21"/>
                <a:gd name="T3" fmla="*/ 2147483647 h 33"/>
                <a:gd name="T4" fmla="*/ 2147483647 w 21"/>
                <a:gd name="T5" fmla="*/ 2147483647 h 33"/>
                <a:gd name="T6" fmla="*/ 2147483647 w 21"/>
                <a:gd name="T7" fmla="*/ 2147483647 h 33"/>
                <a:gd name="T8" fmla="*/ 0 w 21"/>
                <a:gd name="T9" fmla="*/ 2147483647 h 33"/>
                <a:gd name="T10" fmla="*/ 2147483647 w 21"/>
                <a:gd name="T11" fmla="*/ 2147483647 h 33"/>
                <a:gd name="T12" fmla="*/ 2147483647 w 21"/>
                <a:gd name="T13" fmla="*/ 0 h 33"/>
                <a:gd name="T14" fmla="*/ 2147483647 w 21"/>
                <a:gd name="T15" fmla="*/ 2147483647 h 33"/>
                <a:gd name="T16" fmla="*/ 2147483647 w 21"/>
                <a:gd name="T17" fmla="*/ 2147483647 h 33"/>
                <a:gd name="T18" fmla="*/ 2147483647 w 21"/>
                <a:gd name="T19" fmla="*/ 2147483647 h 33"/>
                <a:gd name="T20" fmla="*/ 2147483647 w 21"/>
                <a:gd name="T21" fmla="*/ 2147483647 h 33"/>
                <a:gd name="T22" fmla="*/ 2147483647 w 21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33"/>
                <a:gd name="T38" fmla="*/ 21 w 2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33">
                  <a:moveTo>
                    <a:pt x="21" y="30"/>
                  </a:moveTo>
                  <a:lnTo>
                    <a:pt x="10" y="33"/>
                  </a:lnTo>
                  <a:lnTo>
                    <a:pt x="10" y="30"/>
                  </a:lnTo>
                  <a:lnTo>
                    <a:pt x="5" y="19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" name="Freeform 65"/>
            <p:cNvSpPr>
              <a:spLocks/>
            </p:cNvSpPr>
            <p:nvPr/>
          </p:nvSpPr>
          <p:spPr bwMode="auto">
            <a:xfrm>
              <a:off x="6121400" y="2814638"/>
              <a:ext cx="57150" cy="68263"/>
            </a:xfrm>
            <a:custGeom>
              <a:avLst/>
              <a:gdLst>
                <a:gd name="T0" fmla="*/ 2147483647 w 36"/>
                <a:gd name="T1" fmla="*/ 0 h 43"/>
                <a:gd name="T2" fmla="*/ 2147483647 w 36"/>
                <a:gd name="T3" fmla="*/ 2147483647 h 43"/>
                <a:gd name="T4" fmla="*/ 2147483647 w 36"/>
                <a:gd name="T5" fmla="*/ 2147483647 h 43"/>
                <a:gd name="T6" fmla="*/ 2147483647 w 36"/>
                <a:gd name="T7" fmla="*/ 2147483647 h 43"/>
                <a:gd name="T8" fmla="*/ 2147483647 w 36"/>
                <a:gd name="T9" fmla="*/ 2147483647 h 43"/>
                <a:gd name="T10" fmla="*/ 2147483647 w 36"/>
                <a:gd name="T11" fmla="*/ 2147483647 h 43"/>
                <a:gd name="T12" fmla="*/ 2147483647 w 36"/>
                <a:gd name="T13" fmla="*/ 2147483647 h 43"/>
                <a:gd name="T14" fmla="*/ 2147483647 w 36"/>
                <a:gd name="T15" fmla="*/ 2147483647 h 43"/>
                <a:gd name="T16" fmla="*/ 2147483647 w 36"/>
                <a:gd name="T17" fmla="*/ 2147483647 h 43"/>
                <a:gd name="T18" fmla="*/ 2147483647 w 36"/>
                <a:gd name="T19" fmla="*/ 2147483647 h 43"/>
                <a:gd name="T20" fmla="*/ 2147483647 w 36"/>
                <a:gd name="T21" fmla="*/ 2147483647 h 43"/>
                <a:gd name="T22" fmla="*/ 2147483647 w 36"/>
                <a:gd name="T23" fmla="*/ 2147483647 h 43"/>
                <a:gd name="T24" fmla="*/ 2147483647 w 36"/>
                <a:gd name="T25" fmla="*/ 2147483647 h 43"/>
                <a:gd name="T26" fmla="*/ 0 w 36"/>
                <a:gd name="T27" fmla="*/ 2147483647 h 43"/>
                <a:gd name="T28" fmla="*/ 0 w 36"/>
                <a:gd name="T29" fmla="*/ 2147483647 h 43"/>
                <a:gd name="T30" fmla="*/ 0 w 36"/>
                <a:gd name="T31" fmla="*/ 2147483647 h 43"/>
                <a:gd name="T32" fmla="*/ 2147483647 w 36"/>
                <a:gd name="T33" fmla="*/ 2147483647 h 43"/>
                <a:gd name="T34" fmla="*/ 2147483647 w 36"/>
                <a:gd name="T35" fmla="*/ 2147483647 h 43"/>
                <a:gd name="T36" fmla="*/ 2147483647 w 36"/>
                <a:gd name="T37" fmla="*/ 0 h 43"/>
                <a:gd name="T38" fmla="*/ 2147483647 w 36"/>
                <a:gd name="T39" fmla="*/ 0 h 43"/>
                <a:gd name="T40" fmla="*/ 2147483647 w 36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43"/>
                <a:gd name="T65" fmla="*/ 36 w 36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43">
                  <a:moveTo>
                    <a:pt x="22" y="0"/>
                  </a:moveTo>
                  <a:lnTo>
                    <a:pt x="25" y="5"/>
                  </a:lnTo>
                  <a:lnTo>
                    <a:pt x="28" y="11"/>
                  </a:lnTo>
                  <a:lnTo>
                    <a:pt x="30" y="19"/>
                  </a:lnTo>
                  <a:lnTo>
                    <a:pt x="33" y="24"/>
                  </a:lnTo>
                  <a:lnTo>
                    <a:pt x="36" y="32"/>
                  </a:lnTo>
                  <a:lnTo>
                    <a:pt x="33" y="38"/>
                  </a:lnTo>
                  <a:lnTo>
                    <a:pt x="28" y="43"/>
                  </a:lnTo>
                  <a:lnTo>
                    <a:pt x="19" y="43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6" y="32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1" name="Freeform 66"/>
            <p:cNvSpPr>
              <a:spLocks/>
            </p:cNvSpPr>
            <p:nvPr/>
          </p:nvSpPr>
          <p:spPr bwMode="auto">
            <a:xfrm>
              <a:off x="4391025" y="3149601"/>
              <a:ext cx="1477962" cy="360363"/>
            </a:xfrm>
            <a:custGeom>
              <a:avLst/>
              <a:gdLst>
                <a:gd name="T0" fmla="*/ 2147483647 w 931"/>
                <a:gd name="T1" fmla="*/ 2147483647 h 227"/>
                <a:gd name="T2" fmla="*/ 2147483647 w 931"/>
                <a:gd name="T3" fmla="*/ 2147483647 h 227"/>
                <a:gd name="T4" fmla="*/ 2147483647 w 931"/>
                <a:gd name="T5" fmla="*/ 2147483647 h 227"/>
                <a:gd name="T6" fmla="*/ 2147483647 w 931"/>
                <a:gd name="T7" fmla="*/ 2147483647 h 227"/>
                <a:gd name="T8" fmla="*/ 2147483647 w 931"/>
                <a:gd name="T9" fmla="*/ 2147483647 h 227"/>
                <a:gd name="T10" fmla="*/ 2147483647 w 931"/>
                <a:gd name="T11" fmla="*/ 0 h 227"/>
                <a:gd name="T12" fmla="*/ 2147483647 w 931"/>
                <a:gd name="T13" fmla="*/ 2147483647 h 227"/>
                <a:gd name="T14" fmla="*/ 2147483647 w 931"/>
                <a:gd name="T15" fmla="*/ 2147483647 h 227"/>
                <a:gd name="T16" fmla="*/ 2147483647 w 931"/>
                <a:gd name="T17" fmla="*/ 2147483647 h 227"/>
                <a:gd name="T18" fmla="*/ 2147483647 w 931"/>
                <a:gd name="T19" fmla="*/ 2147483647 h 227"/>
                <a:gd name="T20" fmla="*/ 2147483647 w 931"/>
                <a:gd name="T21" fmla="*/ 2147483647 h 227"/>
                <a:gd name="T22" fmla="*/ 2147483647 w 931"/>
                <a:gd name="T23" fmla="*/ 2147483647 h 227"/>
                <a:gd name="T24" fmla="*/ 2147483647 w 931"/>
                <a:gd name="T25" fmla="*/ 2147483647 h 227"/>
                <a:gd name="T26" fmla="*/ 2147483647 w 931"/>
                <a:gd name="T27" fmla="*/ 2147483647 h 227"/>
                <a:gd name="T28" fmla="*/ 0 w 931"/>
                <a:gd name="T29" fmla="*/ 2147483647 h 227"/>
                <a:gd name="T30" fmla="*/ 2147483647 w 931"/>
                <a:gd name="T31" fmla="*/ 2147483647 h 227"/>
                <a:gd name="T32" fmla="*/ 2147483647 w 931"/>
                <a:gd name="T33" fmla="*/ 2147483647 h 227"/>
                <a:gd name="T34" fmla="*/ 2147483647 w 931"/>
                <a:gd name="T35" fmla="*/ 2147483647 h 227"/>
                <a:gd name="T36" fmla="*/ 2147483647 w 931"/>
                <a:gd name="T37" fmla="*/ 2147483647 h 227"/>
                <a:gd name="T38" fmla="*/ 2147483647 w 931"/>
                <a:gd name="T39" fmla="*/ 2147483647 h 227"/>
                <a:gd name="T40" fmla="*/ 2147483647 w 931"/>
                <a:gd name="T41" fmla="*/ 2147483647 h 227"/>
                <a:gd name="T42" fmla="*/ 2147483647 w 931"/>
                <a:gd name="T43" fmla="*/ 2147483647 h 227"/>
                <a:gd name="T44" fmla="*/ 2147483647 w 931"/>
                <a:gd name="T45" fmla="*/ 2147483647 h 227"/>
                <a:gd name="T46" fmla="*/ 2147483647 w 931"/>
                <a:gd name="T47" fmla="*/ 2147483647 h 227"/>
                <a:gd name="T48" fmla="*/ 2147483647 w 931"/>
                <a:gd name="T49" fmla="*/ 2147483647 h 227"/>
                <a:gd name="T50" fmla="*/ 2147483647 w 931"/>
                <a:gd name="T51" fmla="*/ 2147483647 h 227"/>
                <a:gd name="T52" fmla="*/ 2147483647 w 931"/>
                <a:gd name="T53" fmla="*/ 2147483647 h 227"/>
                <a:gd name="T54" fmla="*/ 2147483647 w 931"/>
                <a:gd name="T55" fmla="*/ 2147483647 h 227"/>
                <a:gd name="T56" fmla="*/ 2147483647 w 931"/>
                <a:gd name="T57" fmla="*/ 2147483647 h 227"/>
                <a:gd name="T58" fmla="*/ 2147483647 w 931"/>
                <a:gd name="T59" fmla="*/ 2147483647 h 227"/>
                <a:gd name="T60" fmla="*/ 2147483647 w 931"/>
                <a:gd name="T61" fmla="*/ 2147483647 h 227"/>
                <a:gd name="T62" fmla="*/ 2147483647 w 931"/>
                <a:gd name="T63" fmla="*/ 2147483647 h 2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1"/>
                <a:gd name="T97" fmla="*/ 0 h 227"/>
                <a:gd name="T98" fmla="*/ 931 w 931"/>
                <a:gd name="T99" fmla="*/ 227 h 2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1" h="227">
                  <a:moveTo>
                    <a:pt x="455" y="19"/>
                  </a:moveTo>
                  <a:lnTo>
                    <a:pt x="455" y="19"/>
                  </a:lnTo>
                  <a:lnTo>
                    <a:pt x="466" y="16"/>
                  </a:lnTo>
                  <a:lnTo>
                    <a:pt x="479" y="16"/>
                  </a:lnTo>
                  <a:lnTo>
                    <a:pt x="498" y="13"/>
                  </a:lnTo>
                  <a:lnTo>
                    <a:pt x="520" y="11"/>
                  </a:lnTo>
                  <a:lnTo>
                    <a:pt x="547" y="8"/>
                  </a:lnTo>
                  <a:lnTo>
                    <a:pt x="576" y="5"/>
                  </a:lnTo>
                  <a:lnTo>
                    <a:pt x="609" y="2"/>
                  </a:lnTo>
                  <a:lnTo>
                    <a:pt x="641" y="2"/>
                  </a:lnTo>
                  <a:lnTo>
                    <a:pt x="674" y="0"/>
                  </a:lnTo>
                  <a:lnTo>
                    <a:pt x="706" y="0"/>
                  </a:lnTo>
                  <a:lnTo>
                    <a:pt x="742" y="2"/>
                  </a:lnTo>
                  <a:lnTo>
                    <a:pt x="771" y="2"/>
                  </a:lnTo>
                  <a:lnTo>
                    <a:pt x="801" y="5"/>
                  </a:lnTo>
                  <a:lnTo>
                    <a:pt x="828" y="11"/>
                  </a:lnTo>
                  <a:lnTo>
                    <a:pt x="852" y="19"/>
                  </a:lnTo>
                  <a:lnTo>
                    <a:pt x="871" y="24"/>
                  </a:lnTo>
                  <a:lnTo>
                    <a:pt x="890" y="32"/>
                  </a:lnTo>
                  <a:lnTo>
                    <a:pt x="901" y="38"/>
                  </a:lnTo>
                  <a:lnTo>
                    <a:pt x="912" y="46"/>
                  </a:lnTo>
                  <a:lnTo>
                    <a:pt x="920" y="54"/>
                  </a:lnTo>
                  <a:lnTo>
                    <a:pt x="925" y="62"/>
                  </a:lnTo>
                  <a:lnTo>
                    <a:pt x="928" y="67"/>
                  </a:lnTo>
                  <a:lnTo>
                    <a:pt x="931" y="75"/>
                  </a:lnTo>
                  <a:lnTo>
                    <a:pt x="931" y="84"/>
                  </a:lnTo>
                  <a:lnTo>
                    <a:pt x="928" y="94"/>
                  </a:lnTo>
                  <a:lnTo>
                    <a:pt x="923" y="100"/>
                  </a:lnTo>
                  <a:lnTo>
                    <a:pt x="920" y="103"/>
                  </a:lnTo>
                  <a:lnTo>
                    <a:pt x="0" y="227"/>
                  </a:lnTo>
                  <a:lnTo>
                    <a:pt x="6" y="227"/>
                  </a:lnTo>
                  <a:lnTo>
                    <a:pt x="22" y="222"/>
                  </a:lnTo>
                  <a:lnTo>
                    <a:pt x="49" y="213"/>
                  </a:lnTo>
                  <a:lnTo>
                    <a:pt x="84" y="205"/>
                  </a:lnTo>
                  <a:lnTo>
                    <a:pt x="122" y="194"/>
                  </a:lnTo>
                  <a:lnTo>
                    <a:pt x="171" y="181"/>
                  </a:lnTo>
                  <a:lnTo>
                    <a:pt x="219" y="167"/>
                  </a:lnTo>
                  <a:lnTo>
                    <a:pt x="274" y="157"/>
                  </a:lnTo>
                  <a:lnTo>
                    <a:pt x="325" y="140"/>
                  </a:lnTo>
                  <a:lnTo>
                    <a:pt x="379" y="127"/>
                  </a:lnTo>
                  <a:lnTo>
                    <a:pt x="430" y="113"/>
                  </a:lnTo>
                  <a:lnTo>
                    <a:pt x="482" y="103"/>
                  </a:lnTo>
                  <a:lnTo>
                    <a:pt x="525" y="89"/>
                  </a:lnTo>
                  <a:lnTo>
                    <a:pt x="563" y="81"/>
                  </a:lnTo>
                  <a:lnTo>
                    <a:pt x="595" y="73"/>
                  </a:lnTo>
                  <a:lnTo>
                    <a:pt x="622" y="67"/>
                  </a:lnTo>
                  <a:lnTo>
                    <a:pt x="614" y="62"/>
                  </a:lnTo>
                  <a:lnTo>
                    <a:pt x="606" y="59"/>
                  </a:lnTo>
                  <a:lnTo>
                    <a:pt x="595" y="57"/>
                  </a:lnTo>
                  <a:lnTo>
                    <a:pt x="585" y="57"/>
                  </a:lnTo>
                  <a:lnTo>
                    <a:pt x="566" y="54"/>
                  </a:lnTo>
                  <a:lnTo>
                    <a:pt x="549" y="54"/>
                  </a:lnTo>
                  <a:lnTo>
                    <a:pt x="531" y="54"/>
                  </a:lnTo>
                  <a:lnTo>
                    <a:pt x="512" y="57"/>
                  </a:lnTo>
                  <a:lnTo>
                    <a:pt x="493" y="57"/>
                  </a:lnTo>
                  <a:lnTo>
                    <a:pt x="474" y="59"/>
                  </a:lnTo>
                  <a:lnTo>
                    <a:pt x="457" y="59"/>
                  </a:lnTo>
                  <a:lnTo>
                    <a:pt x="444" y="62"/>
                  </a:lnTo>
                  <a:lnTo>
                    <a:pt x="430" y="62"/>
                  </a:lnTo>
                  <a:lnTo>
                    <a:pt x="420" y="65"/>
                  </a:lnTo>
                  <a:lnTo>
                    <a:pt x="414" y="65"/>
                  </a:lnTo>
                  <a:lnTo>
                    <a:pt x="414" y="67"/>
                  </a:lnTo>
                  <a:lnTo>
                    <a:pt x="455" y="19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2" name="Freeform 67"/>
            <p:cNvSpPr>
              <a:spLocks/>
            </p:cNvSpPr>
            <p:nvPr/>
          </p:nvSpPr>
          <p:spPr bwMode="auto">
            <a:xfrm>
              <a:off x="5851525" y="2973388"/>
              <a:ext cx="365125" cy="325438"/>
            </a:xfrm>
            <a:custGeom>
              <a:avLst/>
              <a:gdLst>
                <a:gd name="T0" fmla="*/ 2147483647 w 230"/>
                <a:gd name="T1" fmla="*/ 0 h 205"/>
                <a:gd name="T2" fmla="*/ 0 w 230"/>
                <a:gd name="T3" fmla="*/ 2147483647 h 205"/>
                <a:gd name="T4" fmla="*/ 2147483647 w 230"/>
                <a:gd name="T5" fmla="*/ 2147483647 h 205"/>
                <a:gd name="T6" fmla="*/ 2147483647 w 230"/>
                <a:gd name="T7" fmla="*/ 2147483647 h 205"/>
                <a:gd name="T8" fmla="*/ 2147483647 w 230"/>
                <a:gd name="T9" fmla="*/ 2147483647 h 205"/>
                <a:gd name="T10" fmla="*/ 2147483647 w 230"/>
                <a:gd name="T11" fmla="*/ 2147483647 h 205"/>
                <a:gd name="T12" fmla="*/ 2147483647 w 230"/>
                <a:gd name="T13" fmla="*/ 2147483647 h 205"/>
                <a:gd name="T14" fmla="*/ 2147483647 w 230"/>
                <a:gd name="T15" fmla="*/ 2147483647 h 205"/>
                <a:gd name="T16" fmla="*/ 2147483647 w 230"/>
                <a:gd name="T17" fmla="*/ 2147483647 h 205"/>
                <a:gd name="T18" fmla="*/ 2147483647 w 230"/>
                <a:gd name="T19" fmla="*/ 2147483647 h 205"/>
                <a:gd name="T20" fmla="*/ 2147483647 w 230"/>
                <a:gd name="T21" fmla="*/ 2147483647 h 205"/>
                <a:gd name="T22" fmla="*/ 2147483647 w 230"/>
                <a:gd name="T23" fmla="*/ 2147483647 h 205"/>
                <a:gd name="T24" fmla="*/ 2147483647 w 230"/>
                <a:gd name="T25" fmla="*/ 2147483647 h 205"/>
                <a:gd name="T26" fmla="*/ 2147483647 w 230"/>
                <a:gd name="T27" fmla="*/ 2147483647 h 205"/>
                <a:gd name="T28" fmla="*/ 2147483647 w 230"/>
                <a:gd name="T29" fmla="*/ 2147483647 h 205"/>
                <a:gd name="T30" fmla="*/ 2147483647 w 230"/>
                <a:gd name="T31" fmla="*/ 2147483647 h 205"/>
                <a:gd name="T32" fmla="*/ 2147483647 w 230"/>
                <a:gd name="T33" fmla="*/ 2147483647 h 205"/>
                <a:gd name="T34" fmla="*/ 2147483647 w 230"/>
                <a:gd name="T35" fmla="*/ 2147483647 h 205"/>
                <a:gd name="T36" fmla="*/ 2147483647 w 230"/>
                <a:gd name="T37" fmla="*/ 2147483647 h 205"/>
                <a:gd name="T38" fmla="*/ 2147483647 w 230"/>
                <a:gd name="T39" fmla="*/ 2147483647 h 205"/>
                <a:gd name="T40" fmla="*/ 2147483647 w 230"/>
                <a:gd name="T41" fmla="*/ 2147483647 h 205"/>
                <a:gd name="T42" fmla="*/ 2147483647 w 230"/>
                <a:gd name="T43" fmla="*/ 2147483647 h 205"/>
                <a:gd name="T44" fmla="*/ 2147483647 w 230"/>
                <a:gd name="T45" fmla="*/ 2147483647 h 205"/>
                <a:gd name="T46" fmla="*/ 2147483647 w 230"/>
                <a:gd name="T47" fmla="*/ 2147483647 h 205"/>
                <a:gd name="T48" fmla="*/ 2147483647 w 230"/>
                <a:gd name="T49" fmla="*/ 2147483647 h 205"/>
                <a:gd name="T50" fmla="*/ 2147483647 w 230"/>
                <a:gd name="T51" fmla="*/ 2147483647 h 205"/>
                <a:gd name="T52" fmla="*/ 2147483647 w 230"/>
                <a:gd name="T53" fmla="*/ 2147483647 h 205"/>
                <a:gd name="T54" fmla="*/ 2147483647 w 230"/>
                <a:gd name="T55" fmla="*/ 2147483647 h 205"/>
                <a:gd name="T56" fmla="*/ 2147483647 w 230"/>
                <a:gd name="T57" fmla="*/ 2147483647 h 205"/>
                <a:gd name="T58" fmla="*/ 2147483647 w 230"/>
                <a:gd name="T59" fmla="*/ 2147483647 h 205"/>
                <a:gd name="T60" fmla="*/ 2147483647 w 230"/>
                <a:gd name="T61" fmla="*/ 2147483647 h 205"/>
                <a:gd name="T62" fmla="*/ 2147483647 w 230"/>
                <a:gd name="T63" fmla="*/ 2147483647 h 205"/>
                <a:gd name="T64" fmla="*/ 2147483647 w 230"/>
                <a:gd name="T65" fmla="*/ 2147483647 h 205"/>
                <a:gd name="T66" fmla="*/ 2147483647 w 230"/>
                <a:gd name="T67" fmla="*/ 2147483647 h 205"/>
                <a:gd name="T68" fmla="*/ 2147483647 w 230"/>
                <a:gd name="T69" fmla="*/ 0 h 205"/>
                <a:gd name="T70" fmla="*/ 2147483647 w 230"/>
                <a:gd name="T71" fmla="*/ 0 h 2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0"/>
                <a:gd name="T109" fmla="*/ 0 h 205"/>
                <a:gd name="T110" fmla="*/ 230 w 230"/>
                <a:gd name="T111" fmla="*/ 205 h 2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0" h="205">
                  <a:moveTo>
                    <a:pt x="14" y="0"/>
                  </a:moveTo>
                  <a:lnTo>
                    <a:pt x="0" y="43"/>
                  </a:lnTo>
                  <a:lnTo>
                    <a:pt x="16" y="122"/>
                  </a:lnTo>
                  <a:lnTo>
                    <a:pt x="14" y="124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4" y="140"/>
                  </a:lnTo>
                  <a:lnTo>
                    <a:pt x="16" y="146"/>
                  </a:lnTo>
                  <a:lnTo>
                    <a:pt x="19" y="154"/>
                  </a:lnTo>
                  <a:lnTo>
                    <a:pt x="22" y="165"/>
                  </a:lnTo>
                  <a:lnTo>
                    <a:pt x="33" y="178"/>
                  </a:lnTo>
                  <a:lnTo>
                    <a:pt x="38" y="181"/>
                  </a:lnTo>
                  <a:lnTo>
                    <a:pt x="46" y="186"/>
                  </a:lnTo>
                  <a:lnTo>
                    <a:pt x="54" y="192"/>
                  </a:lnTo>
                  <a:lnTo>
                    <a:pt x="65" y="195"/>
                  </a:lnTo>
                  <a:lnTo>
                    <a:pt x="73" y="197"/>
                  </a:lnTo>
                  <a:lnTo>
                    <a:pt x="87" y="197"/>
                  </a:lnTo>
                  <a:lnTo>
                    <a:pt x="100" y="200"/>
                  </a:lnTo>
                  <a:lnTo>
                    <a:pt x="114" y="200"/>
                  </a:lnTo>
                  <a:lnTo>
                    <a:pt x="124" y="200"/>
                  </a:lnTo>
                  <a:lnTo>
                    <a:pt x="138" y="203"/>
                  </a:lnTo>
                  <a:lnTo>
                    <a:pt x="152" y="203"/>
                  </a:lnTo>
                  <a:lnTo>
                    <a:pt x="168" y="205"/>
                  </a:lnTo>
                  <a:lnTo>
                    <a:pt x="179" y="205"/>
                  </a:lnTo>
                  <a:lnTo>
                    <a:pt x="189" y="205"/>
                  </a:lnTo>
                  <a:lnTo>
                    <a:pt x="200" y="205"/>
                  </a:lnTo>
                  <a:lnTo>
                    <a:pt x="211" y="205"/>
                  </a:lnTo>
                  <a:lnTo>
                    <a:pt x="216" y="205"/>
                  </a:lnTo>
                  <a:lnTo>
                    <a:pt x="225" y="205"/>
                  </a:lnTo>
                  <a:lnTo>
                    <a:pt x="227" y="205"/>
                  </a:lnTo>
                  <a:lnTo>
                    <a:pt x="230" y="205"/>
                  </a:lnTo>
                  <a:lnTo>
                    <a:pt x="208" y="138"/>
                  </a:lnTo>
                  <a:lnTo>
                    <a:pt x="184" y="51"/>
                  </a:lnTo>
                  <a:lnTo>
                    <a:pt x="18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BE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3" name="Freeform 68"/>
            <p:cNvSpPr>
              <a:spLocks/>
            </p:cNvSpPr>
            <p:nvPr/>
          </p:nvSpPr>
          <p:spPr bwMode="auto">
            <a:xfrm>
              <a:off x="3502025" y="2741613"/>
              <a:ext cx="596900" cy="639763"/>
            </a:xfrm>
            <a:custGeom>
              <a:avLst/>
              <a:gdLst>
                <a:gd name="T0" fmla="*/ 2147483647 w 376"/>
                <a:gd name="T1" fmla="*/ 2147483647 h 403"/>
                <a:gd name="T2" fmla="*/ 2147483647 w 376"/>
                <a:gd name="T3" fmla="*/ 2147483647 h 403"/>
                <a:gd name="T4" fmla="*/ 2147483647 w 376"/>
                <a:gd name="T5" fmla="*/ 2147483647 h 403"/>
                <a:gd name="T6" fmla="*/ 2147483647 w 376"/>
                <a:gd name="T7" fmla="*/ 2147483647 h 403"/>
                <a:gd name="T8" fmla="*/ 2147483647 w 376"/>
                <a:gd name="T9" fmla="*/ 2147483647 h 403"/>
                <a:gd name="T10" fmla="*/ 2147483647 w 376"/>
                <a:gd name="T11" fmla="*/ 2147483647 h 403"/>
                <a:gd name="T12" fmla="*/ 2147483647 w 376"/>
                <a:gd name="T13" fmla="*/ 2147483647 h 403"/>
                <a:gd name="T14" fmla="*/ 2147483647 w 376"/>
                <a:gd name="T15" fmla="*/ 2147483647 h 403"/>
                <a:gd name="T16" fmla="*/ 2147483647 w 376"/>
                <a:gd name="T17" fmla="*/ 2147483647 h 403"/>
                <a:gd name="T18" fmla="*/ 2147483647 w 376"/>
                <a:gd name="T19" fmla="*/ 2147483647 h 403"/>
                <a:gd name="T20" fmla="*/ 2147483647 w 376"/>
                <a:gd name="T21" fmla="*/ 2147483647 h 403"/>
                <a:gd name="T22" fmla="*/ 2147483647 w 376"/>
                <a:gd name="T23" fmla="*/ 2147483647 h 403"/>
                <a:gd name="T24" fmla="*/ 2147483647 w 376"/>
                <a:gd name="T25" fmla="*/ 2147483647 h 403"/>
                <a:gd name="T26" fmla="*/ 2147483647 w 376"/>
                <a:gd name="T27" fmla="*/ 2147483647 h 403"/>
                <a:gd name="T28" fmla="*/ 2147483647 w 376"/>
                <a:gd name="T29" fmla="*/ 2147483647 h 403"/>
                <a:gd name="T30" fmla="*/ 2147483647 w 376"/>
                <a:gd name="T31" fmla="*/ 2147483647 h 403"/>
                <a:gd name="T32" fmla="*/ 2147483647 w 376"/>
                <a:gd name="T33" fmla="*/ 2147483647 h 403"/>
                <a:gd name="T34" fmla="*/ 2147483647 w 376"/>
                <a:gd name="T35" fmla="*/ 2147483647 h 403"/>
                <a:gd name="T36" fmla="*/ 2147483647 w 376"/>
                <a:gd name="T37" fmla="*/ 2147483647 h 403"/>
                <a:gd name="T38" fmla="*/ 2147483647 w 376"/>
                <a:gd name="T39" fmla="*/ 2147483647 h 403"/>
                <a:gd name="T40" fmla="*/ 0 w 376"/>
                <a:gd name="T41" fmla="*/ 2147483647 h 403"/>
                <a:gd name="T42" fmla="*/ 0 w 376"/>
                <a:gd name="T43" fmla="*/ 2147483647 h 403"/>
                <a:gd name="T44" fmla="*/ 2147483647 w 376"/>
                <a:gd name="T45" fmla="*/ 2147483647 h 403"/>
                <a:gd name="T46" fmla="*/ 2147483647 w 376"/>
                <a:gd name="T47" fmla="*/ 2147483647 h 403"/>
                <a:gd name="T48" fmla="*/ 2147483647 w 376"/>
                <a:gd name="T49" fmla="*/ 2147483647 h 403"/>
                <a:gd name="T50" fmla="*/ 2147483647 w 376"/>
                <a:gd name="T51" fmla="*/ 2147483647 h 403"/>
                <a:gd name="T52" fmla="*/ 2147483647 w 376"/>
                <a:gd name="T53" fmla="*/ 2147483647 h 403"/>
                <a:gd name="T54" fmla="*/ 2147483647 w 376"/>
                <a:gd name="T55" fmla="*/ 2147483647 h 403"/>
                <a:gd name="T56" fmla="*/ 2147483647 w 376"/>
                <a:gd name="T57" fmla="*/ 2147483647 h 403"/>
                <a:gd name="T58" fmla="*/ 2147483647 w 376"/>
                <a:gd name="T59" fmla="*/ 2147483647 h 403"/>
                <a:gd name="T60" fmla="*/ 2147483647 w 376"/>
                <a:gd name="T61" fmla="*/ 2147483647 h 403"/>
                <a:gd name="T62" fmla="*/ 2147483647 w 376"/>
                <a:gd name="T63" fmla="*/ 2147483647 h 403"/>
                <a:gd name="T64" fmla="*/ 2147483647 w 376"/>
                <a:gd name="T65" fmla="*/ 2147483647 h 403"/>
                <a:gd name="T66" fmla="*/ 2147483647 w 376"/>
                <a:gd name="T67" fmla="*/ 2147483647 h 403"/>
                <a:gd name="T68" fmla="*/ 2147483647 w 376"/>
                <a:gd name="T69" fmla="*/ 2147483647 h 403"/>
                <a:gd name="T70" fmla="*/ 2147483647 w 376"/>
                <a:gd name="T71" fmla="*/ 2147483647 h 403"/>
                <a:gd name="T72" fmla="*/ 2147483647 w 376"/>
                <a:gd name="T73" fmla="*/ 2147483647 h 403"/>
                <a:gd name="T74" fmla="*/ 2147483647 w 376"/>
                <a:gd name="T75" fmla="*/ 2147483647 h 403"/>
                <a:gd name="T76" fmla="*/ 2147483647 w 376"/>
                <a:gd name="T77" fmla="*/ 2147483647 h 403"/>
                <a:gd name="T78" fmla="*/ 2147483647 w 376"/>
                <a:gd name="T79" fmla="*/ 2147483647 h 403"/>
                <a:gd name="T80" fmla="*/ 2147483647 w 376"/>
                <a:gd name="T81" fmla="*/ 2147483647 h 403"/>
                <a:gd name="T82" fmla="*/ 2147483647 w 376"/>
                <a:gd name="T83" fmla="*/ 2147483647 h 403"/>
                <a:gd name="T84" fmla="*/ 2147483647 w 376"/>
                <a:gd name="T85" fmla="*/ 2147483647 h 403"/>
                <a:gd name="T86" fmla="*/ 2147483647 w 376"/>
                <a:gd name="T87" fmla="*/ 2147483647 h 403"/>
                <a:gd name="T88" fmla="*/ 2147483647 w 376"/>
                <a:gd name="T89" fmla="*/ 2147483647 h 403"/>
                <a:gd name="T90" fmla="*/ 2147483647 w 376"/>
                <a:gd name="T91" fmla="*/ 2147483647 h 403"/>
                <a:gd name="T92" fmla="*/ 2147483647 w 376"/>
                <a:gd name="T93" fmla="*/ 2147483647 h 403"/>
                <a:gd name="T94" fmla="*/ 2147483647 w 376"/>
                <a:gd name="T95" fmla="*/ 2147483647 h 403"/>
                <a:gd name="T96" fmla="*/ 2147483647 w 376"/>
                <a:gd name="T97" fmla="*/ 2147483647 h 403"/>
                <a:gd name="T98" fmla="*/ 2147483647 w 376"/>
                <a:gd name="T99" fmla="*/ 2147483647 h 403"/>
                <a:gd name="T100" fmla="*/ 2147483647 w 376"/>
                <a:gd name="T101" fmla="*/ 0 h 403"/>
                <a:gd name="T102" fmla="*/ 2147483647 w 376"/>
                <a:gd name="T103" fmla="*/ 0 h 403"/>
                <a:gd name="T104" fmla="*/ 2147483647 w 376"/>
                <a:gd name="T105" fmla="*/ 2147483647 h 403"/>
                <a:gd name="T106" fmla="*/ 2147483647 w 376"/>
                <a:gd name="T107" fmla="*/ 2147483647 h 4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6"/>
                <a:gd name="T163" fmla="*/ 0 h 403"/>
                <a:gd name="T164" fmla="*/ 376 w 376"/>
                <a:gd name="T165" fmla="*/ 403 h 4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6" h="403">
                  <a:moveTo>
                    <a:pt x="360" y="16"/>
                  </a:moveTo>
                  <a:lnTo>
                    <a:pt x="344" y="86"/>
                  </a:lnTo>
                  <a:lnTo>
                    <a:pt x="360" y="173"/>
                  </a:lnTo>
                  <a:lnTo>
                    <a:pt x="295" y="203"/>
                  </a:lnTo>
                  <a:lnTo>
                    <a:pt x="263" y="403"/>
                  </a:lnTo>
                  <a:lnTo>
                    <a:pt x="260" y="403"/>
                  </a:lnTo>
                  <a:lnTo>
                    <a:pt x="255" y="403"/>
                  </a:lnTo>
                  <a:lnTo>
                    <a:pt x="244" y="403"/>
                  </a:lnTo>
                  <a:lnTo>
                    <a:pt x="233" y="403"/>
                  </a:lnTo>
                  <a:lnTo>
                    <a:pt x="217" y="403"/>
                  </a:lnTo>
                  <a:lnTo>
                    <a:pt x="201" y="403"/>
                  </a:lnTo>
                  <a:lnTo>
                    <a:pt x="182" y="403"/>
                  </a:lnTo>
                  <a:lnTo>
                    <a:pt x="163" y="403"/>
                  </a:lnTo>
                  <a:lnTo>
                    <a:pt x="141" y="400"/>
                  </a:lnTo>
                  <a:lnTo>
                    <a:pt x="119" y="400"/>
                  </a:lnTo>
                  <a:lnTo>
                    <a:pt x="98" y="397"/>
                  </a:lnTo>
                  <a:lnTo>
                    <a:pt x="76" y="397"/>
                  </a:lnTo>
                  <a:lnTo>
                    <a:pt x="54" y="392"/>
                  </a:lnTo>
                  <a:lnTo>
                    <a:pt x="36" y="387"/>
                  </a:lnTo>
                  <a:lnTo>
                    <a:pt x="17" y="381"/>
                  </a:lnTo>
                  <a:lnTo>
                    <a:pt x="0" y="376"/>
                  </a:lnTo>
                  <a:lnTo>
                    <a:pt x="0" y="373"/>
                  </a:lnTo>
                  <a:lnTo>
                    <a:pt x="3" y="362"/>
                  </a:lnTo>
                  <a:lnTo>
                    <a:pt x="6" y="349"/>
                  </a:lnTo>
                  <a:lnTo>
                    <a:pt x="8" y="330"/>
                  </a:lnTo>
                  <a:lnTo>
                    <a:pt x="14" y="308"/>
                  </a:lnTo>
                  <a:lnTo>
                    <a:pt x="19" y="284"/>
                  </a:lnTo>
                  <a:lnTo>
                    <a:pt x="25" y="257"/>
                  </a:lnTo>
                  <a:lnTo>
                    <a:pt x="33" y="230"/>
                  </a:lnTo>
                  <a:lnTo>
                    <a:pt x="41" y="203"/>
                  </a:lnTo>
                  <a:lnTo>
                    <a:pt x="46" y="173"/>
                  </a:lnTo>
                  <a:lnTo>
                    <a:pt x="54" y="146"/>
                  </a:lnTo>
                  <a:lnTo>
                    <a:pt x="63" y="121"/>
                  </a:lnTo>
                  <a:lnTo>
                    <a:pt x="71" y="100"/>
                  </a:lnTo>
                  <a:lnTo>
                    <a:pt x="79" y="84"/>
                  </a:lnTo>
                  <a:lnTo>
                    <a:pt x="87" y="67"/>
                  </a:lnTo>
                  <a:lnTo>
                    <a:pt x="95" y="59"/>
                  </a:lnTo>
                  <a:lnTo>
                    <a:pt x="100" y="54"/>
                  </a:lnTo>
                  <a:lnTo>
                    <a:pt x="106" y="46"/>
                  </a:lnTo>
                  <a:lnTo>
                    <a:pt x="114" y="40"/>
                  </a:lnTo>
                  <a:lnTo>
                    <a:pt x="122" y="38"/>
                  </a:lnTo>
                  <a:lnTo>
                    <a:pt x="127" y="32"/>
                  </a:lnTo>
                  <a:lnTo>
                    <a:pt x="136" y="30"/>
                  </a:lnTo>
                  <a:lnTo>
                    <a:pt x="144" y="27"/>
                  </a:lnTo>
                  <a:lnTo>
                    <a:pt x="152" y="24"/>
                  </a:lnTo>
                  <a:lnTo>
                    <a:pt x="163" y="19"/>
                  </a:lnTo>
                  <a:lnTo>
                    <a:pt x="173" y="16"/>
                  </a:lnTo>
                  <a:lnTo>
                    <a:pt x="179" y="13"/>
                  </a:lnTo>
                  <a:lnTo>
                    <a:pt x="182" y="13"/>
                  </a:lnTo>
                  <a:lnTo>
                    <a:pt x="290" y="8"/>
                  </a:lnTo>
                  <a:lnTo>
                    <a:pt x="360" y="0"/>
                  </a:lnTo>
                  <a:lnTo>
                    <a:pt x="376" y="0"/>
                  </a:lnTo>
                  <a:lnTo>
                    <a:pt x="36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4" name="Freeform 69"/>
            <p:cNvSpPr>
              <a:spLocks/>
            </p:cNvSpPr>
            <p:nvPr/>
          </p:nvSpPr>
          <p:spPr bwMode="auto">
            <a:xfrm>
              <a:off x="5740400" y="3505201"/>
              <a:ext cx="257175" cy="155575"/>
            </a:xfrm>
            <a:custGeom>
              <a:avLst/>
              <a:gdLst>
                <a:gd name="T0" fmla="*/ 0 w 162"/>
                <a:gd name="T1" fmla="*/ 2147483647 h 98"/>
                <a:gd name="T2" fmla="*/ 2147483647 w 162"/>
                <a:gd name="T3" fmla="*/ 2147483647 h 98"/>
                <a:gd name="T4" fmla="*/ 2147483647 w 162"/>
                <a:gd name="T5" fmla="*/ 2147483647 h 98"/>
                <a:gd name="T6" fmla="*/ 2147483647 w 162"/>
                <a:gd name="T7" fmla="*/ 2147483647 h 98"/>
                <a:gd name="T8" fmla="*/ 2147483647 w 162"/>
                <a:gd name="T9" fmla="*/ 2147483647 h 98"/>
                <a:gd name="T10" fmla="*/ 2147483647 w 162"/>
                <a:gd name="T11" fmla="*/ 2147483647 h 98"/>
                <a:gd name="T12" fmla="*/ 2147483647 w 162"/>
                <a:gd name="T13" fmla="*/ 2147483647 h 98"/>
                <a:gd name="T14" fmla="*/ 2147483647 w 162"/>
                <a:gd name="T15" fmla="*/ 2147483647 h 98"/>
                <a:gd name="T16" fmla="*/ 2147483647 w 162"/>
                <a:gd name="T17" fmla="*/ 2147483647 h 98"/>
                <a:gd name="T18" fmla="*/ 2147483647 w 162"/>
                <a:gd name="T19" fmla="*/ 2147483647 h 98"/>
                <a:gd name="T20" fmla="*/ 2147483647 w 162"/>
                <a:gd name="T21" fmla="*/ 2147483647 h 98"/>
                <a:gd name="T22" fmla="*/ 2147483647 w 162"/>
                <a:gd name="T23" fmla="*/ 2147483647 h 98"/>
                <a:gd name="T24" fmla="*/ 2147483647 w 162"/>
                <a:gd name="T25" fmla="*/ 2147483647 h 98"/>
                <a:gd name="T26" fmla="*/ 2147483647 w 162"/>
                <a:gd name="T27" fmla="*/ 2147483647 h 98"/>
                <a:gd name="T28" fmla="*/ 2147483647 w 162"/>
                <a:gd name="T29" fmla="*/ 2147483647 h 98"/>
                <a:gd name="T30" fmla="*/ 2147483647 w 162"/>
                <a:gd name="T31" fmla="*/ 2147483647 h 98"/>
                <a:gd name="T32" fmla="*/ 2147483647 w 162"/>
                <a:gd name="T33" fmla="*/ 2147483647 h 98"/>
                <a:gd name="T34" fmla="*/ 2147483647 w 162"/>
                <a:gd name="T35" fmla="*/ 2147483647 h 98"/>
                <a:gd name="T36" fmla="*/ 2147483647 w 162"/>
                <a:gd name="T37" fmla="*/ 2147483647 h 98"/>
                <a:gd name="T38" fmla="*/ 2147483647 w 162"/>
                <a:gd name="T39" fmla="*/ 2147483647 h 98"/>
                <a:gd name="T40" fmla="*/ 2147483647 w 162"/>
                <a:gd name="T41" fmla="*/ 2147483647 h 98"/>
                <a:gd name="T42" fmla="*/ 2147483647 w 162"/>
                <a:gd name="T43" fmla="*/ 2147483647 h 98"/>
                <a:gd name="T44" fmla="*/ 2147483647 w 162"/>
                <a:gd name="T45" fmla="*/ 2147483647 h 98"/>
                <a:gd name="T46" fmla="*/ 2147483647 w 162"/>
                <a:gd name="T47" fmla="*/ 2147483647 h 98"/>
                <a:gd name="T48" fmla="*/ 2147483647 w 162"/>
                <a:gd name="T49" fmla="*/ 2147483647 h 98"/>
                <a:gd name="T50" fmla="*/ 2147483647 w 162"/>
                <a:gd name="T51" fmla="*/ 2147483647 h 98"/>
                <a:gd name="T52" fmla="*/ 2147483647 w 162"/>
                <a:gd name="T53" fmla="*/ 2147483647 h 98"/>
                <a:gd name="T54" fmla="*/ 2147483647 w 162"/>
                <a:gd name="T55" fmla="*/ 2147483647 h 98"/>
                <a:gd name="T56" fmla="*/ 2147483647 w 162"/>
                <a:gd name="T57" fmla="*/ 0 h 98"/>
                <a:gd name="T58" fmla="*/ 2147483647 w 162"/>
                <a:gd name="T59" fmla="*/ 0 h 98"/>
                <a:gd name="T60" fmla="*/ 2147483647 w 162"/>
                <a:gd name="T61" fmla="*/ 2147483647 h 98"/>
                <a:gd name="T62" fmla="*/ 2147483647 w 162"/>
                <a:gd name="T63" fmla="*/ 2147483647 h 98"/>
                <a:gd name="T64" fmla="*/ 2147483647 w 162"/>
                <a:gd name="T65" fmla="*/ 2147483647 h 98"/>
                <a:gd name="T66" fmla="*/ 2147483647 w 162"/>
                <a:gd name="T67" fmla="*/ 2147483647 h 98"/>
                <a:gd name="T68" fmla="*/ 2147483647 w 162"/>
                <a:gd name="T69" fmla="*/ 2147483647 h 98"/>
                <a:gd name="T70" fmla="*/ 2147483647 w 162"/>
                <a:gd name="T71" fmla="*/ 2147483647 h 98"/>
                <a:gd name="T72" fmla="*/ 0 w 162"/>
                <a:gd name="T73" fmla="*/ 2147483647 h 98"/>
                <a:gd name="T74" fmla="*/ 0 w 162"/>
                <a:gd name="T75" fmla="*/ 2147483647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2"/>
                <a:gd name="T115" fmla="*/ 0 h 98"/>
                <a:gd name="T116" fmla="*/ 162 w 162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2" h="98">
                  <a:moveTo>
                    <a:pt x="0" y="41"/>
                  </a:moveTo>
                  <a:lnTo>
                    <a:pt x="2" y="43"/>
                  </a:lnTo>
                  <a:lnTo>
                    <a:pt x="8" y="52"/>
                  </a:lnTo>
                  <a:lnTo>
                    <a:pt x="11" y="57"/>
                  </a:lnTo>
                  <a:lnTo>
                    <a:pt x="19" y="62"/>
                  </a:lnTo>
                  <a:lnTo>
                    <a:pt x="24" y="71"/>
                  </a:lnTo>
                  <a:lnTo>
                    <a:pt x="32" y="76"/>
                  </a:lnTo>
                  <a:lnTo>
                    <a:pt x="38" y="81"/>
                  </a:lnTo>
                  <a:lnTo>
                    <a:pt x="48" y="89"/>
                  </a:lnTo>
                  <a:lnTo>
                    <a:pt x="59" y="92"/>
                  </a:lnTo>
                  <a:lnTo>
                    <a:pt x="70" y="95"/>
                  </a:lnTo>
                  <a:lnTo>
                    <a:pt x="81" y="98"/>
                  </a:lnTo>
                  <a:lnTo>
                    <a:pt x="94" y="98"/>
                  </a:lnTo>
                  <a:lnTo>
                    <a:pt x="108" y="98"/>
                  </a:lnTo>
                  <a:lnTo>
                    <a:pt x="124" y="95"/>
                  </a:lnTo>
                  <a:lnTo>
                    <a:pt x="162" y="76"/>
                  </a:lnTo>
                  <a:lnTo>
                    <a:pt x="138" y="3"/>
                  </a:lnTo>
                  <a:lnTo>
                    <a:pt x="135" y="3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19" y="8"/>
                  </a:lnTo>
                  <a:lnTo>
                    <a:pt x="113" y="8"/>
                  </a:lnTo>
                  <a:lnTo>
                    <a:pt x="108" y="8"/>
                  </a:lnTo>
                  <a:lnTo>
                    <a:pt x="100" y="8"/>
                  </a:lnTo>
                  <a:lnTo>
                    <a:pt x="94" y="8"/>
                  </a:lnTo>
                  <a:lnTo>
                    <a:pt x="86" y="8"/>
                  </a:lnTo>
                  <a:lnTo>
                    <a:pt x="78" y="6"/>
                  </a:lnTo>
                  <a:lnTo>
                    <a:pt x="70" y="3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1" y="3"/>
                  </a:lnTo>
                  <a:lnTo>
                    <a:pt x="43" y="11"/>
                  </a:lnTo>
                  <a:lnTo>
                    <a:pt x="29" y="19"/>
                  </a:lnTo>
                  <a:lnTo>
                    <a:pt x="19" y="25"/>
                  </a:lnTo>
                  <a:lnTo>
                    <a:pt x="11" y="33"/>
                  </a:lnTo>
                  <a:lnTo>
                    <a:pt x="2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5" name="Freeform 70"/>
            <p:cNvSpPr>
              <a:spLocks/>
            </p:cNvSpPr>
            <p:nvPr/>
          </p:nvSpPr>
          <p:spPr bwMode="auto">
            <a:xfrm>
              <a:off x="3657600" y="2444751"/>
              <a:ext cx="176212" cy="352425"/>
            </a:xfrm>
            <a:custGeom>
              <a:avLst/>
              <a:gdLst>
                <a:gd name="T0" fmla="*/ 2147483647 w 111"/>
                <a:gd name="T1" fmla="*/ 2147483647 h 222"/>
                <a:gd name="T2" fmla="*/ 2147483647 w 111"/>
                <a:gd name="T3" fmla="*/ 2147483647 h 222"/>
                <a:gd name="T4" fmla="*/ 2147483647 w 111"/>
                <a:gd name="T5" fmla="*/ 2147483647 h 222"/>
                <a:gd name="T6" fmla="*/ 2147483647 w 111"/>
                <a:gd name="T7" fmla="*/ 2147483647 h 222"/>
                <a:gd name="T8" fmla="*/ 0 w 111"/>
                <a:gd name="T9" fmla="*/ 2147483647 h 222"/>
                <a:gd name="T10" fmla="*/ 0 w 111"/>
                <a:gd name="T11" fmla="*/ 2147483647 h 222"/>
                <a:gd name="T12" fmla="*/ 0 w 111"/>
                <a:gd name="T13" fmla="*/ 2147483647 h 222"/>
                <a:gd name="T14" fmla="*/ 2147483647 w 111"/>
                <a:gd name="T15" fmla="*/ 2147483647 h 222"/>
                <a:gd name="T16" fmla="*/ 2147483647 w 111"/>
                <a:gd name="T17" fmla="*/ 2147483647 h 222"/>
                <a:gd name="T18" fmla="*/ 2147483647 w 111"/>
                <a:gd name="T19" fmla="*/ 0 h 222"/>
                <a:gd name="T20" fmla="*/ 2147483647 w 111"/>
                <a:gd name="T21" fmla="*/ 2147483647 h 222"/>
                <a:gd name="T22" fmla="*/ 2147483647 w 111"/>
                <a:gd name="T23" fmla="*/ 2147483647 h 222"/>
                <a:gd name="T24" fmla="*/ 2147483647 w 111"/>
                <a:gd name="T25" fmla="*/ 2147483647 h 222"/>
                <a:gd name="T26" fmla="*/ 2147483647 w 111"/>
                <a:gd name="T27" fmla="*/ 2147483647 h 222"/>
                <a:gd name="T28" fmla="*/ 2147483647 w 111"/>
                <a:gd name="T29" fmla="*/ 2147483647 h 222"/>
                <a:gd name="T30" fmla="*/ 2147483647 w 111"/>
                <a:gd name="T31" fmla="*/ 2147483647 h 222"/>
                <a:gd name="T32" fmla="*/ 2147483647 w 111"/>
                <a:gd name="T33" fmla="*/ 2147483647 h 222"/>
                <a:gd name="T34" fmla="*/ 2147483647 w 111"/>
                <a:gd name="T35" fmla="*/ 2147483647 h 222"/>
                <a:gd name="T36" fmla="*/ 2147483647 w 111"/>
                <a:gd name="T37" fmla="*/ 2147483647 h 222"/>
                <a:gd name="T38" fmla="*/ 2147483647 w 111"/>
                <a:gd name="T39" fmla="*/ 2147483647 h 222"/>
                <a:gd name="T40" fmla="*/ 2147483647 w 111"/>
                <a:gd name="T41" fmla="*/ 2147483647 h 222"/>
                <a:gd name="T42" fmla="*/ 2147483647 w 111"/>
                <a:gd name="T43" fmla="*/ 2147483647 h 222"/>
                <a:gd name="T44" fmla="*/ 2147483647 w 111"/>
                <a:gd name="T45" fmla="*/ 2147483647 h 222"/>
                <a:gd name="T46" fmla="*/ 2147483647 w 111"/>
                <a:gd name="T47" fmla="*/ 2147483647 h 222"/>
                <a:gd name="T48" fmla="*/ 2147483647 w 111"/>
                <a:gd name="T49" fmla="*/ 2147483647 h 222"/>
                <a:gd name="T50" fmla="*/ 2147483647 w 111"/>
                <a:gd name="T51" fmla="*/ 2147483647 h 222"/>
                <a:gd name="T52" fmla="*/ 2147483647 w 111"/>
                <a:gd name="T53" fmla="*/ 2147483647 h 222"/>
                <a:gd name="T54" fmla="*/ 2147483647 w 111"/>
                <a:gd name="T55" fmla="*/ 2147483647 h 222"/>
                <a:gd name="T56" fmla="*/ 2147483647 w 111"/>
                <a:gd name="T57" fmla="*/ 2147483647 h 222"/>
                <a:gd name="T58" fmla="*/ 2147483647 w 111"/>
                <a:gd name="T59" fmla="*/ 2147483647 h 222"/>
                <a:gd name="T60" fmla="*/ 2147483647 w 111"/>
                <a:gd name="T61" fmla="*/ 2147483647 h 222"/>
                <a:gd name="T62" fmla="*/ 2147483647 w 111"/>
                <a:gd name="T63" fmla="*/ 2147483647 h 222"/>
                <a:gd name="T64" fmla="*/ 2147483647 w 111"/>
                <a:gd name="T65" fmla="*/ 2147483647 h 222"/>
                <a:gd name="T66" fmla="*/ 2147483647 w 111"/>
                <a:gd name="T67" fmla="*/ 2147483647 h 222"/>
                <a:gd name="T68" fmla="*/ 2147483647 w 111"/>
                <a:gd name="T69" fmla="*/ 2147483647 h 222"/>
                <a:gd name="T70" fmla="*/ 2147483647 w 111"/>
                <a:gd name="T71" fmla="*/ 2147483647 h 222"/>
                <a:gd name="T72" fmla="*/ 2147483647 w 111"/>
                <a:gd name="T73" fmla="*/ 2147483647 h 222"/>
                <a:gd name="T74" fmla="*/ 2147483647 w 111"/>
                <a:gd name="T75" fmla="*/ 2147483647 h 222"/>
                <a:gd name="T76" fmla="*/ 2147483647 w 111"/>
                <a:gd name="T77" fmla="*/ 2147483647 h 222"/>
                <a:gd name="T78" fmla="*/ 2147483647 w 111"/>
                <a:gd name="T79" fmla="*/ 2147483647 h 222"/>
                <a:gd name="T80" fmla="*/ 2147483647 w 111"/>
                <a:gd name="T81" fmla="*/ 2147483647 h 222"/>
                <a:gd name="T82" fmla="*/ 2147483647 w 111"/>
                <a:gd name="T83" fmla="*/ 2147483647 h 222"/>
                <a:gd name="T84" fmla="*/ 2147483647 w 111"/>
                <a:gd name="T85" fmla="*/ 2147483647 h 222"/>
                <a:gd name="T86" fmla="*/ 2147483647 w 111"/>
                <a:gd name="T87" fmla="*/ 2147483647 h 222"/>
                <a:gd name="T88" fmla="*/ 2147483647 w 111"/>
                <a:gd name="T89" fmla="*/ 2147483647 h 222"/>
                <a:gd name="T90" fmla="*/ 2147483647 w 111"/>
                <a:gd name="T91" fmla="*/ 2147483647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1"/>
                <a:gd name="T139" fmla="*/ 0 h 222"/>
                <a:gd name="T140" fmla="*/ 111 w 111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1" h="222">
                  <a:moveTo>
                    <a:pt x="19" y="157"/>
                  </a:moveTo>
                  <a:lnTo>
                    <a:pt x="19" y="154"/>
                  </a:lnTo>
                  <a:lnTo>
                    <a:pt x="19" y="152"/>
                  </a:lnTo>
                  <a:lnTo>
                    <a:pt x="16" y="144"/>
                  </a:lnTo>
                  <a:lnTo>
                    <a:pt x="13" y="138"/>
                  </a:lnTo>
                  <a:lnTo>
                    <a:pt x="11" y="127"/>
                  </a:lnTo>
                  <a:lnTo>
                    <a:pt x="8" y="119"/>
                  </a:lnTo>
                  <a:lnTo>
                    <a:pt x="5" y="108"/>
                  </a:lnTo>
                  <a:lnTo>
                    <a:pt x="2" y="95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19"/>
                  </a:lnTo>
                  <a:lnTo>
                    <a:pt x="13" y="14"/>
                  </a:lnTo>
                  <a:lnTo>
                    <a:pt x="24" y="3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62" y="6"/>
                  </a:lnTo>
                  <a:lnTo>
                    <a:pt x="70" y="11"/>
                  </a:lnTo>
                  <a:lnTo>
                    <a:pt x="78" y="16"/>
                  </a:lnTo>
                  <a:lnTo>
                    <a:pt x="81" y="22"/>
                  </a:lnTo>
                  <a:lnTo>
                    <a:pt x="84" y="25"/>
                  </a:lnTo>
                  <a:lnTo>
                    <a:pt x="89" y="33"/>
                  </a:lnTo>
                  <a:lnTo>
                    <a:pt x="89" y="35"/>
                  </a:lnTo>
                  <a:lnTo>
                    <a:pt x="94" y="43"/>
                  </a:lnTo>
                  <a:lnTo>
                    <a:pt x="97" y="49"/>
                  </a:lnTo>
                  <a:lnTo>
                    <a:pt x="100" y="60"/>
                  </a:lnTo>
                  <a:lnTo>
                    <a:pt x="103" y="65"/>
                  </a:lnTo>
                  <a:lnTo>
                    <a:pt x="103" y="76"/>
                  </a:lnTo>
                  <a:lnTo>
                    <a:pt x="105" y="87"/>
                  </a:lnTo>
                  <a:lnTo>
                    <a:pt x="108" y="98"/>
                  </a:lnTo>
                  <a:lnTo>
                    <a:pt x="111" y="108"/>
                  </a:lnTo>
                  <a:lnTo>
                    <a:pt x="111" y="122"/>
                  </a:lnTo>
                  <a:lnTo>
                    <a:pt x="111" y="135"/>
                  </a:lnTo>
                  <a:lnTo>
                    <a:pt x="111" y="149"/>
                  </a:lnTo>
                  <a:lnTo>
                    <a:pt x="108" y="162"/>
                  </a:lnTo>
                  <a:lnTo>
                    <a:pt x="105" y="173"/>
                  </a:lnTo>
                  <a:lnTo>
                    <a:pt x="100" y="181"/>
                  </a:lnTo>
                  <a:lnTo>
                    <a:pt x="97" y="192"/>
                  </a:lnTo>
                  <a:lnTo>
                    <a:pt x="92" y="198"/>
                  </a:lnTo>
                  <a:lnTo>
                    <a:pt x="86" y="203"/>
                  </a:lnTo>
                  <a:lnTo>
                    <a:pt x="81" y="208"/>
                  </a:lnTo>
                  <a:lnTo>
                    <a:pt x="75" y="214"/>
                  </a:lnTo>
                  <a:lnTo>
                    <a:pt x="67" y="217"/>
                  </a:lnTo>
                  <a:lnTo>
                    <a:pt x="62" y="217"/>
                  </a:lnTo>
                  <a:lnTo>
                    <a:pt x="54" y="219"/>
                  </a:lnTo>
                  <a:lnTo>
                    <a:pt x="51" y="222"/>
                  </a:lnTo>
                  <a:lnTo>
                    <a:pt x="46" y="222"/>
                  </a:lnTo>
                  <a:lnTo>
                    <a:pt x="43" y="222"/>
                  </a:lnTo>
                  <a:lnTo>
                    <a:pt x="43" y="219"/>
                  </a:lnTo>
                  <a:lnTo>
                    <a:pt x="48" y="211"/>
                  </a:lnTo>
                  <a:lnTo>
                    <a:pt x="54" y="206"/>
                  </a:lnTo>
                  <a:lnTo>
                    <a:pt x="57" y="198"/>
                  </a:lnTo>
                  <a:lnTo>
                    <a:pt x="62" y="189"/>
                  </a:lnTo>
                  <a:lnTo>
                    <a:pt x="65" y="184"/>
                  </a:lnTo>
                  <a:lnTo>
                    <a:pt x="67" y="173"/>
                  </a:lnTo>
                  <a:lnTo>
                    <a:pt x="73" y="165"/>
                  </a:lnTo>
                  <a:lnTo>
                    <a:pt x="75" y="157"/>
                  </a:lnTo>
                  <a:lnTo>
                    <a:pt x="78" y="146"/>
                  </a:lnTo>
                  <a:lnTo>
                    <a:pt x="81" y="135"/>
                  </a:lnTo>
                  <a:lnTo>
                    <a:pt x="84" y="127"/>
                  </a:lnTo>
                  <a:lnTo>
                    <a:pt x="84" y="116"/>
                  </a:lnTo>
                  <a:lnTo>
                    <a:pt x="84" y="108"/>
                  </a:lnTo>
                  <a:lnTo>
                    <a:pt x="81" y="100"/>
                  </a:lnTo>
                  <a:lnTo>
                    <a:pt x="81" y="92"/>
                  </a:lnTo>
                  <a:lnTo>
                    <a:pt x="78" y="87"/>
                  </a:lnTo>
                  <a:lnTo>
                    <a:pt x="75" y="81"/>
                  </a:lnTo>
                  <a:lnTo>
                    <a:pt x="67" y="73"/>
                  </a:lnTo>
                  <a:lnTo>
                    <a:pt x="62" y="68"/>
                  </a:lnTo>
                  <a:lnTo>
                    <a:pt x="54" y="65"/>
                  </a:lnTo>
                  <a:lnTo>
                    <a:pt x="43" y="65"/>
                  </a:lnTo>
                  <a:lnTo>
                    <a:pt x="35" y="65"/>
                  </a:lnTo>
                  <a:lnTo>
                    <a:pt x="29" y="70"/>
                  </a:lnTo>
                  <a:lnTo>
                    <a:pt x="24" y="79"/>
                  </a:lnTo>
                  <a:lnTo>
                    <a:pt x="19" y="89"/>
                  </a:lnTo>
                  <a:lnTo>
                    <a:pt x="19" y="95"/>
                  </a:lnTo>
                  <a:lnTo>
                    <a:pt x="19" y="103"/>
                  </a:lnTo>
                  <a:lnTo>
                    <a:pt x="19" y="111"/>
                  </a:lnTo>
                  <a:lnTo>
                    <a:pt x="19" y="119"/>
                  </a:lnTo>
                  <a:lnTo>
                    <a:pt x="19" y="125"/>
                  </a:lnTo>
                  <a:lnTo>
                    <a:pt x="19" y="133"/>
                  </a:lnTo>
                  <a:lnTo>
                    <a:pt x="19" y="138"/>
                  </a:lnTo>
                  <a:lnTo>
                    <a:pt x="19" y="144"/>
                  </a:lnTo>
                  <a:lnTo>
                    <a:pt x="19" y="154"/>
                  </a:lnTo>
                  <a:lnTo>
                    <a:pt x="19" y="157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6" name="Freeform 71"/>
            <p:cNvSpPr>
              <a:spLocks/>
            </p:cNvSpPr>
            <p:nvPr/>
          </p:nvSpPr>
          <p:spPr bwMode="auto">
            <a:xfrm>
              <a:off x="2751138" y="4278313"/>
              <a:ext cx="2254250" cy="1065213"/>
            </a:xfrm>
            <a:custGeom>
              <a:avLst/>
              <a:gdLst>
                <a:gd name="T0" fmla="*/ 2147483647 w 1420"/>
                <a:gd name="T1" fmla="*/ 0 h 671"/>
                <a:gd name="T2" fmla="*/ 2147483647 w 1420"/>
                <a:gd name="T3" fmla="*/ 2147483647 h 671"/>
                <a:gd name="T4" fmla="*/ 2147483647 w 1420"/>
                <a:gd name="T5" fmla="*/ 2147483647 h 671"/>
                <a:gd name="T6" fmla="*/ 2147483647 w 1420"/>
                <a:gd name="T7" fmla="*/ 2147483647 h 671"/>
                <a:gd name="T8" fmla="*/ 2147483647 w 1420"/>
                <a:gd name="T9" fmla="*/ 2147483647 h 671"/>
                <a:gd name="T10" fmla="*/ 2147483647 w 1420"/>
                <a:gd name="T11" fmla="*/ 2147483647 h 671"/>
                <a:gd name="T12" fmla="*/ 2147483647 w 1420"/>
                <a:gd name="T13" fmla="*/ 2147483647 h 671"/>
                <a:gd name="T14" fmla="*/ 2147483647 w 1420"/>
                <a:gd name="T15" fmla="*/ 2147483647 h 671"/>
                <a:gd name="T16" fmla="*/ 2147483647 w 1420"/>
                <a:gd name="T17" fmla="*/ 2147483647 h 671"/>
                <a:gd name="T18" fmla="*/ 2147483647 w 1420"/>
                <a:gd name="T19" fmla="*/ 2147483647 h 671"/>
                <a:gd name="T20" fmla="*/ 2147483647 w 1420"/>
                <a:gd name="T21" fmla="*/ 2147483647 h 671"/>
                <a:gd name="T22" fmla="*/ 2147483647 w 1420"/>
                <a:gd name="T23" fmla="*/ 2147483647 h 671"/>
                <a:gd name="T24" fmla="*/ 2147483647 w 1420"/>
                <a:gd name="T25" fmla="*/ 2147483647 h 671"/>
                <a:gd name="T26" fmla="*/ 2147483647 w 1420"/>
                <a:gd name="T27" fmla="*/ 2147483647 h 671"/>
                <a:gd name="T28" fmla="*/ 2147483647 w 1420"/>
                <a:gd name="T29" fmla="*/ 2147483647 h 671"/>
                <a:gd name="T30" fmla="*/ 2147483647 w 1420"/>
                <a:gd name="T31" fmla="*/ 2147483647 h 671"/>
                <a:gd name="T32" fmla="*/ 2147483647 w 1420"/>
                <a:gd name="T33" fmla="*/ 2147483647 h 671"/>
                <a:gd name="T34" fmla="*/ 2147483647 w 1420"/>
                <a:gd name="T35" fmla="*/ 2147483647 h 671"/>
                <a:gd name="T36" fmla="*/ 2147483647 w 1420"/>
                <a:gd name="T37" fmla="*/ 2147483647 h 671"/>
                <a:gd name="T38" fmla="*/ 2147483647 w 1420"/>
                <a:gd name="T39" fmla="*/ 2147483647 h 671"/>
                <a:gd name="T40" fmla="*/ 2147483647 w 1420"/>
                <a:gd name="T41" fmla="*/ 2147483647 h 671"/>
                <a:gd name="T42" fmla="*/ 2147483647 w 1420"/>
                <a:gd name="T43" fmla="*/ 2147483647 h 671"/>
                <a:gd name="T44" fmla="*/ 2147483647 w 1420"/>
                <a:gd name="T45" fmla="*/ 2147483647 h 671"/>
                <a:gd name="T46" fmla="*/ 2147483647 w 1420"/>
                <a:gd name="T47" fmla="*/ 2147483647 h 671"/>
                <a:gd name="T48" fmla="*/ 2147483647 w 1420"/>
                <a:gd name="T49" fmla="*/ 2147483647 h 671"/>
                <a:gd name="T50" fmla="*/ 2147483647 w 1420"/>
                <a:gd name="T51" fmla="*/ 2147483647 h 671"/>
                <a:gd name="T52" fmla="*/ 2147483647 w 1420"/>
                <a:gd name="T53" fmla="*/ 2147483647 h 671"/>
                <a:gd name="T54" fmla="*/ 2147483647 w 1420"/>
                <a:gd name="T55" fmla="*/ 2147483647 h 671"/>
                <a:gd name="T56" fmla="*/ 2147483647 w 1420"/>
                <a:gd name="T57" fmla="*/ 2147483647 h 671"/>
                <a:gd name="T58" fmla="*/ 2147483647 w 1420"/>
                <a:gd name="T59" fmla="*/ 2147483647 h 671"/>
                <a:gd name="T60" fmla="*/ 2147483647 w 1420"/>
                <a:gd name="T61" fmla="*/ 2147483647 h 671"/>
                <a:gd name="T62" fmla="*/ 2147483647 w 1420"/>
                <a:gd name="T63" fmla="*/ 2147483647 h 671"/>
                <a:gd name="T64" fmla="*/ 2147483647 w 1420"/>
                <a:gd name="T65" fmla="*/ 2147483647 h 671"/>
                <a:gd name="T66" fmla="*/ 2147483647 w 1420"/>
                <a:gd name="T67" fmla="*/ 2147483647 h 671"/>
                <a:gd name="T68" fmla="*/ 2147483647 w 1420"/>
                <a:gd name="T69" fmla="*/ 2147483647 h 671"/>
                <a:gd name="T70" fmla="*/ 2147483647 w 1420"/>
                <a:gd name="T71" fmla="*/ 2147483647 h 671"/>
                <a:gd name="T72" fmla="*/ 2147483647 w 1420"/>
                <a:gd name="T73" fmla="*/ 2147483647 h 671"/>
                <a:gd name="T74" fmla="*/ 2147483647 w 1420"/>
                <a:gd name="T75" fmla="*/ 2147483647 h 671"/>
                <a:gd name="T76" fmla="*/ 2147483647 w 1420"/>
                <a:gd name="T77" fmla="*/ 2147483647 h 671"/>
                <a:gd name="T78" fmla="*/ 2147483647 w 1420"/>
                <a:gd name="T79" fmla="*/ 2147483647 h 671"/>
                <a:gd name="T80" fmla="*/ 2147483647 w 1420"/>
                <a:gd name="T81" fmla="*/ 2147483647 h 671"/>
                <a:gd name="T82" fmla="*/ 2147483647 w 1420"/>
                <a:gd name="T83" fmla="*/ 0 h 671"/>
                <a:gd name="T84" fmla="*/ 2147483647 w 1420"/>
                <a:gd name="T85" fmla="*/ 0 h 6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20"/>
                <a:gd name="T130" fmla="*/ 0 h 671"/>
                <a:gd name="T131" fmla="*/ 1420 w 1420"/>
                <a:gd name="T132" fmla="*/ 671 h 6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20" h="671">
                  <a:moveTo>
                    <a:pt x="425" y="0"/>
                  </a:moveTo>
                  <a:lnTo>
                    <a:pt x="417" y="0"/>
                  </a:lnTo>
                  <a:lnTo>
                    <a:pt x="400" y="11"/>
                  </a:lnTo>
                  <a:lnTo>
                    <a:pt x="381" y="24"/>
                  </a:lnTo>
                  <a:lnTo>
                    <a:pt x="354" y="43"/>
                  </a:lnTo>
                  <a:lnTo>
                    <a:pt x="325" y="65"/>
                  </a:lnTo>
                  <a:lnTo>
                    <a:pt x="289" y="92"/>
                  </a:lnTo>
                  <a:lnTo>
                    <a:pt x="254" y="122"/>
                  </a:lnTo>
                  <a:lnTo>
                    <a:pt x="216" y="154"/>
                  </a:lnTo>
                  <a:lnTo>
                    <a:pt x="178" y="187"/>
                  </a:lnTo>
                  <a:lnTo>
                    <a:pt x="143" y="219"/>
                  </a:lnTo>
                  <a:lnTo>
                    <a:pt x="108" y="252"/>
                  </a:lnTo>
                  <a:lnTo>
                    <a:pt x="76" y="287"/>
                  </a:lnTo>
                  <a:lnTo>
                    <a:pt x="49" y="316"/>
                  </a:lnTo>
                  <a:lnTo>
                    <a:pt x="24" y="349"/>
                  </a:lnTo>
                  <a:lnTo>
                    <a:pt x="8" y="373"/>
                  </a:lnTo>
                  <a:lnTo>
                    <a:pt x="0" y="400"/>
                  </a:lnTo>
                  <a:lnTo>
                    <a:pt x="27" y="400"/>
                  </a:lnTo>
                  <a:lnTo>
                    <a:pt x="65" y="406"/>
                  </a:lnTo>
                  <a:lnTo>
                    <a:pt x="108" y="411"/>
                  </a:lnTo>
                  <a:lnTo>
                    <a:pt x="157" y="422"/>
                  </a:lnTo>
                  <a:lnTo>
                    <a:pt x="211" y="430"/>
                  </a:lnTo>
                  <a:lnTo>
                    <a:pt x="268" y="441"/>
                  </a:lnTo>
                  <a:lnTo>
                    <a:pt x="327" y="454"/>
                  </a:lnTo>
                  <a:lnTo>
                    <a:pt x="392" y="468"/>
                  </a:lnTo>
                  <a:lnTo>
                    <a:pt x="454" y="484"/>
                  </a:lnTo>
                  <a:lnTo>
                    <a:pt x="522" y="500"/>
                  </a:lnTo>
                  <a:lnTo>
                    <a:pt x="587" y="517"/>
                  </a:lnTo>
                  <a:lnTo>
                    <a:pt x="652" y="538"/>
                  </a:lnTo>
                  <a:lnTo>
                    <a:pt x="717" y="557"/>
                  </a:lnTo>
                  <a:lnTo>
                    <a:pt x="776" y="582"/>
                  </a:lnTo>
                  <a:lnTo>
                    <a:pt x="836" y="603"/>
                  </a:lnTo>
                  <a:lnTo>
                    <a:pt x="893" y="630"/>
                  </a:lnTo>
                  <a:lnTo>
                    <a:pt x="939" y="649"/>
                  </a:lnTo>
                  <a:lnTo>
                    <a:pt x="974" y="663"/>
                  </a:lnTo>
                  <a:lnTo>
                    <a:pt x="998" y="668"/>
                  </a:lnTo>
                  <a:lnTo>
                    <a:pt x="1017" y="671"/>
                  </a:lnTo>
                  <a:lnTo>
                    <a:pt x="1025" y="665"/>
                  </a:lnTo>
                  <a:lnTo>
                    <a:pt x="1028" y="660"/>
                  </a:lnTo>
                  <a:lnTo>
                    <a:pt x="1025" y="649"/>
                  </a:lnTo>
                  <a:lnTo>
                    <a:pt x="1017" y="636"/>
                  </a:lnTo>
                  <a:lnTo>
                    <a:pt x="1004" y="619"/>
                  </a:lnTo>
                  <a:lnTo>
                    <a:pt x="990" y="606"/>
                  </a:lnTo>
                  <a:lnTo>
                    <a:pt x="977" y="590"/>
                  </a:lnTo>
                  <a:lnTo>
                    <a:pt x="963" y="576"/>
                  </a:lnTo>
                  <a:lnTo>
                    <a:pt x="949" y="563"/>
                  </a:lnTo>
                  <a:lnTo>
                    <a:pt x="939" y="554"/>
                  </a:lnTo>
                  <a:lnTo>
                    <a:pt x="931" y="546"/>
                  </a:lnTo>
                  <a:lnTo>
                    <a:pt x="1242" y="657"/>
                  </a:lnTo>
                  <a:lnTo>
                    <a:pt x="1125" y="492"/>
                  </a:lnTo>
                  <a:lnTo>
                    <a:pt x="1385" y="554"/>
                  </a:lnTo>
                  <a:lnTo>
                    <a:pt x="1187" y="387"/>
                  </a:lnTo>
                  <a:lnTo>
                    <a:pt x="1420" y="400"/>
                  </a:lnTo>
                  <a:lnTo>
                    <a:pt x="1415" y="398"/>
                  </a:lnTo>
                  <a:lnTo>
                    <a:pt x="1404" y="392"/>
                  </a:lnTo>
                  <a:lnTo>
                    <a:pt x="1385" y="381"/>
                  </a:lnTo>
                  <a:lnTo>
                    <a:pt x="1361" y="368"/>
                  </a:lnTo>
                  <a:lnTo>
                    <a:pt x="1331" y="349"/>
                  </a:lnTo>
                  <a:lnTo>
                    <a:pt x="1296" y="333"/>
                  </a:lnTo>
                  <a:lnTo>
                    <a:pt x="1258" y="311"/>
                  </a:lnTo>
                  <a:lnTo>
                    <a:pt x="1217" y="292"/>
                  </a:lnTo>
                  <a:lnTo>
                    <a:pt x="1171" y="268"/>
                  </a:lnTo>
                  <a:lnTo>
                    <a:pt x="1125" y="246"/>
                  </a:lnTo>
                  <a:lnTo>
                    <a:pt x="1079" y="222"/>
                  </a:lnTo>
                  <a:lnTo>
                    <a:pt x="1031" y="200"/>
                  </a:lnTo>
                  <a:lnTo>
                    <a:pt x="982" y="176"/>
                  </a:lnTo>
                  <a:lnTo>
                    <a:pt x="936" y="157"/>
                  </a:lnTo>
                  <a:lnTo>
                    <a:pt x="890" y="138"/>
                  </a:lnTo>
                  <a:lnTo>
                    <a:pt x="847" y="124"/>
                  </a:lnTo>
                  <a:lnTo>
                    <a:pt x="803" y="108"/>
                  </a:lnTo>
                  <a:lnTo>
                    <a:pt x="763" y="95"/>
                  </a:lnTo>
                  <a:lnTo>
                    <a:pt x="725" y="81"/>
                  </a:lnTo>
                  <a:lnTo>
                    <a:pt x="687" y="68"/>
                  </a:lnTo>
                  <a:lnTo>
                    <a:pt x="649" y="57"/>
                  </a:lnTo>
                  <a:lnTo>
                    <a:pt x="614" y="49"/>
                  </a:lnTo>
                  <a:lnTo>
                    <a:pt x="582" y="38"/>
                  </a:lnTo>
                  <a:lnTo>
                    <a:pt x="552" y="30"/>
                  </a:lnTo>
                  <a:lnTo>
                    <a:pt x="522" y="22"/>
                  </a:lnTo>
                  <a:lnTo>
                    <a:pt x="498" y="16"/>
                  </a:lnTo>
                  <a:lnTo>
                    <a:pt x="476" y="11"/>
                  </a:lnTo>
                  <a:lnTo>
                    <a:pt x="457" y="5"/>
                  </a:lnTo>
                  <a:lnTo>
                    <a:pt x="444" y="3"/>
                  </a:lnTo>
                  <a:lnTo>
                    <a:pt x="430" y="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F7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7" name="Freeform 72"/>
            <p:cNvSpPr>
              <a:spLocks/>
            </p:cNvSpPr>
            <p:nvPr/>
          </p:nvSpPr>
          <p:spPr bwMode="auto">
            <a:xfrm>
              <a:off x="3743325" y="2414588"/>
              <a:ext cx="317500" cy="201613"/>
            </a:xfrm>
            <a:custGeom>
              <a:avLst/>
              <a:gdLst>
                <a:gd name="T0" fmla="*/ 0 w 200"/>
                <a:gd name="T1" fmla="*/ 2147483647 h 127"/>
                <a:gd name="T2" fmla="*/ 0 w 200"/>
                <a:gd name="T3" fmla="*/ 2147483647 h 127"/>
                <a:gd name="T4" fmla="*/ 2147483647 w 200"/>
                <a:gd name="T5" fmla="*/ 2147483647 h 127"/>
                <a:gd name="T6" fmla="*/ 2147483647 w 200"/>
                <a:gd name="T7" fmla="*/ 2147483647 h 127"/>
                <a:gd name="T8" fmla="*/ 2147483647 w 200"/>
                <a:gd name="T9" fmla="*/ 2147483647 h 127"/>
                <a:gd name="T10" fmla="*/ 2147483647 w 200"/>
                <a:gd name="T11" fmla="*/ 2147483647 h 127"/>
                <a:gd name="T12" fmla="*/ 2147483647 w 200"/>
                <a:gd name="T13" fmla="*/ 2147483647 h 127"/>
                <a:gd name="T14" fmla="*/ 2147483647 w 200"/>
                <a:gd name="T15" fmla="*/ 2147483647 h 127"/>
                <a:gd name="T16" fmla="*/ 2147483647 w 200"/>
                <a:gd name="T17" fmla="*/ 2147483647 h 127"/>
                <a:gd name="T18" fmla="*/ 2147483647 w 200"/>
                <a:gd name="T19" fmla="*/ 0 h 127"/>
                <a:gd name="T20" fmla="*/ 2147483647 w 200"/>
                <a:gd name="T21" fmla="*/ 0 h 127"/>
                <a:gd name="T22" fmla="*/ 2147483647 w 200"/>
                <a:gd name="T23" fmla="*/ 0 h 127"/>
                <a:gd name="T24" fmla="*/ 2147483647 w 200"/>
                <a:gd name="T25" fmla="*/ 2147483647 h 127"/>
                <a:gd name="T26" fmla="*/ 2147483647 w 200"/>
                <a:gd name="T27" fmla="*/ 2147483647 h 127"/>
                <a:gd name="T28" fmla="*/ 2147483647 w 200"/>
                <a:gd name="T29" fmla="*/ 2147483647 h 127"/>
                <a:gd name="T30" fmla="*/ 2147483647 w 200"/>
                <a:gd name="T31" fmla="*/ 2147483647 h 127"/>
                <a:gd name="T32" fmla="*/ 2147483647 w 200"/>
                <a:gd name="T33" fmla="*/ 2147483647 h 127"/>
                <a:gd name="T34" fmla="*/ 2147483647 w 200"/>
                <a:gd name="T35" fmla="*/ 2147483647 h 127"/>
                <a:gd name="T36" fmla="*/ 2147483647 w 200"/>
                <a:gd name="T37" fmla="*/ 2147483647 h 127"/>
                <a:gd name="T38" fmla="*/ 2147483647 w 200"/>
                <a:gd name="T39" fmla="*/ 2147483647 h 127"/>
                <a:gd name="T40" fmla="*/ 2147483647 w 200"/>
                <a:gd name="T41" fmla="*/ 2147483647 h 127"/>
                <a:gd name="T42" fmla="*/ 2147483647 w 200"/>
                <a:gd name="T43" fmla="*/ 2147483647 h 127"/>
                <a:gd name="T44" fmla="*/ 2147483647 w 200"/>
                <a:gd name="T45" fmla="*/ 2147483647 h 127"/>
                <a:gd name="T46" fmla="*/ 2147483647 w 200"/>
                <a:gd name="T47" fmla="*/ 2147483647 h 127"/>
                <a:gd name="T48" fmla="*/ 2147483647 w 200"/>
                <a:gd name="T49" fmla="*/ 2147483647 h 127"/>
                <a:gd name="T50" fmla="*/ 2147483647 w 200"/>
                <a:gd name="T51" fmla="*/ 2147483647 h 127"/>
                <a:gd name="T52" fmla="*/ 2147483647 w 200"/>
                <a:gd name="T53" fmla="*/ 2147483647 h 127"/>
                <a:gd name="T54" fmla="*/ 2147483647 w 200"/>
                <a:gd name="T55" fmla="*/ 2147483647 h 127"/>
                <a:gd name="T56" fmla="*/ 2147483647 w 200"/>
                <a:gd name="T57" fmla="*/ 2147483647 h 127"/>
                <a:gd name="T58" fmla="*/ 2147483647 w 200"/>
                <a:gd name="T59" fmla="*/ 2147483647 h 127"/>
                <a:gd name="T60" fmla="*/ 2147483647 w 200"/>
                <a:gd name="T61" fmla="*/ 2147483647 h 127"/>
                <a:gd name="T62" fmla="*/ 2147483647 w 200"/>
                <a:gd name="T63" fmla="*/ 2147483647 h 127"/>
                <a:gd name="T64" fmla="*/ 2147483647 w 200"/>
                <a:gd name="T65" fmla="*/ 2147483647 h 127"/>
                <a:gd name="T66" fmla="*/ 2147483647 w 200"/>
                <a:gd name="T67" fmla="*/ 2147483647 h 127"/>
                <a:gd name="T68" fmla="*/ 2147483647 w 200"/>
                <a:gd name="T69" fmla="*/ 2147483647 h 127"/>
                <a:gd name="T70" fmla="*/ 2147483647 w 200"/>
                <a:gd name="T71" fmla="*/ 2147483647 h 127"/>
                <a:gd name="T72" fmla="*/ 2147483647 w 200"/>
                <a:gd name="T73" fmla="*/ 2147483647 h 127"/>
                <a:gd name="T74" fmla="*/ 2147483647 w 200"/>
                <a:gd name="T75" fmla="*/ 2147483647 h 127"/>
                <a:gd name="T76" fmla="*/ 2147483647 w 200"/>
                <a:gd name="T77" fmla="*/ 2147483647 h 127"/>
                <a:gd name="T78" fmla="*/ 2147483647 w 200"/>
                <a:gd name="T79" fmla="*/ 2147483647 h 127"/>
                <a:gd name="T80" fmla="*/ 2147483647 w 200"/>
                <a:gd name="T81" fmla="*/ 2147483647 h 127"/>
                <a:gd name="T82" fmla="*/ 2147483647 w 200"/>
                <a:gd name="T83" fmla="*/ 2147483647 h 127"/>
                <a:gd name="T84" fmla="*/ 2147483647 w 200"/>
                <a:gd name="T85" fmla="*/ 2147483647 h 127"/>
                <a:gd name="T86" fmla="*/ 2147483647 w 200"/>
                <a:gd name="T87" fmla="*/ 2147483647 h 127"/>
                <a:gd name="T88" fmla="*/ 2147483647 w 200"/>
                <a:gd name="T89" fmla="*/ 2147483647 h 127"/>
                <a:gd name="T90" fmla="*/ 2147483647 w 200"/>
                <a:gd name="T91" fmla="*/ 2147483647 h 127"/>
                <a:gd name="T92" fmla="*/ 2147483647 w 200"/>
                <a:gd name="T93" fmla="*/ 2147483647 h 127"/>
                <a:gd name="T94" fmla="*/ 2147483647 w 200"/>
                <a:gd name="T95" fmla="*/ 2147483647 h 127"/>
                <a:gd name="T96" fmla="*/ 2147483647 w 200"/>
                <a:gd name="T97" fmla="*/ 2147483647 h 127"/>
                <a:gd name="T98" fmla="*/ 2147483647 w 200"/>
                <a:gd name="T99" fmla="*/ 2147483647 h 127"/>
                <a:gd name="T100" fmla="*/ 2147483647 w 200"/>
                <a:gd name="T101" fmla="*/ 2147483647 h 127"/>
                <a:gd name="T102" fmla="*/ 2147483647 w 200"/>
                <a:gd name="T103" fmla="*/ 2147483647 h 127"/>
                <a:gd name="T104" fmla="*/ 2147483647 w 200"/>
                <a:gd name="T105" fmla="*/ 2147483647 h 127"/>
                <a:gd name="T106" fmla="*/ 2147483647 w 200"/>
                <a:gd name="T107" fmla="*/ 2147483647 h 127"/>
                <a:gd name="T108" fmla="*/ 2147483647 w 200"/>
                <a:gd name="T109" fmla="*/ 2147483647 h 127"/>
                <a:gd name="T110" fmla="*/ 2147483647 w 200"/>
                <a:gd name="T111" fmla="*/ 2147483647 h 127"/>
                <a:gd name="T112" fmla="*/ 0 w 200"/>
                <a:gd name="T113" fmla="*/ 2147483647 h 127"/>
                <a:gd name="T114" fmla="*/ 0 w 200"/>
                <a:gd name="T115" fmla="*/ 2147483647 h 1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"/>
                <a:gd name="T175" fmla="*/ 0 h 127"/>
                <a:gd name="T176" fmla="*/ 200 w 200"/>
                <a:gd name="T177" fmla="*/ 127 h 1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" h="127">
                  <a:moveTo>
                    <a:pt x="0" y="30"/>
                  </a:moveTo>
                  <a:lnTo>
                    <a:pt x="0" y="27"/>
                  </a:lnTo>
                  <a:lnTo>
                    <a:pt x="5" y="25"/>
                  </a:lnTo>
                  <a:lnTo>
                    <a:pt x="11" y="19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5" y="6"/>
                  </a:lnTo>
                  <a:lnTo>
                    <a:pt x="43" y="6"/>
                  </a:lnTo>
                  <a:lnTo>
                    <a:pt x="54" y="3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lnTo>
                    <a:pt x="95" y="6"/>
                  </a:lnTo>
                  <a:lnTo>
                    <a:pt x="105" y="6"/>
                  </a:lnTo>
                  <a:lnTo>
                    <a:pt x="116" y="8"/>
                  </a:lnTo>
                  <a:lnTo>
                    <a:pt x="124" y="11"/>
                  </a:lnTo>
                  <a:lnTo>
                    <a:pt x="135" y="14"/>
                  </a:lnTo>
                  <a:lnTo>
                    <a:pt x="143" y="19"/>
                  </a:lnTo>
                  <a:lnTo>
                    <a:pt x="151" y="22"/>
                  </a:lnTo>
                  <a:lnTo>
                    <a:pt x="159" y="27"/>
                  </a:lnTo>
                  <a:lnTo>
                    <a:pt x="168" y="33"/>
                  </a:lnTo>
                  <a:lnTo>
                    <a:pt x="178" y="38"/>
                  </a:lnTo>
                  <a:lnTo>
                    <a:pt x="186" y="46"/>
                  </a:lnTo>
                  <a:lnTo>
                    <a:pt x="192" y="49"/>
                  </a:lnTo>
                  <a:lnTo>
                    <a:pt x="195" y="52"/>
                  </a:lnTo>
                  <a:lnTo>
                    <a:pt x="200" y="127"/>
                  </a:lnTo>
                  <a:lnTo>
                    <a:pt x="200" y="122"/>
                  </a:lnTo>
                  <a:lnTo>
                    <a:pt x="195" y="114"/>
                  </a:lnTo>
                  <a:lnTo>
                    <a:pt x="192" y="108"/>
                  </a:lnTo>
                  <a:lnTo>
                    <a:pt x="189" y="103"/>
                  </a:lnTo>
                  <a:lnTo>
                    <a:pt x="186" y="98"/>
                  </a:lnTo>
                  <a:lnTo>
                    <a:pt x="184" y="92"/>
                  </a:lnTo>
                  <a:lnTo>
                    <a:pt x="178" y="84"/>
                  </a:lnTo>
                  <a:lnTo>
                    <a:pt x="173" y="76"/>
                  </a:lnTo>
                  <a:lnTo>
                    <a:pt x="168" y="68"/>
                  </a:lnTo>
                  <a:lnTo>
                    <a:pt x="162" y="62"/>
                  </a:lnTo>
                  <a:lnTo>
                    <a:pt x="157" y="54"/>
                  </a:lnTo>
                  <a:lnTo>
                    <a:pt x="151" y="49"/>
                  </a:lnTo>
                  <a:lnTo>
                    <a:pt x="146" y="46"/>
                  </a:lnTo>
                  <a:lnTo>
                    <a:pt x="141" y="44"/>
                  </a:lnTo>
                  <a:lnTo>
                    <a:pt x="132" y="41"/>
                  </a:lnTo>
                  <a:lnTo>
                    <a:pt x="127" y="35"/>
                  </a:lnTo>
                  <a:lnTo>
                    <a:pt x="122" y="33"/>
                  </a:lnTo>
                  <a:lnTo>
                    <a:pt x="113" y="30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4" y="19"/>
                  </a:lnTo>
                  <a:lnTo>
                    <a:pt x="76" y="19"/>
                  </a:lnTo>
                  <a:lnTo>
                    <a:pt x="67" y="19"/>
                  </a:lnTo>
                  <a:lnTo>
                    <a:pt x="62" y="22"/>
                  </a:lnTo>
                  <a:lnTo>
                    <a:pt x="57" y="22"/>
                  </a:lnTo>
                  <a:lnTo>
                    <a:pt x="49" y="27"/>
                  </a:lnTo>
                  <a:lnTo>
                    <a:pt x="43" y="30"/>
                  </a:lnTo>
                  <a:lnTo>
                    <a:pt x="35" y="35"/>
                  </a:lnTo>
                  <a:lnTo>
                    <a:pt x="24" y="41"/>
                  </a:lnTo>
                  <a:lnTo>
                    <a:pt x="21" y="4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8" name="Freeform 73"/>
            <p:cNvSpPr>
              <a:spLocks/>
            </p:cNvSpPr>
            <p:nvPr/>
          </p:nvSpPr>
          <p:spPr bwMode="auto">
            <a:xfrm>
              <a:off x="3544888" y="2543176"/>
              <a:ext cx="103187" cy="236538"/>
            </a:xfrm>
            <a:custGeom>
              <a:avLst/>
              <a:gdLst>
                <a:gd name="T0" fmla="*/ 2147483647 w 65"/>
                <a:gd name="T1" fmla="*/ 0 h 149"/>
                <a:gd name="T2" fmla="*/ 2147483647 w 65"/>
                <a:gd name="T3" fmla="*/ 0 h 149"/>
                <a:gd name="T4" fmla="*/ 2147483647 w 65"/>
                <a:gd name="T5" fmla="*/ 2147483647 h 149"/>
                <a:gd name="T6" fmla="*/ 2147483647 w 65"/>
                <a:gd name="T7" fmla="*/ 2147483647 h 149"/>
                <a:gd name="T8" fmla="*/ 2147483647 w 65"/>
                <a:gd name="T9" fmla="*/ 2147483647 h 149"/>
                <a:gd name="T10" fmla="*/ 2147483647 w 65"/>
                <a:gd name="T11" fmla="*/ 2147483647 h 149"/>
                <a:gd name="T12" fmla="*/ 2147483647 w 65"/>
                <a:gd name="T13" fmla="*/ 2147483647 h 149"/>
                <a:gd name="T14" fmla="*/ 2147483647 w 65"/>
                <a:gd name="T15" fmla="*/ 2147483647 h 149"/>
                <a:gd name="T16" fmla="*/ 2147483647 w 65"/>
                <a:gd name="T17" fmla="*/ 2147483647 h 149"/>
                <a:gd name="T18" fmla="*/ 0 w 65"/>
                <a:gd name="T19" fmla="*/ 2147483647 h 149"/>
                <a:gd name="T20" fmla="*/ 0 w 65"/>
                <a:gd name="T21" fmla="*/ 2147483647 h 149"/>
                <a:gd name="T22" fmla="*/ 0 w 65"/>
                <a:gd name="T23" fmla="*/ 2147483647 h 149"/>
                <a:gd name="T24" fmla="*/ 2147483647 w 65"/>
                <a:gd name="T25" fmla="*/ 2147483647 h 149"/>
                <a:gd name="T26" fmla="*/ 2147483647 w 65"/>
                <a:gd name="T27" fmla="*/ 2147483647 h 149"/>
                <a:gd name="T28" fmla="*/ 2147483647 w 65"/>
                <a:gd name="T29" fmla="*/ 2147483647 h 149"/>
                <a:gd name="T30" fmla="*/ 2147483647 w 65"/>
                <a:gd name="T31" fmla="*/ 2147483647 h 149"/>
                <a:gd name="T32" fmla="*/ 2147483647 w 65"/>
                <a:gd name="T33" fmla="*/ 2147483647 h 149"/>
                <a:gd name="T34" fmla="*/ 2147483647 w 65"/>
                <a:gd name="T35" fmla="*/ 2147483647 h 149"/>
                <a:gd name="T36" fmla="*/ 2147483647 w 65"/>
                <a:gd name="T37" fmla="*/ 2147483647 h 149"/>
                <a:gd name="T38" fmla="*/ 2147483647 w 65"/>
                <a:gd name="T39" fmla="*/ 2147483647 h 149"/>
                <a:gd name="T40" fmla="*/ 2147483647 w 65"/>
                <a:gd name="T41" fmla="*/ 2147483647 h 149"/>
                <a:gd name="T42" fmla="*/ 2147483647 w 65"/>
                <a:gd name="T43" fmla="*/ 2147483647 h 149"/>
                <a:gd name="T44" fmla="*/ 2147483647 w 65"/>
                <a:gd name="T45" fmla="*/ 2147483647 h 149"/>
                <a:gd name="T46" fmla="*/ 2147483647 w 65"/>
                <a:gd name="T47" fmla="*/ 2147483647 h 149"/>
                <a:gd name="T48" fmla="*/ 2147483647 w 65"/>
                <a:gd name="T49" fmla="*/ 2147483647 h 149"/>
                <a:gd name="T50" fmla="*/ 2147483647 w 65"/>
                <a:gd name="T51" fmla="*/ 2147483647 h 149"/>
                <a:gd name="T52" fmla="*/ 2147483647 w 65"/>
                <a:gd name="T53" fmla="*/ 2147483647 h 149"/>
                <a:gd name="T54" fmla="*/ 2147483647 w 65"/>
                <a:gd name="T55" fmla="*/ 2147483647 h 149"/>
                <a:gd name="T56" fmla="*/ 2147483647 w 65"/>
                <a:gd name="T57" fmla="*/ 2147483647 h 149"/>
                <a:gd name="T58" fmla="*/ 2147483647 w 65"/>
                <a:gd name="T59" fmla="*/ 2147483647 h 149"/>
                <a:gd name="T60" fmla="*/ 2147483647 w 65"/>
                <a:gd name="T61" fmla="*/ 2147483647 h 149"/>
                <a:gd name="T62" fmla="*/ 2147483647 w 65"/>
                <a:gd name="T63" fmla="*/ 2147483647 h 149"/>
                <a:gd name="T64" fmla="*/ 2147483647 w 65"/>
                <a:gd name="T65" fmla="*/ 2147483647 h 149"/>
                <a:gd name="T66" fmla="*/ 2147483647 w 65"/>
                <a:gd name="T67" fmla="*/ 2147483647 h 149"/>
                <a:gd name="T68" fmla="*/ 2147483647 w 65"/>
                <a:gd name="T69" fmla="*/ 2147483647 h 149"/>
                <a:gd name="T70" fmla="*/ 2147483647 w 65"/>
                <a:gd name="T71" fmla="*/ 2147483647 h 149"/>
                <a:gd name="T72" fmla="*/ 2147483647 w 65"/>
                <a:gd name="T73" fmla="*/ 2147483647 h 149"/>
                <a:gd name="T74" fmla="*/ 2147483647 w 65"/>
                <a:gd name="T75" fmla="*/ 2147483647 h 149"/>
                <a:gd name="T76" fmla="*/ 2147483647 w 65"/>
                <a:gd name="T77" fmla="*/ 2147483647 h 149"/>
                <a:gd name="T78" fmla="*/ 2147483647 w 65"/>
                <a:gd name="T79" fmla="*/ 2147483647 h 149"/>
                <a:gd name="T80" fmla="*/ 2147483647 w 65"/>
                <a:gd name="T81" fmla="*/ 2147483647 h 149"/>
                <a:gd name="T82" fmla="*/ 2147483647 w 65"/>
                <a:gd name="T83" fmla="*/ 2147483647 h 149"/>
                <a:gd name="T84" fmla="*/ 2147483647 w 65"/>
                <a:gd name="T85" fmla="*/ 2147483647 h 149"/>
                <a:gd name="T86" fmla="*/ 2147483647 w 65"/>
                <a:gd name="T87" fmla="*/ 2147483647 h 149"/>
                <a:gd name="T88" fmla="*/ 2147483647 w 65"/>
                <a:gd name="T89" fmla="*/ 2147483647 h 149"/>
                <a:gd name="T90" fmla="*/ 2147483647 w 65"/>
                <a:gd name="T91" fmla="*/ 0 h 149"/>
                <a:gd name="T92" fmla="*/ 2147483647 w 65"/>
                <a:gd name="T93" fmla="*/ 0 h 1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"/>
                <a:gd name="T142" fmla="*/ 0 h 149"/>
                <a:gd name="T143" fmla="*/ 65 w 65"/>
                <a:gd name="T144" fmla="*/ 149 h 1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" h="149">
                  <a:moveTo>
                    <a:pt x="49" y="0"/>
                  </a:moveTo>
                  <a:lnTo>
                    <a:pt x="46" y="0"/>
                  </a:lnTo>
                  <a:lnTo>
                    <a:pt x="41" y="3"/>
                  </a:lnTo>
                  <a:lnTo>
                    <a:pt x="33" y="6"/>
                  </a:lnTo>
                  <a:lnTo>
                    <a:pt x="25" y="11"/>
                  </a:lnTo>
                  <a:lnTo>
                    <a:pt x="14" y="17"/>
                  </a:lnTo>
                  <a:lnTo>
                    <a:pt x="9" y="27"/>
                  </a:lnTo>
                  <a:lnTo>
                    <a:pt x="3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3" y="71"/>
                  </a:lnTo>
                  <a:lnTo>
                    <a:pt x="3" y="79"/>
                  </a:lnTo>
                  <a:lnTo>
                    <a:pt x="6" y="90"/>
                  </a:lnTo>
                  <a:lnTo>
                    <a:pt x="6" y="95"/>
                  </a:lnTo>
                  <a:lnTo>
                    <a:pt x="9" y="103"/>
                  </a:lnTo>
                  <a:lnTo>
                    <a:pt x="9" y="111"/>
                  </a:lnTo>
                  <a:lnTo>
                    <a:pt x="14" y="119"/>
                  </a:lnTo>
                  <a:lnTo>
                    <a:pt x="14" y="125"/>
                  </a:lnTo>
                  <a:lnTo>
                    <a:pt x="17" y="130"/>
                  </a:lnTo>
                  <a:lnTo>
                    <a:pt x="19" y="136"/>
                  </a:lnTo>
                  <a:lnTo>
                    <a:pt x="22" y="141"/>
                  </a:lnTo>
                  <a:lnTo>
                    <a:pt x="25" y="146"/>
                  </a:lnTo>
                  <a:lnTo>
                    <a:pt x="25" y="149"/>
                  </a:lnTo>
                  <a:lnTo>
                    <a:pt x="25" y="146"/>
                  </a:lnTo>
                  <a:lnTo>
                    <a:pt x="25" y="138"/>
                  </a:lnTo>
                  <a:lnTo>
                    <a:pt x="22" y="133"/>
                  </a:lnTo>
                  <a:lnTo>
                    <a:pt x="22" y="127"/>
                  </a:lnTo>
                  <a:lnTo>
                    <a:pt x="22" y="119"/>
                  </a:lnTo>
                  <a:lnTo>
                    <a:pt x="22" y="114"/>
                  </a:lnTo>
                  <a:lnTo>
                    <a:pt x="22" y="106"/>
                  </a:lnTo>
                  <a:lnTo>
                    <a:pt x="22" y="100"/>
                  </a:lnTo>
                  <a:lnTo>
                    <a:pt x="22" y="92"/>
                  </a:lnTo>
                  <a:lnTo>
                    <a:pt x="22" y="87"/>
                  </a:lnTo>
                  <a:lnTo>
                    <a:pt x="22" y="79"/>
                  </a:lnTo>
                  <a:lnTo>
                    <a:pt x="25" y="73"/>
                  </a:lnTo>
                  <a:lnTo>
                    <a:pt x="27" y="68"/>
                  </a:lnTo>
                  <a:lnTo>
                    <a:pt x="30" y="65"/>
                  </a:lnTo>
                  <a:lnTo>
                    <a:pt x="36" y="57"/>
                  </a:lnTo>
                  <a:lnTo>
                    <a:pt x="41" y="54"/>
                  </a:lnTo>
                  <a:lnTo>
                    <a:pt x="46" y="52"/>
                  </a:lnTo>
                  <a:lnTo>
                    <a:pt x="55" y="54"/>
                  </a:lnTo>
                  <a:lnTo>
                    <a:pt x="60" y="57"/>
                  </a:lnTo>
                  <a:lnTo>
                    <a:pt x="65" y="6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9" name="Freeform 74"/>
            <p:cNvSpPr>
              <a:spLocks/>
            </p:cNvSpPr>
            <p:nvPr/>
          </p:nvSpPr>
          <p:spPr bwMode="auto">
            <a:xfrm>
              <a:off x="3429000" y="3106738"/>
              <a:ext cx="155575" cy="136525"/>
            </a:xfrm>
            <a:custGeom>
              <a:avLst/>
              <a:gdLst>
                <a:gd name="T0" fmla="*/ 2147483647 w 98"/>
                <a:gd name="T1" fmla="*/ 2147483647 h 86"/>
                <a:gd name="T2" fmla="*/ 2147483647 w 98"/>
                <a:gd name="T3" fmla="*/ 2147483647 h 86"/>
                <a:gd name="T4" fmla="*/ 2147483647 w 98"/>
                <a:gd name="T5" fmla="*/ 0 h 86"/>
                <a:gd name="T6" fmla="*/ 2147483647 w 98"/>
                <a:gd name="T7" fmla="*/ 0 h 86"/>
                <a:gd name="T8" fmla="*/ 2147483647 w 98"/>
                <a:gd name="T9" fmla="*/ 0 h 86"/>
                <a:gd name="T10" fmla="*/ 2147483647 w 98"/>
                <a:gd name="T11" fmla="*/ 0 h 86"/>
                <a:gd name="T12" fmla="*/ 2147483647 w 98"/>
                <a:gd name="T13" fmla="*/ 0 h 86"/>
                <a:gd name="T14" fmla="*/ 2147483647 w 98"/>
                <a:gd name="T15" fmla="*/ 0 h 86"/>
                <a:gd name="T16" fmla="*/ 2147483647 w 98"/>
                <a:gd name="T17" fmla="*/ 0 h 86"/>
                <a:gd name="T18" fmla="*/ 2147483647 w 98"/>
                <a:gd name="T19" fmla="*/ 0 h 86"/>
                <a:gd name="T20" fmla="*/ 2147483647 w 98"/>
                <a:gd name="T21" fmla="*/ 2147483647 h 86"/>
                <a:gd name="T22" fmla="*/ 2147483647 w 98"/>
                <a:gd name="T23" fmla="*/ 2147483647 h 86"/>
                <a:gd name="T24" fmla="*/ 2147483647 w 98"/>
                <a:gd name="T25" fmla="*/ 2147483647 h 86"/>
                <a:gd name="T26" fmla="*/ 2147483647 w 98"/>
                <a:gd name="T27" fmla="*/ 2147483647 h 86"/>
                <a:gd name="T28" fmla="*/ 2147483647 w 98"/>
                <a:gd name="T29" fmla="*/ 2147483647 h 86"/>
                <a:gd name="T30" fmla="*/ 2147483647 w 98"/>
                <a:gd name="T31" fmla="*/ 2147483647 h 86"/>
                <a:gd name="T32" fmla="*/ 2147483647 w 98"/>
                <a:gd name="T33" fmla="*/ 2147483647 h 86"/>
                <a:gd name="T34" fmla="*/ 0 w 98"/>
                <a:gd name="T35" fmla="*/ 2147483647 h 86"/>
                <a:gd name="T36" fmla="*/ 2147483647 w 98"/>
                <a:gd name="T37" fmla="*/ 2147483647 h 86"/>
                <a:gd name="T38" fmla="*/ 2147483647 w 98"/>
                <a:gd name="T39" fmla="*/ 2147483647 h 86"/>
                <a:gd name="T40" fmla="*/ 2147483647 w 98"/>
                <a:gd name="T41" fmla="*/ 2147483647 h 86"/>
                <a:gd name="T42" fmla="*/ 2147483647 w 98"/>
                <a:gd name="T43" fmla="*/ 2147483647 h 86"/>
                <a:gd name="T44" fmla="*/ 2147483647 w 98"/>
                <a:gd name="T45" fmla="*/ 2147483647 h 86"/>
                <a:gd name="T46" fmla="*/ 2147483647 w 98"/>
                <a:gd name="T47" fmla="*/ 2147483647 h 86"/>
                <a:gd name="T48" fmla="*/ 2147483647 w 98"/>
                <a:gd name="T49" fmla="*/ 2147483647 h 86"/>
                <a:gd name="T50" fmla="*/ 2147483647 w 98"/>
                <a:gd name="T51" fmla="*/ 2147483647 h 86"/>
                <a:gd name="T52" fmla="*/ 2147483647 w 98"/>
                <a:gd name="T53" fmla="*/ 2147483647 h 86"/>
                <a:gd name="T54" fmla="*/ 2147483647 w 98"/>
                <a:gd name="T55" fmla="*/ 2147483647 h 86"/>
                <a:gd name="T56" fmla="*/ 2147483647 w 98"/>
                <a:gd name="T57" fmla="*/ 2147483647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86"/>
                <a:gd name="T89" fmla="*/ 98 w 98"/>
                <a:gd name="T90" fmla="*/ 86 h 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86">
                  <a:moveTo>
                    <a:pt x="98" y="2"/>
                  </a:moveTo>
                  <a:lnTo>
                    <a:pt x="95" y="2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2" y="2"/>
                  </a:lnTo>
                  <a:lnTo>
                    <a:pt x="17" y="8"/>
                  </a:lnTo>
                  <a:lnTo>
                    <a:pt x="14" y="11"/>
                  </a:lnTo>
                  <a:lnTo>
                    <a:pt x="6" y="16"/>
                  </a:lnTo>
                  <a:lnTo>
                    <a:pt x="3" y="24"/>
                  </a:lnTo>
                  <a:lnTo>
                    <a:pt x="0" y="35"/>
                  </a:lnTo>
                  <a:lnTo>
                    <a:pt x="3" y="46"/>
                  </a:lnTo>
                  <a:lnTo>
                    <a:pt x="6" y="51"/>
                  </a:lnTo>
                  <a:lnTo>
                    <a:pt x="11" y="56"/>
                  </a:lnTo>
                  <a:lnTo>
                    <a:pt x="17" y="62"/>
                  </a:lnTo>
                  <a:lnTo>
                    <a:pt x="25" y="67"/>
                  </a:lnTo>
                  <a:lnTo>
                    <a:pt x="33" y="73"/>
                  </a:lnTo>
                  <a:lnTo>
                    <a:pt x="46" y="78"/>
                  </a:lnTo>
                  <a:lnTo>
                    <a:pt x="57" y="81"/>
                  </a:lnTo>
                  <a:lnTo>
                    <a:pt x="73" y="86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0" name="Freeform 75"/>
            <p:cNvSpPr>
              <a:spLocks/>
            </p:cNvSpPr>
            <p:nvPr/>
          </p:nvSpPr>
          <p:spPr bwMode="auto">
            <a:xfrm>
              <a:off x="4257675" y="4776788"/>
              <a:ext cx="107950" cy="295275"/>
            </a:xfrm>
            <a:custGeom>
              <a:avLst/>
              <a:gdLst>
                <a:gd name="T0" fmla="*/ 2147483647 w 68"/>
                <a:gd name="T1" fmla="*/ 2147483647 h 186"/>
                <a:gd name="T2" fmla="*/ 2147483647 w 68"/>
                <a:gd name="T3" fmla="*/ 2147483647 h 186"/>
                <a:gd name="T4" fmla="*/ 2147483647 w 68"/>
                <a:gd name="T5" fmla="*/ 0 h 186"/>
                <a:gd name="T6" fmla="*/ 2147483647 w 68"/>
                <a:gd name="T7" fmla="*/ 2147483647 h 186"/>
                <a:gd name="T8" fmla="*/ 0 w 68"/>
                <a:gd name="T9" fmla="*/ 2147483647 h 186"/>
                <a:gd name="T10" fmla="*/ 0 w 68"/>
                <a:gd name="T11" fmla="*/ 2147483647 h 186"/>
                <a:gd name="T12" fmla="*/ 0 w 68"/>
                <a:gd name="T13" fmla="*/ 2147483647 h 186"/>
                <a:gd name="T14" fmla="*/ 2147483647 w 68"/>
                <a:gd name="T15" fmla="*/ 2147483647 h 186"/>
                <a:gd name="T16" fmla="*/ 2147483647 w 68"/>
                <a:gd name="T17" fmla="*/ 2147483647 h 186"/>
                <a:gd name="T18" fmla="*/ 2147483647 w 68"/>
                <a:gd name="T19" fmla="*/ 2147483647 h 186"/>
                <a:gd name="T20" fmla="*/ 2147483647 w 68"/>
                <a:gd name="T21" fmla="*/ 2147483647 h 186"/>
                <a:gd name="T22" fmla="*/ 2147483647 w 68"/>
                <a:gd name="T23" fmla="*/ 2147483647 h 186"/>
                <a:gd name="T24" fmla="*/ 2147483647 w 68"/>
                <a:gd name="T25" fmla="*/ 2147483647 h 186"/>
                <a:gd name="T26" fmla="*/ 2147483647 w 68"/>
                <a:gd name="T27" fmla="*/ 2147483647 h 186"/>
                <a:gd name="T28" fmla="*/ 2147483647 w 68"/>
                <a:gd name="T29" fmla="*/ 2147483647 h 186"/>
                <a:gd name="T30" fmla="*/ 2147483647 w 68"/>
                <a:gd name="T31" fmla="*/ 2147483647 h 186"/>
                <a:gd name="T32" fmla="*/ 2147483647 w 68"/>
                <a:gd name="T33" fmla="*/ 2147483647 h 186"/>
                <a:gd name="T34" fmla="*/ 2147483647 w 68"/>
                <a:gd name="T35" fmla="*/ 2147483647 h 186"/>
                <a:gd name="T36" fmla="*/ 2147483647 w 68"/>
                <a:gd name="T37" fmla="*/ 2147483647 h 186"/>
                <a:gd name="T38" fmla="*/ 2147483647 w 68"/>
                <a:gd name="T39" fmla="*/ 2147483647 h 186"/>
                <a:gd name="T40" fmla="*/ 2147483647 w 68"/>
                <a:gd name="T41" fmla="*/ 2147483647 h 186"/>
                <a:gd name="T42" fmla="*/ 2147483647 w 68"/>
                <a:gd name="T43" fmla="*/ 2147483647 h 186"/>
                <a:gd name="T44" fmla="*/ 2147483647 w 68"/>
                <a:gd name="T45" fmla="*/ 2147483647 h 186"/>
                <a:gd name="T46" fmla="*/ 2147483647 w 68"/>
                <a:gd name="T47" fmla="*/ 2147483647 h 186"/>
                <a:gd name="T48" fmla="*/ 2147483647 w 68"/>
                <a:gd name="T49" fmla="*/ 2147483647 h 186"/>
                <a:gd name="T50" fmla="*/ 2147483647 w 68"/>
                <a:gd name="T51" fmla="*/ 2147483647 h 186"/>
                <a:gd name="T52" fmla="*/ 2147483647 w 68"/>
                <a:gd name="T53" fmla="*/ 2147483647 h 186"/>
                <a:gd name="T54" fmla="*/ 2147483647 w 68"/>
                <a:gd name="T55" fmla="*/ 2147483647 h 186"/>
                <a:gd name="T56" fmla="*/ 2147483647 w 68"/>
                <a:gd name="T57" fmla="*/ 2147483647 h 186"/>
                <a:gd name="T58" fmla="*/ 2147483647 w 68"/>
                <a:gd name="T59" fmla="*/ 2147483647 h 186"/>
                <a:gd name="T60" fmla="*/ 2147483647 w 68"/>
                <a:gd name="T61" fmla="*/ 2147483647 h 186"/>
                <a:gd name="T62" fmla="*/ 2147483647 w 68"/>
                <a:gd name="T63" fmla="*/ 2147483647 h 186"/>
                <a:gd name="T64" fmla="*/ 2147483647 w 68"/>
                <a:gd name="T65" fmla="*/ 2147483647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186"/>
                <a:gd name="T101" fmla="*/ 68 w 68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186">
                  <a:moveTo>
                    <a:pt x="52" y="65"/>
                  </a:moveTo>
                  <a:lnTo>
                    <a:pt x="52" y="21"/>
                  </a:lnTo>
                  <a:lnTo>
                    <a:pt x="41" y="0"/>
                  </a:lnTo>
                  <a:lnTo>
                    <a:pt x="11" y="2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6" y="151"/>
                  </a:lnTo>
                  <a:lnTo>
                    <a:pt x="6" y="157"/>
                  </a:lnTo>
                  <a:lnTo>
                    <a:pt x="11" y="165"/>
                  </a:lnTo>
                  <a:lnTo>
                    <a:pt x="14" y="170"/>
                  </a:lnTo>
                  <a:lnTo>
                    <a:pt x="19" y="178"/>
                  </a:lnTo>
                  <a:lnTo>
                    <a:pt x="28" y="186"/>
                  </a:lnTo>
                  <a:lnTo>
                    <a:pt x="38" y="186"/>
                  </a:lnTo>
                  <a:lnTo>
                    <a:pt x="44" y="184"/>
                  </a:lnTo>
                  <a:lnTo>
                    <a:pt x="49" y="178"/>
                  </a:lnTo>
                  <a:lnTo>
                    <a:pt x="57" y="167"/>
                  </a:lnTo>
                  <a:lnTo>
                    <a:pt x="63" y="154"/>
                  </a:lnTo>
                  <a:lnTo>
                    <a:pt x="65" y="143"/>
                  </a:lnTo>
                  <a:lnTo>
                    <a:pt x="68" y="135"/>
                  </a:lnTo>
                  <a:lnTo>
                    <a:pt x="65" y="127"/>
                  </a:lnTo>
                  <a:lnTo>
                    <a:pt x="65" y="124"/>
                  </a:lnTo>
                  <a:lnTo>
                    <a:pt x="60" y="116"/>
                  </a:lnTo>
                  <a:lnTo>
                    <a:pt x="57" y="111"/>
                  </a:lnTo>
                  <a:lnTo>
                    <a:pt x="57" y="105"/>
                  </a:lnTo>
                  <a:lnTo>
                    <a:pt x="55" y="97"/>
                  </a:lnTo>
                  <a:lnTo>
                    <a:pt x="55" y="89"/>
                  </a:lnTo>
                  <a:lnTo>
                    <a:pt x="55" y="78"/>
                  </a:lnTo>
                  <a:lnTo>
                    <a:pt x="52" y="73"/>
                  </a:lnTo>
                  <a:lnTo>
                    <a:pt x="52" y="65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1" name="Freeform 76"/>
            <p:cNvSpPr>
              <a:spLocks/>
            </p:cNvSpPr>
            <p:nvPr/>
          </p:nvSpPr>
          <p:spPr bwMode="auto">
            <a:xfrm>
              <a:off x="3055938" y="3784601"/>
              <a:ext cx="430212" cy="735013"/>
            </a:xfrm>
            <a:custGeom>
              <a:avLst/>
              <a:gdLst>
                <a:gd name="T0" fmla="*/ 2147483647 w 271"/>
                <a:gd name="T1" fmla="*/ 2147483647 h 463"/>
                <a:gd name="T2" fmla="*/ 2147483647 w 271"/>
                <a:gd name="T3" fmla="*/ 2147483647 h 463"/>
                <a:gd name="T4" fmla="*/ 0 w 271"/>
                <a:gd name="T5" fmla="*/ 2147483647 h 463"/>
                <a:gd name="T6" fmla="*/ 2147483647 w 271"/>
                <a:gd name="T7" fmla="*/ 2147483647 h 463"/>
                <a:gd name="T8" fmla="*/ 2147483647 w 271"/>
                <a:gd name="T9" fmla="*/ 2147483647 h 463"/>
                <a:gd name="T10" fmla="*/ 2147483647 w 271"/>
                <a:gd name="T11" fmla="*/ 2147483647 h 463"/>
                <a:gd name="T12" fmla="*/ 2147483647 w 271"/>
                <a:gd name="T13" fmla="*/ 2147483647 h 463"/>
                <a:gd name="T14" fmla="*/ 2147483647 w 271"/>
                <a:gd name="T15" fmla="*/ 2147483647 h 463"/>
                <a:gd name="T16" fmla="*/ 2147483647 w 271"/>
                <a:gd name="T17" fmla="*/ 2147483647 h 463"/>
                <a:gd name="T18" fmla="*/ 2147483647 w 271"/>
                <a:gd name="T19" fmla="*/ 2147483647 h 463"/>
                <a:gd name="T20" fmla="*/ 2147483647 w 271"/>
                <a:gd name="T21" fmla="*/ 2147483647 h 463"/>
                <a:gd name="T22" fmla="*/ 2147483647 w 271"/>
                <a:gd name="T23" fmla="*/ 0 h 463"/>
                <a:gd name="T24" fmla="*/ 2147483647 w 271"/>
                <a:gd name="T25" fmla="*/ 2147483647 h 463"/>
                <a:gd name="T26" fmla="*/ 2147483647 w 271"/>
                <a:gd name="T27" fmla="*/ 2147483647 h 4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463"/>
                <a:gd name="T44" fmla="*/ 271 w 271"/>
                <a:gd name="T45" fmla="*/ 463 h 4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463">
                  <a:moveTo>
                    <a:pt x="100" y="16"/>
                  </a:moveTo>
                  <a:lnTo>
                    <a:pt x="68" y="87"/>
                  </a:lnTo>
                  <a:lnTo>
                    <a:pt x="0" y="197"/>
                  </a:lnTo>
                  <a:lnTo>
                    <a:pt x="5" y="376"/>
                  </a:lnTo>
                  <a:lnTo>
                    <a:pt x="14" y="441"/>
                  </a:lnTo>
                  <a:lnTo>
                    <a:pt x="138" y="463"/>
                  </a:lnTo>
                  <a:lnTo>
                    <a:pt x="265" y="435"/>
                  </a:lnTo>
                  <a:lnTo>
                    <a:pt x="271" y="362"/>
                  </a:lnTo>
                  <a:lnTo>
                    <a:pt x="260" y="165"/>
                  </a:lnTo>
                  <a:lnTo>
                    <a:pt x="241" y="105"/>
                  </a:lnTo>
                  <a:lnTo>
                    <a:pt x="200" y="24"/>
                  </a:lnTo>
                  <a:lnTo>
                    <a:pt x="114" y="0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F2F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2" name="Freeform 77"/>
            <p:cNvSpPr>
              <a:spLocks/>
            </p:cNvSpPr>
            <p:nvPr/>
          </p:nvSpPr>
          <p:spPr bwMode="auto">
            <a:xfrm>
              <a:off x="3013075" y="3814763"/>
              <a:ext cx="493712" cy="720725"/>
            </a:xfrm>
            <a:custGeom>
              <a:avLst/>
              <a:gdLst>
                <a:gd name="T0" fmla="*/ 2147483647 w 311"/>
                <a:gd name="T1" fmla="*/ 2147483647 h 454"/>
                <a:gd name="T2" fmla="*/ 2147483647 w 311"/>
                <a:gd name="T3" fmla="*/ 2147483647 h 454"/>
                <a:gd name="T4" fmla="*/ 2147483647 w 311"/>
                <a:gd name="T5" fmla="*/ 2147483647 h 454"/>
                <a:gd name="T6" fmla="*/ 2147483647 w 311"/>
                <a:gd name="T7" fmla="*/ 2147483647 h 454"/>
                <a:gd name="T8" fmla="*/ 2147483647 w 311"/>
                <a:gd name="T9" fmla="*/ 2147483647 h 454"/>
                <a:gd name="T10" fmla="*/ 2147483647 w 311"/>
                <a:gd name="T11" fmla="*/ 2147483647 h 454"/>
                <a:gd name="T12" fmla="*/ 2147483647 w 311"/>
                <a:gd name="T13" fmla="*/ 2147483647 h 454"/>
                <a:gd name="T14" fmla="*/ 0 w 311"/>
                <a:gd name="T15" fmla="*/ 2147483647 h 454"/>
                <a:gd name="T16" fmla="*/ 2147483647 w 311"/>
                <a:gd name="T17" fmla="*/ 2147483647 h 454"/>
                <a:gd name="T18" fmla="*/ 2147483647 w 311"/>
                <a:gd name="T19" fmla="*/ 2147483647 h 454"/>
                <a:gd name="T20" fmla="*/ 2147483647 w 311"/>
                <a:gd name="T21" fmla="*/ 2147483647 h 454"/>
                <a:gd name="T22" fmla="*/ 2147483647 w 311"/>
                <a:gd name="T23" fmla="*/ 2147483647 h 454"/>
                <a:gd name="T24" fmla="*/ 2147483647 w 311"/>
                <a:gd name="T25" fmla="*/ 2147483647 h 454"/>
                <a:gd name="T26" fmla="*/ 2147483647 w 311"/>
                <a:gd name="T27" fmla="*/ 2147483647 h 454"/>
                <a:gd name="T28" fmla="*/ 2147483647 w 311"/>
                <a:gd name="T29" fmla="*/ 2147483647 h 454"/>
                <a:gd name="T30" fmla="*/ 2147483647 w 311"/>
                <a:gd name="T31" fmla="*/ 2147483647 h 454"/>
                <a:gd name="T32" fmla="*/ 2147483647 w 311"/>
                <a:gd name="T33" fmla="*/ 2147483647 h 454"/>
                <a:gd name="T34" fmla="*/ 2147483647 w 311"/>
                <a:gd name="T35" fmla="*/ 2147483647 h 454"/>
                <a:gd name="T36" fmla="*/ 2147483647 w 311"/>
                <a:gd name="T37" fmla="*/ 2147483647 h 454"/>
                <a:gd name="T38" fmla="*/ 2147483647 w 311"/>
                <a:gd name="T39" fmla="*/ 2147483647 h 454"/>
                <a:gd name="T40" fmla="*/ 2147483647 w 311"/>
                <a:gd name="T41" fmla="*/ 2147483647 h 454"/>
                <a:gd name="T42" fmla="*/ 2147483647 w 311"/>
                <a:gd name="T43" fmla="*/ 2147483647 h 454"/>
                <a:gd name="T44" fmla="*/ 2147483647 w 311"/>
                <a:gd name="T45" fmla="*/ 2147483647 h 454"/>
                <a:gd name="T46" fmla="*/ 2147483647 w 311"/>
                <a:gd name="T47" fmla="*/ 2147483647 h 454"/>
                <a:gd name="T48" fmla="*/ 2147483647 w 311"/>
                <a:gd name="T49" fmla="*/ 2147483647 h 454"/>
                <a:gd name="T50" fmla="*/ 2147483647 w 311"/>
                <a:gd name="T51" fmla="*/ 2147483647 h 454"/>
                <a:gd name="T52" fmla="*/ 2147483647 w 311"/>
                <a:gd name="T53" fmla="*/ 2147483647 h 454"/>
                <a:gd name="T54" fmla="*/ 2147483647 w 311"/>
                <a:gd name="T55" fmla="*/ 2147483647 h 454"/>
                <a:gd name="T56" fmla="*/ 2147483647 w 311"/>
                <a:gd name="T57" fmla="*/ 2147483647 h 454"/>
                <a:gd name="T58" fmla="*/ 2147483647 w 311"/>
                <a:gd name="T59" fmla="*/ 2147483647 h 454"/>
                <a:gd name="T60" fmla="*/ 2147483647 w 311"/>
                <a:gd name="T61" fmla="*/ 2147483647 h 454"/>
                <a:gd name="T62" fmla="*/ 2147483647 w 311"/>
                <a:gd name="T63" fmla="*/ 2147483647 h 454"/>
                <a:gd name="T64" fmla="*/ 2147483647 w 311"/>
                <a:gd name="T65" fmla="*/ 2147483647 h 454"/>
                <a:gd name="T66" fmla="*/ 2147483647 w 311"/>
                <a:gd name="T67" fmla="*/ 2147483647 h 454"/>
                <a:gd name="T68" fmla="*/ 2147483647 w 311"/>
                <a:gd name="T69" fmla="*/ 2147483647 h 454"/>
                <a:gd name="T70" fmla="*/ 2147483647 w 311"/>
                <a:gd name="T71" fmla="*/ 2147483647 h 454"/>
                <a:gd name="T72" fmla="*/ 2147483647 w 311"/>
                <a:gd name="T73" fmla="*/ 2147483647 h 454"/>
                <a:gd name="T74" fmla="*/ 2147483647 w 311"/>
                <a:gd name="T75" fmla="*/ 2147483647 h 454"/>
                <a:gd name="T76" fmla="*/ 2147483647 w 311"/>
                <a:gd name="T77" fmla="*/ 2147483647 h 454"/>
                <a:gd name="T78" fmla="*/ 2147483647 w 311"/>
                <a:gd name="T79" fmla="*/ 2147483647 h 454"/>
                <a:gd name="T80" fmla="*/ 2147483647 w 311"/>
                <a:gd name="T81" fmla="*/ 2147483647 h 454"/>
                <a:gd name="T82" fmla="*/ 2147483647 w 311"/>
                <a:gd name="T83" fmla="*/ 2147483647 h 454"/>
                <a:gd name="T84" fmla="*/ 2147483647 w 311"/>
                <a:gd name="T85" fmla="*/ 2147483647 h 454"/>
                <a:gd name="T86" fmla="*/ 2147483647 w 311"/>
                <a:gd name="T87" fmla="*/ 2147483647 h 454"/>
                <a:gd name="T88" fmla="*/ 2147483647 w 311"/>
                <a:gd name="T89" fmla="*/ 2147483647 h 454"/>
                <a:gd name="T90" fmla="*/ 2147483647 w 311"/>
                <a:gd name="T91" fmla="*/ 2147483647 h 454"/>
                <a:gd name="T92" fmla="*/ 2147483647 w 311"/>
                <a:gd name="T93" fmla="*/ 2147483647 h 454"/>
                <a:gd name="T94" fmla="*/ 2147483647 w 311"/>
                <a:gd name="T95" fmla="*/ 2147483647 h 4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454"/>
                <a:gd name="T146" fmla="*/ 311 w 311"/>
                <a:gd name="T147" fmla="*/ 454 h 4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454">
                  <a:moveTo>
                    <a:pt x="111" y="11"/>
                  </a:moveTo>
                  <a:lnTo>
                    <a:pt x="108" y="11"/>
                  </a:lnTo>
                  <a:lnTo>
                    <a:pt x="108" y="16"/>
                  </a:lnTo>
                  <a:lnTo>
                    <a:pt x="103" y="22"/>
                  </a:lnTo>
                  <a:lnTo>
                    <a:pt x="103" y="30"/>
                  </a:lnTo>
                  <a:lnTo>
                    <a:pt x="97" y="38"/>
                  </a:lnTo>
                  <a:lnTo>
                    <a:pt x="92" y="46"/>
                  </a:lnTo>
                  <a:lnTo>
                    <a:pt x="87" y="57"/>
                  </a:lnTo>
                  <a:lnTo>
                    <a:pt x="81" y="70"/>
                  </a:lnTo>
                  <a:lnTo>
                    <a:pt x="76" y="81"/>
                  </a:lnTo>
                  <a:lnTo>
                    <a:pt x="68" y="95"/>
                  </a:lnTo>
                  <a:lnTo>
                    <a:pt x="59" y="108"/>
                  </a:lnTo>
                  <a:lnTo>
                    <a:pt x="54" y="122"/>
                  </a:lnTo>
                  <a:lnTo>
                    <a:pt x="46" y="132"/>
                  </a:lnTo>
                  <a:lnTo>
                    <a:pt x="38" y="143"/>
                  </a:lnTo>
                  <a:lnTo>
                    <a:pt x="30" y="154"/>
                  </a:lnTo>
                  <a:lnTo>
                    <a:pt x="22" y="165"/>
                  </a:lnTo>
                  <a:lnTo>
                    <a:pt x="13" y="176"/>
                  </a:lnTo>
                  <a:lnTo>
                    <a:pt x="8" y="189"/>
                  </a:lnTo>
                  <a:lnTo>
                    <a:pt x="3" y="205"/>
                  </a:lnTo>
                  <a:lnTo>
                    <a:pt x="3" y="224"/>
                  </a:lnTo>
                  <a:lnTo>
                    <a:pt x="0" y="246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3" y="314"/>
                  </a:lnTo>
                  <a:lnTo>
                    <a:pt x="5" y="335"/>
                  </a:lnTo>
                  <a:lnTo>
                    <a:pt x="8" y="357"/>
                  </a:lnTo>
                  <a:lnTo>
                    <a:pt x="11" y="376"/>
                  </a:lnTo>
                  <a:lnTo>
                    <a:pt x="13" y="395"/>
                  </a:lnTo>
                  <a:lnTo>
                    <a:pt x="16" y="408"/>
                  </a:lnTo>
                  <a:lnTo>
                    <a:pt x="19" y="419"/>
                  </a:lnTo>
                  <a:lnTo>
                    <a:pt x="22" y="427"/>
                  </a:lnTo>
                  <a:lnTo>
                    <a:pt x="22" y="430"/>
                  </a:lnTo>
                  <a:lnTo>
                    <a:pt x="24" y="430"/>
                  </a:lnTo>
                  <a:lnTo>
                    <a:pt x="30" y="430"/>
                  </a:lnTo>
                  <a:lnTo>
                    <a:pt x="38" y="433"/>
                  </a:lnTo>
                  <a:lnTo>
                    <a:pt x="51" y="435"/>
                  </a:lnTo>
                  <a:lnTo>
                    <a:pt x="62" y="435"/>
                  </a:lnTo>
                  <a:lnTo>
                    <a:pt x="81" y="441"/>
                  </a:lnTo>
                  <a:lnTo>
                    <a:pt x="97" y="441"/>
                  </a:lnTo>
                  <a:lnTo>
                    <a:pt x="116" y="446"/>
                  </a:lnTo>
                  <a:lnTo>
                    <a:pt x="135" y="446"/>
                  </a:lnTo>
                  <a:lnTo>
                    <a:pt x="154" y="449"/>
                  </a:lnTo>
                  <a:lnTo>
                    <a:pt x="173" y="452"/>
                  </a:lnTo>
                  <a:lnTo>
                    <a:pt x="195" y="454"/>
                  </a:lnTo>
                  <a:lnTo>
                    <a:pt x="208" y="454"/>
                  </a:lnTo>
                  <a:lnTo>
                    <a:pt x="224" y="454"/>
                  </a:lnTo>
                  <a:lnTo>
                    <a:pt x="238" y="452"/>
                  </a:lnTo>
                  <a:lnTo>
                    <a:pt x="252" y="452"/>
                  </a:lnTo>
                  <a:lnTo>
                    <a:pt x="260" y="449"/>
                  </a:lnTo>
                  <a:lnTo>
                    <a:pt x="265" y="446"/>
                  </a:lnTo>
                  <a:lnTo>
                    <a:pt x="273" y="441"/>
                  </a:lnTo>
                  <a:lnTo>
                    <a:pt x="281" y="438"/>
                  </a:lnTo>
                  <a:lnTo>
                    <a:pt x="289" y="427"/>
                  </a:lnTo>
                  <a:lnTo>
                    <a:pt x="300" y="419"/>
                  </a:lnTo>
                  <a:lnTo>
                    <a:pt x="303" y="411"/>
                  </a:lnTo>
                  <a:lnTo>
                    <a:pt x="308" y="403"/>
                  </a:lnTo>
                  <a:lnTo>
                    <a:pt x="311" y="398"/>
                  </a:lnTo>
                  <a:lnTo>
                    <a:pt x="303" y="124"/>
                  </a:lnTo>
                  <a:lnTo>
                    <a:pt x="303" y="122"/>
                  </a:lnTo>
                  <a:lnTo>
                    <a:pt x="300" y="119"/>
                  </a:lnTo>
                  <a:lnTo>
                    <a:pt x="295" y="116"/>
                  </a:lnTo>
                  <a:lnTo>
                    <a:pt x="295" y="108"/>
                  </a:lnTo>
                  <a:lnTo>
                    <a:pt x="287" y="100"/>
                  </a:lnTo>
                  <a:lnTo>
                    <a:pt x="284" y="95"/>
                  </a:lnTo>
                  <a:lnTo>
                    <a:pt x="279" y="86"/>
                  </a:lnTo>
                  <a:lnTo>
                    <a:pt x="273" y="78"/>
                  </a:lnTo>
                  <a:lnTo>
                    <a:pt x="268" y="68"/>
                  </a:lnTo>
                  <a:lnTo>
                    <a:pt x="262" y="57"/>
                  </a:lnTo>
                  <a:lnTo>
                    <a:pt x="257" y="46"/>
                  </a:lnTo>
                  <a:lnTo>
                    <a:pt x="254" y="38"/>
                  </a:lnTo>
                  <a:lnTo>
                    <a:pt x="249" y="27"/>
                  </a:lnTo>
                  <a:lnTo>
                    <a:pt x="246" y="19"/>
                  </a:lnTo>
                  <a:lnTo>
                    <a:pt x="246" y="11"/>
                  </a:lnTo>
                  <a:lnTo>
                    <a:pt x="246" y="5"/>
                  </a:lnTo>
                  <a:lnTo>
                    <a:pt x="211" y="3"/>
                  </a:lnTo>
                  <a:lnTo>
                    <a:pt x="270" y="108"/>
                  </a:lnTo>
                  <a:lnTo>
                    <a:pt x="114" y="116"/>
                  </a:lnTo>
                  <a:lnTo>
                    <a:pt x="276" y="149"/>
                  </a:lnTo>
                  <a:lnTo>
                    <a:pt x="276" y="151"/>
                  </a:lnTo>
                  <a:lnTo>
                    <a:pt x="276" y="157"/>
                  </a:lnTo>
                  <a:lnTo>
                    <a:pt x="276" y="168"/>
                  </a:lnTo>
                  <a:lnTo>
                    <a:pt x="279" y="181"/>
                  </a:lnTo>
                  <a:lnTo>
                    <a:pt x="279" y="197"/>
                  </a:lnTo>
                  <a:lnTo>
                    <a:pt x="281" y="219"/>
                  </a:lnTo>
                  <a:lnTo>
                    <a:pt x="281" y="241"/>
                  </a:lnTo>
                  <a:lnTo>
                    <a:pt x="284" y="262"/>
                  </a:lnTo>
                  <a:lnTo>
                    <a:pt x="287" y="281"/>
                  </a:lnTo>
                  <a:lnTo>
                    <a:pt x="287" y="303"/>
                  </a:lnTo>
                  <a:lnTo>
                    <a:pt x="287" y="325"/>
                  </a:lnTo>
                  <a:lnTo>
                    <a:pt x="287" y="343"/>
                  </a:lnTo>
                  <a:lnTo>
                    <a:pt x="287" y="360"/>
                  </a:lnTo>
                  <a:lnTo>
                    <a:pt x="287" y="373"/>
                  </a:lnTo>
                  <a:lnTo>
                    <a:pt x="284" y="384"/>
                  </a:lnTo>
                  <a:lnTo>
                    <a:pt x="284" y="389"/>
                  </a:lnTo>
                  <a:lnTo>
                    <a:pt x="279" y="392"/>
                  </a:lnTo>
                  <a:lnTo>
                    <a:pt x="270" y="398"/>
                  </a:lnTo>
                  <a:lnTo>
                    <a:pt x="260" y="398"/>
                  </a:lnTo>
                  <a:lnTo>
                    <a:pt x="246" y="403"/>
                  </a:lnTo>
                  <a:lnTo>
                    <a:pt x="233" y="406"/>
                  </a:lnTo>
                  <a:lnTo>
                    <a:pt x="216" y="406"/>
                  </a:lnTo>
                  <a:lnTo>
                    <a:pt x="200" y="408"/>
                  </a:lnTo>
                  <a:lnTo>
                    <a:pt x="184" y="411"/>
                  </a:lnTo>
                  <a:lnTo>
                    <a:pt x="165" y="414"/>
                  </a:lnTo>
                  <a:lnTo>
                    <a:pt x="149" y="414"/>
                  </a:lnTo>
                  <a:lnTo>
                    <a:pt x="130" y="416"/>
                  </a:lnTo>
                  <a:lnTo>
                    <a:pt x="116" y="416"/>
                  </a:lnTo>
                  <a:lnTo>
                    <a:pt x="103" y="416"/>
                  </a:lnTo>
                  <a:lnTo>
                    <a:pt x="92" y="416"/>
                  </a:lnTo>
                  <a:lnTo>
                    <a:pt x="81" y="416"/>
                  </a:lnTo>
                  <a:lnTo>
                    <a:pt x="76" y="416"/>
                  </a:lnTo>
                  <a:lnTo>
                    <a:pt x="70" y="411"/>
                  </a:lnTo>
                  <a:lnTo>
                    <a:pt x="68" y="403"/>
                  </a:lnTo>
                  <a:lnTo>
                    <a:pt x="65" y="389"/>
                  </a:lnTo>
                  <a:lnTo>
                    <a:pt x="62" y="376"/>
                  </a:lnTo>
                  <a:lnTo>
                    <a:pt x="59" y="354"/>
                  </a:lnTo>
                  <a:lnTo>
                    <a:pt x="57" y="333"/>
                  </a:lnTo>
                  <a:lnTo>
                    <a:pt x="57" y="311"/>
                  </a:lnTo>
                  <a:lnTo>
                    <a:pt x="57" y="289"/>
                  </a:lnTo>
                  <a:lnTo>
                    <a:pt x="57" y="265"/>
                  </a:lnTo>
                  <a:lnTo>
                    <a:pt x="57" y="243"/>
                  </a:lnTo>
                  <a:lnTo>
                    <a:pt x="57" y="222"/>
                  </a:lnTo>
                  <a:lnTo>
                    <a:pt x="57" y="205"/>
                  </a:lnTo>
                  <a:lnTo>
                    <a:pt x="57" y="189"/>
                  </a:lnTo>
                  <a:lnTo>
                    <a:pt x="59" y="178"/>
                  </a:lnTo>
                  <a:lnTo>
                    <a:pt x="59" y="170"/>
                  </a:lnTo>
                  <a:lnTo>
                    <a:pt x="59" y="168"/>
                  </a:lnTo>
                  <a:lnTo>
                    <a:pt x="111" y="78"/>
                  </a:lnTo>
                  <a:lnTo>
                    <a:pt x="111" y="73"/>
                  </a:lnTo>
                  <a:lnTo>
                    <a:pt x="114" y="68"/>
                  </a:lnTo>
                  <a:lnTo>
                    <a:pt x="116" y="59"/>
                  </a:lnTo>
                  <a:lnTo>
                    <a:pt x="122" y="51"/>
                  </a:lnTo>
                  <a:lnTo>
                    <a:pt x="124" y="38"/>
                  </a:lnTo>
                  <a:lnTo>
                    <a:pt x="130" y="30"/>
                  </a:lnTo>
                  <a:lnTo>
                    <a:pt x="133" y="16"/>
                  </a:lnTo>
                  <a:lnTo>
                    <a:pt x="133" y="11"/>
                  </a:lnTo>
                  <a:lnTo>
                    <a:pt x="130" y="3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19" y="3"/>
                  </a:lnTo>
                  <a:lnTo>
                    <a:pt x="111" y="8"/>
                  </a:lnTo>
                  <a:lnTo>
                    <a:pt x="111" y="11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3" name="Freeform 78"/>
            <p:cNvSpPr>
              <a:spLocks/>
            </p:cNvSpPr>
            <p:nvPr/>
          </p:nvSpPr>
          <p:spPr bwMode="auto">
            <a:xfrm>
              <a:off x="4206875" y="4751388"/>
              <a:ext cx="141287" cy="325438"/>
            </a:xfrm>
            <a:custGeom>
              <a:avLst/>
              <a:gdLst>
                <a:gd name="T0" fmla="*/ 2147483647 w 89"/>
                <a:gd name="T1" fmla="*/ 2147483647 h 205"/>
                <a:gd name="T2" fmla="*/ 2147483647 w 89"/>
                <a:gd name="T3" fmla="*/ 2147483647 h 205"/>
                <a:gd name="T4" fmla="*/ 2147483647 w 89"/>
                <a:gd name="T5" fmla="*/ 2147483647 h 205"/>
                <a:gd name="T6" fmla="*/ 2147483647 w 89"/>
                <a:gd name="T7" fmla="*/ 2147483647 h 205"/>
                <a:gd name="T8" fmla="*/ 2147483647 w 89"/>
                <a:gd name="T9" fmla="*/ 2147483647 h 205"/>
                <a:gd name="T10" fmla="*/ 2147483647 w 89"/>
                <a:gd name="T11" fmla="*/ 2147483647 h 205"/>
                <a:gd name="T12" fmla="*/ 2147483647 w 89"/>
                <a:gd name="T13" fmla="*/ 0 h 205"/>
                <a:gd name="T14" fmla="*/ 2147483647 w 89"/>
                <a:gd name="T15" fmla="*/ 2147483647 h 205"/>
                <a:gd name="T16" fmla="*/ 2147483647 w 89"/>
                <a:gd name="T17" fmla="*/ 2147483647 h 205"/>
                <a:gd name="T18" fmla="*/ 2147483647 w 89"/>
                <a:gd name="T19" fmla="*/ 2147483647 h 205"/>
                <a:gd name="T20" fmla="*/ 2147483647 w 89"/>
                <a:gd name="T21" fmla="*/ 2147483647 h 205"/>
                <a:gd name="T22" fmla="*/ 2147483647 w 89"/>
                <a:gd name="T23" fmla="*/ 2147483647 h 205"/>
                <a:gd name="T24" fmla="*/ 2147483647 w 89"/>
                <a:gd name="T25" fmla="*/ 2147483647 h 205"/>
                <a:gd name="T26" fmla="*/ 0 w 89"/>
                <a:gd name="T27" fmla="*/ 2147483647 h 205"/>
                <a:gd name="T28" fmla="*/ 0 w 89"/>
                <a:gd name="T29" fmla="*/ 2147483647 h 205"/>
                <a:gd name="T30" fmla="*/ 0 w 89"/>
                <a:gd name="T31" fmla="*/ 2147483647 h 205"/>
                <a:gd name="T32" fmla="*/ 2147483647 w 89"/>
                <a:gd name="T33" fmla="*/ 2147483647 h 205"/>
                <a:gd name="T34" fmla="*/ 2147483647 w 89"/>
                <a:gd name="T35" fmla="*/ 2147483647 h 205"/>
                <a:gd name="T36" fmla="*/ 2147483647 w 89"/>
                <a:gd name="T37" fmla="*/ 2147483647 h 205"/>
                <a:gd name="T38" fmla="*/ 2147483647 w 89"/>
                <a:gd name="T39" fmla="*/ 2147483647 h 205"/>
                <a:gd name="T40" fmla="*/ 2147483647 w 89"/>
                <a:gd name="T41" fmla="*/ 2147483647 h 205"/>
                <a:gd name="T42" fmla="*/ 2147483647 w 89"/>
                <a:gd name="T43" fmla="*/ 2147483647 h 205"/>
                <a:gd name="T44" fmla="*/ 2147483647 w 89"/>
                <a:gd name="T45" fmla="*/ 2147483647 h 205"/>
                <a:gd name="T46" fmla="*/ 2147483647 w 89"/>
                <a:gd name="T47" fmla="*/ 2147483647 h 205"/>
                <a:gd name="T48" fmla="*/ 2147483647 w 89"/>
                <a:gd name="T49" fmla="*/ 2147483647 h 205"/>
                <a:gd name="T50" fmla="*/ 2147483647 w 89"/>
                <a:gd name="T51" fmla="*/ 2147483647 h 205"/>
                <a:gd name="T52" fmla="*/ 2147483647 w 89"/>
                <a:gd name="T53" fmla="*/ 2147483647 h 205"/>
                <a:gd name="T54" fmla="*/ 2147483647 w 89"/>
                <a:gd name="T55" fmla="*/ 2147483647 h 205"/>
                <a:gd name="T56" fmla="*/ 2147483647 w 89"/>
                <a:gd name="T57" fmla="*/ 2147483647 h 205"/>
                <a:gd name="T58" fmla="*/ 2147483647 w 89"/>
                <a:gd name="T59" fmla="*/ 2147483647 h 205"/>
                <a:gd name="T60" fmla="*/ 2147483647 w 89"/>
                <a:gd name="T61" fmla="*/ 2147483647 h 205"/>
                <a:gd name="T62" fmla="*/ 2147483647 w 89"/>
                <a:gd name="T63" fmla="*/ 2147483647 h 205"/>
                <a:gd name="T64" fmla="*/ 2147483647 w 89"/>
                <a:gd name="T65" fmla="*/ 2147483647 h 205"/>
                <a:gd name="T66" fmla="*/ 2147483647 w 89"/>
                <a:gd name="T67" fmla="*/ 2147483647 h 2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205"/>
                <a:gd name="T104" fmla="*/ 89 w 89"/>
                <a:gd name="T105" fmla="*/ 205 h 2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205">
                  <a:moveTo>
                    <a:pt x="89" y="81"/>
                  </a:moveTo>
                  <a:lnTo>
                    <a:pt x="89" y="75"/>
                  </a:lnTo>
                  <a:lnTo>
                    <a:pt x="89" y="70"/>
                  </a:lnTo>
                  <a:lnTo>
                    <a:pt x="87" y="59"/>
                  </a:lnTo>
                  <a:lnTo>
                    <a:pt x="87" y="48"/>
                  </a:lnTo>
                  <a:lnTo>
                    <a:pt x="87" y="43"/>
                  </a:lnTo>
                  <a:lnTo>
                    <a:pt x="87" y="37"/>
                  </a:lnTo>
                  <a:lnTo>
                    <a:pt x="84" y="29"/>
                  </a:lnTo>
                  <a:lnTo>
                    <a:pt x="84" y="24"/>
                  </a:lnTo>
                  <a:lnTo>
                    <a:pt x="78" y="16"/>
                  </a:lnTo>
                  <a:lnTo>
                    <a:pt x="73" y="8"/>
                  </a:lnTo>
                  <a:lnTo>
                    <a:pt x="65" y="2"/>
                  </a:lnTo>
                  <a:lnTo>
                    <a:pt x="57" y="2"/>
                  </a:lnTo>
                  <a:lnTo>
                    <a:pt x="49" y="0"/>
                  </a:lnTo>
                  <a:lnTo>
                    <a:pt x="38" y="2"/>
                  </a:lnTo>
                  <a:lnTo>
                    <a:pt x="30" y="2"/>
                  </a:lnTo>
                  <a:lnTo>
                    <a:pt x="24" y="5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7"/>
                  </a:lnTo>
                  <a:lnTo>
                    <a:pt x="8" y="35"/>
                  </a:lnTo>
                  <a:lnTo>
                    <a:pt x="8" y="46"/>
                  </a:lnTo>
                  <a:lnTo>
                    <a:pt x="3" y="59"/>
                  </a:lnTo>
                  <a:lnTo>
                    <a:pt x="3" y="73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0" y="135"/>
                  </a:lnTo>
                  <a:lnTo>
                    <a:pt x="0" y="148"/>
                  </a:lnTo>
                  <a:lnTo>
                    <a:pt x="5" y="165"/>
                  </a:lnTo>
                  <a:lnTo>
                    <a:pt x="11" y="181"/>
                  </a:lnTo>
                  <a:lnTo>
                    <a:pt x="19" y="194"/>
                  </a:lnTo>
                  <a:lnTo>
                    <a:pt x="68" y="205"/>
                  </a:lnTo>
                  <a:lnTo>
                    <a:pt x="65" y="202"/>
                  </a:lnTo>
                  <a:lnTo>
                    <a:pt x="62" y="194"/>
                  </a:lnTo>
                  <a:lnTo>
                    <a:pt x="57" y="189"/>
                  </a:lnTo>
                  <a:lnTo>
                    <a:pt x="57" y="186"/>
                  </a:lnTo>
                  <a:lnTo>
                    <a:pt x="51" y="178"/>
                  </a:lnTo>
                  <a:lnTo>
                    <a:pt x="51" y="173"/>
                  </a:lnTo>
                  <a:lnTo>
                    <a:pt x="46" y="162"/>
                  </a:lnTo>
                  <a:lnTo>
                    <a:pt x="43" y="154"/>
                  </a:lnTo>
                  <a:lnTo>
                    <a:pt x="41" y="140"/>
                  </a:lnTo>
                  <a:lnTo>
                    <a:pt x="41" y="132"/>
                  </a:lnTo>
                  <a:lnTo>
                    <a:pt x="41" y="119"/>
                  </a:lnTo>
                  <a:lnTo>
                    <a:pt x="41" y="105"/>
                  </a:lnTo>
                  <a:lnTo>
                    <a:pt x="43" y="92"/>
                  </a:lnTo>
                  <a:lnTo>
                    <a:pt x="46" y="78"/>
                  </a:lnTo>
                  <a:lnTo>
                    <a:pt x="46" y="67"/>
                  </a:lnTo>
                  <a:lnTo>
                    <a:pt x="49" y="56"/>
                  </a:lnTo>
                  <a:lnTo>
                    <a:pt x="51" y="48"/>
                  </a:lnTo>
                  <a:lnTo>
                    <a:pt x="51" y="43"/>
                  </a:lnTo>
                  <a:lnTo>
                    <a:pt x="57" y="35"/>
                  </a:lnTo>
                  <a:lnTo>
                    <a:pt x="62" y="29"/>
                  </a:lnTo>
                  <a:lnTo>
                    <a:pt x="70" y="29"/>
                  </a:lnTo>
                  <a:lnTo>
                    <a:pt x="73" y="37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8" y="54"/>
                  </a:lnTo>
                  <a:lnTo>
                    <a:pt x="78" y="64"/>
                  </a:lnTo>
                  <a:lnTo>
                    <a:pt x="78" y="75"/>
                  </a:lnTo>
                  <a:lnTo>
                    <a:pt x="78" y="83"/>
                  </a:lnTo>
                  <a:lnTo>
                    <a:pt x="78" y="89"/>
                  </a:lnTo>
                  <a:lnTo>
                    <a:pt x="78" y="92"/>
                  </a:lnTo>
                  <a:lnTo>
                    <a:pt x="89" y="81"/>
                  </a:lnTo>
                  <a:close/>
                </a:path>
              </a:pathLst>
            </a:custGeom>
            <a:solidFill>
              <a:srgbClr val="6E6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4" name="Freeform 79"/>
            <p:cNvSpPr>
              <a:spLocks/>
            </p:cNvSpPr>
            <p:nvPr/>
          </p:nvSpPr>
          <p:spPr bwMode="auto">
            <a:xfrm>
              <a:off x="4433888" y="4824413"/>
              <a:ext cx="533400" cy="231775"/>
            </a:xfrm>
            <a:custGeom>
              <a:avLst/>
              <a:gdLst>
                <a:gd name="T0" fmla="*/ 2147483647 w 336"/>
                <a:gd name="T1" fmla="*/ 2147483647 h 146"/>
                <a:gd name="T2" fmla="*/ 2147483647 w 336"/>
                <a:gd name="T3" fmla="*/ 2147483647 h 146"/>
                <a:gd name="T4" fmla="*/ 2147483647 w 336"/>
                <a:gd name="T5" fmla="*/ 2147483647 h 146"/>
                <a:gd name="T6" fmla="*/ 2147483647 w 336"/>
                <a:gd name="T7" fmla="*/ 2147483647 h 146"/>
                <a:gd name="T8" fmla="*/ 2147483647 w 336"/>
                <a:gd name="T9" fmla="*/ 0 h 146"/>
                <a:gd name="T10" fmla="*/ 2147483647 w 336"/>
                <a:gd name="T11" fmla="*/ 0 h 146"/>
                <a:gd name="T12" fmla="*/ 2147483647 w 336"/>
                <a:gd name="T13" fmla="*/ 0 h 146"/>
                <a:gd name="T14" fmla="*/ 2147483647 w 336"/>
                <a:gd name="T15" fmla="*/ 0 h 146"/>
                <a:gd name="T16" fmla="*/ 2147483647 w 336"/>
                <a:gd name="T17" fmla="*/ 0 h 146"/>
                <a:gd name="T18" fmla="*/ 2147483647 w 336"/>
                <a:gd name="T19" fmla="*/ 2147483647 h 146"/>
                <a:gd name="T20" fmla="*/ 2147483647 w 336"/>
                <a:gd name="T21" fmla="*/ 2147483647 h 146"/>
                <a:gd name="T22" fmla="*/ 2147483647 w 336"/>
                <a:gd name="T23" fmla="*/ 2147483647 h 146"/>
                <a:gd name="T24" fmla="*/ 2147483647 w 336"/>
                <a:gd name="T25" fmla="*/ 2147483647 h 146"/>
                <a:gd name="T26" fmla="*/ 2147483647 w 336"/>
                <a:gd name="T27" fmla="*/ 2147483647 h 146"/>
                <a:gd name="T28" fmla="*/ 2147483647 w 336"/>
                <a:gd name="T29" fmla="*/ 2147483647 h 146"/>
                <a:gd name="T30" fmla="*/ 2147483647 w 336"/>
                <a:gd name="T31" fmla="*/ 2147483647 h 146"/>
                <a:gd name="T32" fmla="*/ 0 w 336"/>
                <a:gd name="T33" fmla="*/ 2147483647 h 146"/>
                <a:gd name="T34" fmla="*/ 0 w 336"/>
                <a:gd name="T35" fmla="*/ 2147483647 h 146"/>
                <a:gd name="T36" fmla="*/ 0 w 336"/>
                <a:gd name="T37" fmla="*/ 2147483647 h 146"/>
                <a:gd name="T38" fmla="*/ 0 w 336"/>
                <a:gd name="T39" fmla="*/ 2147483647 h 146"/>
                <a:gd name="T40" fmla="*/ 0 w 336"/>
                <a:gd name="T41" fmla="*/ 2147483647 h 146"/>
                <a:gd name="T42" fmla="*/ 0 w 336"/>
                <a:gd name="T43" fmla="*/ 2147483647 h 146"/>
                <a:gd name="T44" fmla="*/ 0 w 336"/>
                <a:gd name="T45" fmla="*/ 2147483647 h 146"/>
                <a:gd name="T46" fmla="*/ 0 w 336"/>
                <a:gd name="T47" fmla="*/ 2147483647 h 146"/>
                <a:gd name="T48" fmla="*/ 0 w 336"/>
                <a:gd name="T49" fmla="*/ 2147483647 h 146"/>
                <a:gd name="T50" fmla="*/ 0 w 336"/>
                <a:gd name="T51" fmla="*/ 2147483647 h 146"/>
                <a:gd name="T52" fmla="*/ 0 w 336"/>
                <a:gd name="T53" fmla="*/ 2147483647 h 146"/>
                <a:gd name="T54" fmla="*/ 0 w 336"/>
                <a:gd name="T55" fmla="*/ 2147483647 h 146"/>
                <a:gd name="T56" fmla="*/ 2147483647 w 336"/>
                <a:gd name="T57" fmla="*/ 2147483647 h 146"/>
                <a:gd name="T58" fmla="*/ 2147483647 w 336"/>
                <a:gd name="T59" fmla="*/ 2147483647 h 1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6"/>
                <a:gd name="T91" fmla="*/ 0 h 146"/>
                <a:gd name="T92" fmla="*/ 336 w 336"/>
                <a:gd name="T93" fmla="*/ 146 h 1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6" h="146">
                  <a:moveTo>
                    <a:pt x="33" y="146"/>
                  </a:moveTo>
                  <a:lnTo>
                    <a:pt x="73" y="140"/>
                  </a:lnTo>
                  <a:lnTo>
                    <a:pt x="333" y="132"/>
                  </a:lnTo>
                  <a:lnTo>
                    <a:pt x="336" y="21"/>
                  </a:lnTo>
                  <a:lnTo>
                    <a:pt x="328" y="0"/>
                  </a:lnTo>
                  <a:lnTo>
                    <a:pt x="211" y="0"/>
                  </a:lnTo>
                  <a:lnTo>
                    <a:pt x="10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5"/>
                  </a:lnTo>
                  <a:lnTo>
                    <a:pt x="19" y="10"/>
                  </a:lnTo>
                  <a:lnTo>
                    <a:pt x="14" y="18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3" y="35"/>
                  </a:lnTo>
                  <a:lnTo>
                    <a:pt x="3" y="40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33" y="146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5" name="Freeform 80"/>
            <p:cNvSpPr>
              <a:spLocks/>
            </p:cNvSpPr>
            <p:nvPr/>
          </p:nvSpPr>
          <p:spPr bwMode="auto">
            <a:xfrm>
              <a:off x="4297363" y="4875213"/>
              <a:ext cx="90487" cy="115888"/>
            </a:xfrm>
            <a:custGeom>
              <a:avLst/>
              <a:gdLst>
                <a:gd name="T0" fmla="*/ 2147483647 w 57"/>
                <a:gd name="T1" fmla="*/ 2147483647 h 73"/>
                <a:gd name="T2" fmla="*/ 2147483647 w 57"/>
                <a:gd name="T3" fmla="*/ 0 h 73"/>
                <a:gd name="T4" fmla="*/ 2147483647 w 57"/>
                <a:gd name="T5" fmla="*/ 0 h 73"/>
                <a:gd name="T6" fmla="*/ 2147483647 w 57"/>
                <a:gd name="T7" fmla="*/ 2147483647 h 73"/>
                <a:gd name="T8" fmla="*/ 2147483647 w 57"/>
                <a:gd name="T9" fmla="*/ 2147483647 h 73"/>
                <a:gd name="T10" fmla="*/ 0 w 57"/>
                <a:gd name="T11" fmla="*/ 2147483647 h 73"/>
                <a:gd name="T12" fmla="*/ 0 w 57"/>
                <a:gd name="T13" fmla="*/ 2147483647 h 73"/>
                <a:gd name="T14" fmla="*/ 0 w 57"/>
                <a:gd name="T15" fmla="*/ 2147483647 h 73"/>
                <a:gd name="T16" fmla="*/ 0 w 57"/>
                <a:gd name="T17" fmla="*/ 2147483647 h 73"/>
                <a:gd name="T18" fmla="*/ 2147483647 w 57"/>
                <a:gd name="T19" fmla="*/ 2147483647 h 73"/>
                <a:gd name="T20" fmla="*/ 2147483647 w 57"/>
                <a:gd name="T21" fmla="*/ 2147483647 h 73"/>
                <a:gd name="T22" fmla="*/ 2147483647 w 57"/>
                <a:gd name="T23" fmla="*/ 2147483647 h 73"/>
                <a:gd name="T24" fmla="*/ 2147483647 w 57"/>
                <a:gd name="T25" fmla="*/ 2147483647 h 73"/>
                <a:gd name="T26" fmla="*/ 2147483647 w 57"/>
                <a:gd name="T27" fmla="*/ 2147483647 h 73"/>
                <a:gd name="T28" fmla="*/ 2147483647 w 57"/>
                <a:gd name="T29" fmla="*/ 2147483647 h 73"/>
                <a:gd name="T30" fmla="*/ 2147483647 w 57"/>
                <a:gd name="T31" fmla="*/ 2147483647 h 73"/>
                <a:gd name="T32" fmla="*/ 2147483647 w 57"/>
                <a:gd name="T33" fmla="*/ 2147483647 h 73"/>
                <a:gd name="T34" fmla="*/ 2147483647 w 57"/>
                <a:gd name="T35" fmla="*/ 2147483647 h 73"/>
                <a:gd name="T36" fmla="*/ 2147483647 w 57"/>
                <a:gd name="T37" fmla="*/ 2147483647 h 73"/>
                <a:gd name="T38" fmla="*/ 2147483647 w 57"/>
                <a:gd name="T39" fmla="*/ 2147483647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73"/>
                <a:gd name="T62" fmla="*/ 57 w 57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73">
                  <a:moveTo>
                    <a:pt x="43" y="3"/>
                  </a:moveTo>
                  <a:lnTo>
                    <a:pt x="8" y="0"/>
                  </a:lnTo>
                  <a:lnTo>
                    <a:pt x="5" y="3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2"/>
                  </a:lnTo>
                  <a:lnTo>
                    <a:pt x="13" y="68"/>
                  </a:lnTo>
                  <a:lnTo>
                    <a:pt x="21" y="68"/>
                  </a:lnTo>
                  <a:lnTo>
                    <a:pt x="30" y="70"/>
                  </a:lnTo>
                  <a:lnTo>
                    <a:pt x="38" y="70"/>
                  </a:lnTo>
                  <a:lnTo>
                    <a:pt x="48" y="73"/>
                  </a:lnTo>
                  <a:lnTo>
                    <a:pt x="54" y="73"/>
                  </a:lnTo>
                  <a:lnTo>
                    <a:pt x="57" y="7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6" name="Freeform 81"/>
            <p:cNvSpPr>
              <a:spLocks/>
            </p:cNvSpPr>
            <p:nvPr/>
          </p:nvSpPr>
          <p:spPr bwMode="auto">
            <a:xfrm>
              <a:off x="3602038" y="4454526"/>
              <a:ext cx="76200" cy="73025"/>
            </a:xfrm>
            <a:custGeom>
              <a:avLst/>
              <a:gdLst>
                <a:gd name="T0" fmla="*/ 2147483647 w 48"/>
                <a:gd name="T1" fmla="*/ 2147483647 h 46"/>
                <a:gd name="T2" fmla="*/ 2147483647 w 48"/>
                <a:gd name="T3" fmla="*/ 2147483647 h 46"/>
                <a:gd name="T4" fmla="*/ 0 w 48"/>
                <a:gd name="T5" fmla="*/ 2147483647 h 46"/>
                <a:gd name="T6" fmla="*/ 0 w 48"/>
                <a:gd name="T7" fmla="*/ 2147483647 h 46"/>
                <a:gd name="T8" fmla="*/ 2147483647 w 48"/>
                <a:gd name="T9" fmla="*/ 2147483647 h 46"/>
                <a:gd name="T10" fmla="*/ 2147483647 w 48"/>
                <a:gd name="T11" fmla="*/ 2147483647 h 46"/>
                <a:gd name="T12" fmla="*/ 2147483647 w 48"/>
                <a:gd name="T13" fmla="*/ 2147483647 h 46"/>
                <a:gd name="T14" fmla="*/ 2147483647 w 48"/>
                <a:gd name="T15" fmla="*/ 2147483647 h 46"/>
                <a:gd name="T16" fmla="*/ 2147483647 w 48"/>
                <a:gd name="T17" fmla="*/ 2147483647 h 46"/>
                <a:gd name="T18" fmla="*/ 2147483647 w 48"/>
                <a:gd name="T19" fmla="*/ 2147483647 h 46"/>
                <a:gd name="T20" fmla="*/ 2147483647 w 48"/>
                <a:gd name="T21" fmla="*/ 0 h 46"/>
                <a:gd name="T22" fmla="*/ 2147483647 w 48"/>
                <a:gd name="T23" fmla="*/ 2147483647 h 46"/>
                <a:gd name="T24" fmla="*/ 2147483647 w 48"/>
                <a:gd name="T25" fmla="*/ 2147483647 h 46"/>
                <a:gd name="T26" fmla="*/ 2147483647 w 48"/>
                <a:gd name="T27" fmla="*/ 2147483647 h 46"/>
                <a:gd name="T28" fmla="*/ 2147483647 w 48"/>
                <a:gd name="T29" fmla="*/ 2147483647 h 46"/>
                <a:gd name="T30" fmla="*/ 2147483647 w 48"/>
                <a:gd name="T31" fmla="*/ 21474836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6"/>
                <a:gd name="T50" fmla="*/ 48 w 48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6">
                  <a:moveTo>
                    <a:pt x="48" y="24"/>
                  </a:moveTo>
                  <a:lnTo>
                    <a:pt x="32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" y="38"/>
                  </a:lnTo>
                  <a:lnTo>
                    <a:pt x="8" y="30"/>
                  </a:lnTo>
                  <a:lnTo>
                    <a:pt x="13" y="22"/>
                  </a:lnTo>
                  <a:lnTo>
                    <a:pt x="19" y="13"/>
                  </a:lnTo>
                  <a:lnTo>
                    <a:pt x="24" y="8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40" y="11"/>
                  </a:lnTo>
                  <a:lnTo>
                    <a:pt x="46" y="19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AB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7" name="Freeform 82"/>
            <p:cNvSpPr>
              <a:spLocks/>
            </p:cNvSpPr>
            <p:nvPr/>
          </p:nvSpPr>
          <p:spPr bwMode="auto">
            <a:xfrm>
              <a:off x="4340225" y="4754563"/>
              <a:ext cx="150812" cy="352425"/>
            </a:xfrm>
            <a:custGeom>
              <a:avLst/>
              <a:gdLst>
                <a:gd name="T0" fmla="*/ 2147483647 w 95"/>
                <a:gd name="T1" fmla="*/ 0 h 222"/>
                <a:gd name="T2" fmla="*/ 2147483647 w 95"/>
                <a:gd name="T3" fmla="*/ 2147483647 h 222"/>
                <a:gd name="T4" fmla="*/ 2147483647 w 95"/>
                <a:gd name="T5" fmla="*/ 2147483647 h 222"/>
                <a:gd name="T6" fmla="*/ 2147483647 w 95"/>
                <a:gd name="T7" fmla="*/ 2147483647 h 222"/>
                <a:gd name="T8" fmla="*/ 2147483647 w 95"/>
                <a:gd name="T9" fmla="*/ 2147483647 h 222"/>
                <a:gd name="T10" fmla="*/ 2147483647 w 95"/>
                <a:gd name="T11" fmla="*/ 2147483647 h 222"/>
                <a:gd name="T12" fmla="*/ 2147483647 w 95"/>
                <a:gd name="T13" fmla="*/ 2147483647 h 222"/>
                <a:gd name="T14" fmla="*/ 2147483647 w 95"/>
                <a:gd name="T15" fmla="*/ 2147483647 h 222"/>
                <a:gd name="T16" fmla="*/ 2147483647 w 95"/>
                <a:gd name="T17" fmla="*/ 2147483647 h 222"/>
                <a:gd name="T18" fmla="*/ 2147483647 w 95"/>
                <a:gd name="T19" fmla="*/ 2147483647 h 222"/>
                <a:gd name="T20" fmla="*/ 2147483647 w 95"/>
                <a:gd name="T21" fmla="*/ 2147483647 h 222"/>
                <a:gd name="T22" fmla="*/ 2147483647 w 95"/>
                <a:gd name="T23" fmla="*/ 2147483647 h 222"/>
                <a:gd name="T24" fmla="*/ 2147483647 w 95"/>
                <a:gd name="T25" fmla="*/ 2147483647 h 222"/>
                <a:gd name="T26" fmla="*/ 0 w 95"/>
                <a:gd name="T27" fmla="*/ 2147483647 h 222"/>
                <a:gd name="T28" fmla="*/ 0 w 95"/>
                <a:gd name="T29" fmla="*/ 2147483647 h 222"/>
                <a:gd name="T30" fmla="*/ 0 w 95"/>
                <a:gd name="T31" fmla="*/ 2147483647 h 222"/>
                <a:gd name="T32" fmla="*/ 2147483647 w 95"/>
                <a:gd name="T33" fmla="*/ 2147483647 h 222"/>
                <a:gd name="T34" fmla="*/ 2147483647 w 95"/>
                <a:gd name="T35" fmla="*/ 2147483647 h 222"/>
                <a:gd name="T36" fmla="*/ 2147483647 w 95"/>
                <a:gd name="T37" fmla="*/ 2147483647 h 222"/>
                <a:gd name="T38" fmla="*/ 2147483647 w 95"/>
                <a:gd name="T39" fmla="*/ 2147483647 h 222"/>
                <a:gd name="T40" fmla="*/ 2147483647 w 95"/>
                <a:gd name="T41" fmla="*/ 2147483647 h 222"/>
                <a:gd name="T42" fmla="*/ 2147483647 w 95"/>
                <a:gd name="T43" fmla="*/ 2147483647 h 222"/>
                <a:gd name="T44" fmla="*/ 2147483647 w 95"/>
                <a:gd name="T45" fmla="*/ 2147483647 h 222"/>
                <a:gd name="T46" fmla="*/ 2147483647 w 95"/>
                <a:gd name="T47" fmla="*/ 2147483647 h 222"/>
                <a:gd name="T48" fmla="*/ 2147483647 w 95"/>
                <a:gd name="T49" fmla="*/ 2147483647 h 222"/>
                <a:gd name="T50" fmla="*/ 2147483647 w 95"/>
                <a:gd name="T51" fmla="*/ 2147483647 h 222"/>
                <a:gd name="T52" fmla="*/ 2147483647 w 95"/>
                <a:gd name="T53" fmla="*/ 2147483647 h 222"/>
                <a:gd name="T54" fmla="*/ 2147483647 w 95"/>
                <a:gd name="T55" fmla="*/ 2147483647 h 222"/>
                <a:gd name="T56" fmla="*/ 2147483647 w 95"/>
                <a:gd name="T57" fmla="*/ 2147483647 h 222"/>
                <a:gd name="T58" fmla="*/ 2147483647 w 95"/>
                <a:gd name="T59" fmla="*/ 2147483647 h 222"/>
                <a:gd name="T60" fmla="*/ 2147483647 w 95"/>
                <a:gd name="T61" fmla="*/ 2147483647 h 222"/>
                <a:gd name="T62" fmla="*/ 2147483647 w 95"/>
                <a:gd name="T63" fmla="*/ 2147483647 h 222"/>
                <a:gd name="T64" fmla="*/ 2147483647 w 95"/>
                <a:gd name="T65" fmla="*/ 0 h 222"/>
                <a:gd name="T66" fmla="*/ 2147483647 w 95"/>
                <a:gd name="T67" fmla="*/ 0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"/>
                <a:gd name="T103" fmla="*/ 0 h 222"/>
                <a:gd name="T104" fmla="*/ 95 w 95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" h="222">
                  <a:moveTo>
                    <a:pt x="51" y="0"/>
                  </a:moveTo>
                  <a:lnTo>
                    <a:pt x="49" y="3"/>
                  </a:lnTo>
                  <a:lnTo>
                    <a:pt x="43" y="11"/>
                  </a:lnTo>
                  <a:lnTo>
                    <a:pt x="38" y="16"/>
                  </a:lnTo>
                  <a:lnTo>
                    <a:pt x="32" y="25"/>
                  </a:lnTo>
                  <a:lnTo>
                    <a:pt x="30" y="33"/>
                  </a:lnTo>
                  <a:lnTo>
                    <a:pt x="24" y="44"/>
                  </a:lnTo>
                  <a:lnTo>
                    <a:pt x="19" y="52"/>
                  </a:lnTo>
                  <a:lnTo>
                    <a:pt x="16" y="62"/>
                  </a:lnTo>
                  <a:lnTo>
                    <a:pt x="11" y="73"/>
                  </a:lnTo>
                  <a:lnTo>
                    <a:pt x="8" y="87"/>
                  </a:lnTo>
                  <a:lnTo>
                    <a:pt x="3" y="98"/>
                  </a:lnTo>
                  <a:lnTo>
                    <a:pt x="3" y="111"/>
                  </a:lnTo>
                  <a:lnTo>
                    <a:pt x="0" y="122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3" y="157"/>
                  </a:lnTo>
                  <a:lnTo>
                    <a:pt x="3" y="165"/>
                  </a:lnTo>
                  <a:lnTo>
                    <a:pt x="5" y="173"/>
                  </a:lnTo>
                  <a:lnTo>
                    <a:pt x="8" y="181"/>
                  </a:lnTo>
                  <a:lnTo>
                    <a:pt x="13" y="187"/>
                  </a:lnTo>
                  <a:lnTo>
                    <a:pt x="16" y="192"/>
                  </a:lnTo>
                  <a:lnTo>
                    <a:pt x="21" y="200"/>
                  </a:lnTo>
                  <a:lnTo>
                    <a:pt x="27" y="209"/>
                  </a:lnTo>
                  <a:lnTo>
                    <a:pt x="35" y="217"/>
                  </a:lnTo>
                  <a:lnTo>
                    <a:pt x="40" y="219"/>
                  </a:lnTo>
                  <a:lnTo>
                    <a:pt x="43" y="222"/>
                  </a:lnTo>
                  <a:lnTo>
                    <a:pt x="84" y="222"/>
                  </a:lnTo>
                  <a:lnTo>
                    <a:pt x="62" y="125"/>
                  </a:lnTo>
                  <a:lnTo>
                    <a:pt x="73" y="68"/>
                  </a:lnTo>
                  <a:lnTo>
                    <a:pt x="95" y="22"/>
                  </a:lnTo>
                  <a:lnTo>
                    <a:pt x="95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8" name="Freeform 83"/>
            <p:cNvSpPr>
              <a:spLocks/>
            </p:cNvSpPr>
            <p:nvPr/>
          </p:nvSpPr>
          <p:spPr bwMode="auto">
            <a:xfrm>
              <a:off x="3798888" y="4419601"/>
              <a:ext cx="65087" cy="107950"/>
            </a:xfrm>
            <a:custGeom>
              <a:avLst/>
              <a:gdLst>
                <a:gd name="T0" fmla="*/ 2147483647 w 41"/>
                <a:gd name="T1" fmla="*/ 2147483647 h 68"/>
                <a:gd name="T2" fmla="*/ 2147483647 w 41"/>
                <a:gd name="T3" fmla="*/ 2147483647 h 68"/>
                <a:gd name="T4" fmla="*/ 2147483647 w 41"/>
                <a:gd name="T5" fmla="*/ 2147483647 h 68"/>
                <a:gd name="T6" fmla="*/ 2147483647 w 41"/>
                <a:gd name="T7" fmla="*/ 2147483647 h 68"/>
                <a:gd name="T8" fmla="*/ 2147483647 w 41"/>
                <a:gd name="T9" fmla="*/ 2147483647 h 68"/>
                <a:gd name="T10" fmla="*/ 2147483647 w 41"/>
                <a:gd name="T11" fmla="*/ 0 h 68"/>
                <a:gd name="T12" fmla="*/ 2147483647 w 41"/>
                <a:gd name="T13" fmla="*/ 0 h 68"/>
                <a:gd name="T14" fmla="*/ 2147483647 w 41"/>
                <a:gd name="T15" fmla="*/ 2147483647 h 68"/>
                <a:gd name="T16" fmla="*/ 2147483647 w 41"/>
                <a:gd name="T17" fmla="*/ 2147483647 h 68"/>
                <a:gd name="T18" fmla="*/ 2147483647 w 41"/>
                <a:gd name="T19" fmla="*/ 2147483647 h 68"/>
                <a:gd name="T20" fmla="*/ 2147483647 w 41"/>
                <a:gd name="T21" fmla="*/ 2147483647 h 68"/>
                <a:gd name="T22" fmla="*/ 0 w 41"/>
                <a:gd name="T23" fmla="*/ 2147483647 h 68"/>
                <a:gd name="T24" fmla="*/ 0 w 41"/>
                <a:gd name="T25" fmla="*/ 2147483647 h 68"/>
                <a:gd name="T26" fmla="*/ 0 w 41"/>
                <a:gd name="T27" fmla="*/ 2147483647 h 68"/>
                <a:gd name="T28" fmla="*/ 2147483647 w 41"/>
                <a:gd name="T29" fmla="*/ 2147483647 h 68"/>
                <a:gd name="T30" fmla="*/ 2147483647 w 41"/>
                <a:gd name="T31" fmla="*/ 2147483647 h 68"/>
                <a:gd name="T32" fmla="*/ 2147483647 w 41"/>
                <a:gd name="T33" fmla="*/ 2147483647 h 68"/>
                <a:gd name="T34" fmla="*/ 2147483647 w 41"/>
                <a:gd name="T35" fmla="*/ 2147483647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68"/>
                <a:gd name="T56" fmla="*/ 41 w 41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68">
                  <a:moveTo>
                    <a:pt x="27" y="54"/>
                  </a:moveTo>
                  <a:lnTo>
                    <a:pt x="27" y="49"/>
                  </a:lnTo>
                  <a:lnTo>
                    <a:pt x="30" y="41"/>
                  </a:lnTo>
                  <a:lnTo>
                    <a:pt x="32" y="30"/>
                  </a:lnTo>
                  <a:lnTo>
                    <a:pt x="41" y="2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6"/>
                  </a:lnTo>
                  <a:lnTo>
                    <a:pt x="14" y="11"/>
                  </a:lnTo>
                  <a:lnTo>
                    <a:pt x="8" y="22"/>
                  </a:lnTo>
                  <a:lnTo>
                    <a:pt x="3" y="3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3" y="63"/>
                  </a:lnTo>
                  <a:lnTo>
                    <a:pt x="8" y="68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AB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9" name="Freeform 84"/>
            <p:cNvSpPr>
              <a:spLocks/>
            </p:cNvSpPr>
            <p:nvPr/>
          </p:nvSpPr>
          <p:spPr bwMode="auto">
            <a:xfrm>
              <a:off x="4481513" y="4845051"/>
              <a:ext cx="438150" cy="171450"/>
            </a:xfrm>
            <a:custGeom>
              <a:avLst/>
              <a:gdLst>
                <a:gd name="T0" fmla="*/ 2147483647 w 276"/>
                <a:gd name="T1" fmla="*/ 2147483647 h 108"/>
                <a:gd name="T2" fmla="*/ 2147483647 w 276"/>
                <a:gd name="T3" fmla="*/ 2147483647 h 108"/>
                <a:gd name="T4" fmla="*/ 2147483647 w 276"/>
                <a:gd name="T5" fmla="*/ 2147483647 h 108"/>
                <a:gd name="T6" fmla="*/ 2147483647 w 276"/>
                <a:gd name="T7" fmla="*/ 2147483647 h 108"/>
                <a:gd name="T8" fmla="*/ 2147483647 w 276"/>
                <a:gd name="T9" fmla="*/ 2147483647 h 108"/>
                <a:gd name="T10" fmla="*/ 2147483647 w 276"/>
                <a:gd name="T11" fmla="*/ 2147483647 h 108"/>
                <a:gd name="T12" fmla="*/ 2147483647 w 276"/>
                <a:gd name="T13" fmla="*/ 2147483647 h 108"/>
                <a:gd name="T14" fmla="*/ 2147483647 w 276"/>
                <a:gd name="T15" fmla="*/ 2147483647 h 108"/>
                <a:gd name="T16" fmla="*/ 2147483647 w 276"/>
                <a:gd name="T17" fmla="*/ 2147483647 h 108"/>
                <a:gd name="T18" fmla="*/ 2147483647 w 276"/>
                <a:gd name="T19" fmla="*/ 0 h 108"/>
                <a:gd name="T20" fmla="*/ 2147483647 w 276"/>
                <a:gd name="T21" fmla="*/ 0 h 108"/>
                <a:gd name="T22" fmla="*/ 2147483647 w 276"/>
                <a:gd name="T23" fmla="*/ 0 h 108"/>
                <a:gd name="T24" fmla="*/ 2147483647 w 276"/>
                <a:gd name="T25" fmla="*/ 2147483647 h 108"/>
                <a:gd name="T26" fmla="*/ 2147483647 w 276"/>
                <a:gd name="T27" fmla="*/ 2147483647 h 108"/>
                <a:gd name="T28" fmla="*/ 2147483647 w 276"/>
                <a:gd name="T29" fmla="*/ 2147483647 h 108"/>
                <a:gd name="T30" fmla="*/ 2147483647 w 276"/>
                <a:gd name="T31" fmla="*/ 2147483647 h 108"/>
                <a:gd name="T32" fmla="*/ 2147483647 w 276"/>
                <a:gd name="T33" fmla="*/ 2147483647 h 108"/>
                <a:gd name="T34" fmla="*/ 2147483647 w 276"/>
                <a:gd name="T35" fmla="*/ 2147483647 h 108"/>
                <a:gd name="T36" fmla="*/ 2147483647 w 276"/>
                <a:gd name="T37" fmla="*/ 2147483647 h 108"/>
                <a:gd name="T38" fmla="*/ 2147483647 w 276"/>
                <a:gd name="T39" fmla="*/ 2147483647 h 108"/>
                <a:gd name="T40" fmla="*/ 2147483647 w 276"/>
                <a:gd name="T41" fmla="*/ 2147483647 h 108"/>
                <a:gd name="T42" fmla="*/ 2147483647 w 276"/>
                <a:gd name="T43" fmla="*/ 2147483647 h 108"/>
                <a:gd name="T44" fmla="*/ 2147483647 w 276"/>
                <a:gd name="T45" fmla="*/ 2147483647 h 108"/>
                <a:gd name="T46" fmla="*/ 2147483647 w 276"/>
                <a:gd name="T47" fmla="*/ 2147483647 h 108"/>
                <a:gd name="T48" fmla="*/ 2147483647 w 276"/>
                <a:gd name="T49" fmla="*/ 2147483647 h 108"/>
                <a:gd name="T50" fmla="*/ 2147483647 w 276"/>
                <a:gd name="T51" fmla="*/ 2147483647 h 108"/>
                <a:gd name="T52" fmla="*/ 2147483647 w 276"/>
                <a:gd name="T53" fmla="*/ 2147483647 h 108"/>
                <a:gd name="T54" fmla="*/ 2147483647 w 276"/>
                <a:gd name="T55" fmla="*/ 2147483647 h 108"/>
                <a:gd name="T56" fmla="*/ 2147483647 w 276"/>
                <a:gd name="T57" fmla="*/ 2147483647 h 108"/>
                <a:gd name="T58" fmla="*/ 2147483647 w 276"/>
                <a:gd name="T59" fmla="*/ 2147483647 h 108"/>
                <a:gd name="T60" fmla="*/ 2147483647 w 276"/>
                <a:gd name="T61" fmla="*/ 2147483647 h 108"/>
                <a:gd name="T62" fmla="*/ 2147483647 w 276"/>
                <a:gd name="T63" fmla="*/ 2147483647 h 108"/>
                <a:gd name="T64" fmla="*/ 2147483647 w 276"/>
                <a:gd name="T65" fmla="*/ 2147483647 h 108"/>
                <a:gd name="T66" fmla="*/ 2147483647 w 276"/>
                <a:gd name="T67" fmla="*/ 2147483647 h 108"/>
                <a:gd name="T68" fmla="*/ 2147483647 w 276"/>
                <a:gd name="T69" fmla="*/ 2147483647 h 108"/>
                <a:gd name="T70" fmla="*/ 2147483647 w 276"/>
                <a:gd name="T71" fmla="*/ 2147483647 h 108"/>
                <a:gd name="T72" fmla="*/ 2147483647 w 276"/>
                <a:gd name="T73" fmla="*/ 2147483647 h 108"/>
                <a:gd name="T74" fmla="*/ 2147483647 w 276"/>
                <a:gd name="T75" fmla="*/ 2147483647 h 108"/>
                <a:gd name="T76" fmla="*/ 2147483647 w 276"/>
                <a:gd name="T77" fmla="*/ 2147483647 h 108"/>
                <a:gd name="T78" fmla="*/ 2147483647 w 276"/>
                <a:gd name="T79" fmla="*/ 2147483647 h 108"/>
                <a:gd name="T80" fmla="*/ 0 w 276"/>
                <a:gd name="T81" fmla="*/ 2147483647 h 108"/>
                <a:gd name="T82" fmla="*/ 0 w 276"/>
                <a:gd name="T83" fmla="*/ 2147483647 h 108"/>
                <a:gd name="T84" fmla="*/ 0 w 276"/>
                <a:gd name="T85" fmla="*/ 2147483647 h 108"/>
                <a:gd name="T86" fmla="*/ 0 w 276"/>
                <a:gd name="T87" fmla="*/ 2147483647 h 108"/>
                <a:gd name="T88" fmla="*/ 2147483647 w 276"/>
                <a:gd name="T89" fmla="*/ 2147483647 h 108"/>
                <a:gd name="T90" fmla="*/ 2147483647 w 276"/>
                <a:gd name="T91" fmla="*/ 2147483647 h 108"/>
                <a:gd name="T92" fmla="*/ 2147483647 w 276"/>
                <a:gd name="T93" fmla="*/ 2147483647 h 108"/>
                <a:gd name="T94" fmla="*/ 2147483647 w 276"/>
                <a:gd name="T95" fmla="*/ 2147483647 h 108"/>
                <a:gd name="T96" fmla="*/ 2147483647 w 276"/>
                <a:gd name="T97" fmla="*/ 2147483647 h 108"/>
                <a:gd name="T98" fmla="*/ 2147483647 w 276"/>
                <a:gd name="T99" fmla="*/ 2147483647 h 108"/>
                <a:gd name="T100" fmla="*/ 2147483647 w 276"/>
                <a:gd name="T101" fmla="*/ 2147483647 h 108"/>
                <a:gd name="T102" fmla="*/ 2147483647 w 276"/>
                <a:gd name="T103" fmla="*/ 2147483647 h 108"/>
                <a:gd name="T104" fmla="*/ 2147483647 w 276"/>
                <a:gd name="T105" fmla="*/ 2147483647 h 108"/>
                <a:gd name="T106" fmla="*/ 2147483647 w 276"/>
                <a:gd name="T107" fmla="*/ 2147483647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6"/>
                <a:gd name="T163" fmla="*/ 0 h 108"/>
                <a:gd name="T164" fmla="*/ 276 w 276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6" h="108">
                  <a:moveTo>
                    <a:pt x="41" y="14"/>
                  </a:moveTo>
                  <a:lnTo>
                    <a:pt x="43" y="11"/>
                  </a:lnTo>
                  <a:lnTo>
                    <a:pt x="52" y="11"/>
                  </a:lnTo>
                  <a:lnTo>
                    <a:pt x="62" y="8"/>
                  </a:lnTo>
                  <a:lnTo>
                    <a:pt x="76" y="8"/>
                  </a:lnTo>
                  <a:lnTo>
                    <a:pt x="92" y="5"/>
                  </a:lnTo>
                  <a:lnTo>
                    <a:pt x="114" y="5"/>
                  </a:lnTo>
                  <a:lnTo>
                    <a:pt x="133" y="3"/>
                  </a:lnTo>
                  <a:lnTo>
                    <a:pt x="154" y="3"/>
                  </a:lnTo>
                  <a:lnTo>
                    <a:pt x="176" y="0"/>
                  </a:lnTo>
                  <a:lnTo>
                    <a:pt x="195" y="0"/>
                  </a:lnTo>
                  <a:lnTo>
                    <a:pt x="214" y="0"/>
                  </a:lnTo>
                  <a:lnTo>
                    <a:pt x="233" y="3"/>
                  </a:lnTo>
                  <a:lnTo>
                    <a:pt x="249" y="5"/>
                  </a:lnTo>
                  <a:lnTo>
                    <a:pt x="260" y="8"/>
                  </a:lnTo>
                  <a:lnTo>
                    <a:pt x="271" y="14"/>
                  </a:lnTo>
                  <a:lnTo>
                    <a:pt x="276" y="22"/>
                  </a:lnTo>
                  <a:lnTo>
                    <a:pt x="73" y="33"/>
                  </a:lnTo>
                  <a:lnTo>
                    <a:pt x="76" y="35"/>
                  </a:lnTo>
                  <a:lnTo>
                    <a:pt x="81" y="43"/>
                  </a:lnTo>
                  <a:lnTo>
                    <a:pt x="92" y="49"/>
                  </a:lnTo>
                  <a:lnTo>
                    <a:pt x="103" y="54"/>
                  </a:lnTo>
                  <a:lnTo>
                    <a:pt x="116" y="60"/>
                  </a:lnTo>
                  <a:lnTo>
                    <a:pt x="135" y="68"/>
                  </a:lnTo>
                  <a:lnTo>
                    <a:pt x="152" y="73"/>
                  </a:lnTo>
                  <a:lnTo>
                    <a:pt x="171" y="78"/>
                  </a:lnTo>
                  <a:lnTo>
                    <a:pt x="187" y="84"/>
                  </a:lnTo>
                  <a:lnTo>
                    <a:pt x="203" y="87"/>
                  </a:lnTo>
                  <a:lnTo>
                    <a:pt x="219" y="92"/>
                  </a:lnTo>
                  <a:lnTo>
                    <a:pt x="235" y="95"/>
                  </a:lnTo>
                  <a:lnTo>
                    <a:pt x="246" y="97"/>
                  </a:lnTo>
                  <a:lnTo>
                    <a:pt x="257" y="100"/>
                  </a:lnTo>
                  <a:lnTo>
                    <a:pt x="263" y="103"/>
                  </a:lnTo>
                  <a:lnTo>
                    <a:pt x="265" y="103"/>
                  </a:lnTo>
                  <a:lnTo>
                    <a:pt x="11" y="108"/>
                  </a:lnTo>
                  <a:lnTo>
                    <a:pt x="8" y="103"/>
                  </a:lnTo>
                  <a:lnTo>
                    <a:pt x="6" y="95"/>
                  </a:lnTo>
                  <a:lnTo>
                    <a:pt x="6" y="87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6" y="27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4" y="14"/>
                  </a:lnTo>
                  <a:lnTo>
                    <a:pt x="30" y="11"/>
                  </a:lnTo>
                  <a:lnTo>
                    <a:pt x="35" y="11"/>
                  </a:lnTo>
                  <a:lnTo>
                    <a:pt x="41" y="11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78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0" name="Freeform 85"/>
            <p:cNvSpPr>
              <a:spLocks/>
            </p:cNvSpPr>
            <p:nvPr/>
          </p:nvSpPr>
          <p:spPr bwMode="auto">
            <a:xfrm>
              <a:off x="3171825" y="4089401"/>
              <a:ext cx="241300" cy="334963"/>
            </a:xfrm>
            <a:custGeom>
              <a:avLst/>
              <a:gdLst>
                <a:gd name="T0" fmla="*/ 0 w 152"/>
                <a:gd name="T1" fmla="*/ 0 h 211"/>
                <a:gd name="T2" fmla="*/ 2147483647 w 152"/>
                <a:gd name="T3" fmla="*/ 2147483647 h 211"/>
                <a:gd name="T4" fmla="*/ 2147483647 w 152"/>
                <a:gd name="T5" fmla="*/ 2147483647 h 211"/>
                <a:gd name="T6" fmla="*/ 2147483647 w 152"/>
                <a:gd name="T7" fmla="*/ 2147483647 h 211"/>
                <a:gd name="T8" fmla="*/ 2147483647 w 152"/>
                <a:gd name="T9" fmla="*/ 2147483647 h 211"/>
                <a:gd name="T10" fmla="*/ 2147483647 w 152"/>
                <a:gd name="T11" fmla="*/ 2147483647 h 211"/>
                <a:gd name="T12" fmla="*/ 2147483647 w 152"/>
                <a:gd name="T13" fmla="*/ 2147483647 h 211"/>
                <a:gd name="T14" fmla="*/ 2147483647 w 152"/>
                <a:gd name="T15" fmla="*/ 2147483647 h 211"/>
                <a:gd name="T16" fmla="*/ 2147483647 w 152"/>
                <a:gd name="T17" fmla="*/ 2147483647 h 211"/>
                <a:gd name="T18" fmla="*/ 2147483647 w 152"/>
                <a:gd name="T19" fmla="*/ 2147483647 h 211"/>
                <a:gd name="T20" fmla="*/ 2147483647 w 152"/>
                <a:gd name="T21" fmla="*/ 2147483647 h 211"/>
                <a:gd name="T22" fmla="*/ 2147483647 w 152"/>
                <a:gd name="T23" fmla="*/ 2147483647 h 211"/>
                <a:gd name="T24" fmla="*/ 2147483647 w 152"/>
                <a:gd name="T25" fmla="*/ 2147483647 h 211"/>
                <a:gd name="T26" fmla="*/ 0 w 152"/>
                <a:gd name="T27" fmla="*/ 0 h 211"/>
                <a:gd name="T28" fmla="*/ 0 w 152"/>
                <a:gd name="T29" fmla="*/ 0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2"/>
                <a:gd name="T46" fmla="*/ 0 h 211"/>
                <a:gd name="T47" fmla="*/ 152 w 152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2" h="211">
                  <a:moveTo>
                    <a:pt x="0" y="0"/>
                  </a:moveTo>
                  <a:lnTo>
                    <a:pt x="152" y="8"/>
                  </a:lnTo>
                  <a:lnTo>
                    <a:pt x="146" y="208"/>
                  </a:lnTo>
                  <a:lnTo>
                    <a:pt x="3" y="211"/>
                  </a:lnTo>
                  <a:lnTo>
                    <a:pt x="116" y="181"/>
                  </a:lnTo>
                  <a:lnTo>
                    <a:pt x="3" y="179"/>
                  </a:lnTo>
                  <a:lnTo>
                    <a:pt x="114" y="143"/>
                  </a:lnTo>
                  <a:lnTo>
                    <a:pt x="3" y="138"/>
                  </a:lnTo>
                  <a:lnTo>
                    <a:pt x="116" y="106"/>
                  </a:lnTo>
                  <a:lnTo>
                    <a:pt x="5" y="92"/>
                  </a:lnTo>
                  <a:lnTo>
                    <a:pt x="130" y="68"/>
                  </a:lnTo>
                  <a:lnTo>
                    <a:pt x="16" y="51"/>
                  </a:lnTo>
                  <a:lnTo>
                    <a:pt x="111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D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1" name="Freeform 86"/>
            <p:cNvSpPr>
              <a:spLocks/>
            </p:cNvSpPr>
            <p:nvPr/>
          </p:nvSpPr>
          <p:spPr bwMode="auto">
            <a:xfrm>
              <a:off x="3038475" y="4618038"/>
              <a:ext cx="846137" cy="468313"/>
            </a:xfrm>
            <a:custGeom>
              <a:avLst/>
              <a:gdLst>
                <a:gd name="T0" fmla="*/ 2147483647 w 533"/>
                <a:gd name="T1" fmla="*/ 2147483647 h 295"/>
                <a:gd name="T2" fmla="*/ 2147483647 w 533"/>
                <a:gd name="T3" fmla="*/ 2147483647 h 295"/>
                <a:gd name="T4" fmla="*/ 2147483647 w 533"/>
                <a:gd name="T5" fmla="*/ 2147483647 h 295"/>
                <a:gd name="T6" fmla="*/ 2147483647 w 533"/>
                <a:gd name="T7" fmla="*/ 2147483647 h 295"/>
                <a:gd name="T8" fmla="*/ 2147483647 w 533"/>
                <a:gd name="T9" fmla="*/ 2147483647 h 295"/>
                <a:gd name="T10" fmla="*/ 2147483647 w 533"/>
                <a:gd name="T11" fmla="*/ 2147483647 h 295"/>
                <a:gd name="T12" fmla="*/ 2147483647 w 533"/>
                <a:gd name="T13" fmla="*/ 2147483647 h 295"/>
                <a:gd name="T14" fmla="*/ 2147483647 w 533"/>
                <a:gd name="T15" fmla="*/ 2147483647 h 295"/>
                <a:gd name="T16" fmla="*/ 2147483647 w 533"/>
                <a:gd name="T17" fmla="*/ 2147483647 h 295"/>
                <a:gd name="T18" fmla="*/ 2147483647 w 533"/>
                <a:gd name="T19" fmla="*/ 2147483647 h 295"/>
                <a:gd name="T20" fmla="*/ 2147483647 w 533"/>
                <a:gd name="T21" fmla="*/ 2147483647 h 295"/>
                <a:gd name="T22" fmla="*/ 2147483647 w 533"/>
                <a:gd name="T23" fmla="*/ 2147483647 h 295"/>
                <a:gd name="T24" fmla="*/ 2147483647 w 533"/>
                <a:gd name="T25" fmla="*/ 2147483647 h 295"/>
                <a:gd name="T26" fmla="*/ 2147483647 w 533"/>
                <a:gd name="T27" fmla="*/ 2147483647 h 295"/>
                <a:gd name="T28" fmla="*/ 2147483647 w 533"/>
                <a:gd name="T29" fmla="*/ 2147483647 h 295"/>
                <a:gd name="T30" fmla="*/ 2147483647 w 533"/>
                <a:gd name="T31" fmla="*/ 2147483647 h 295"/>
                <a:gd name="T32" fmla="*/ 2147483647 w 533"/>
                <a:gd name="T33" fmla="*/ 2147483647 h 295"/>
                <a:gd name="T34" fmla="*/ 2147483647 w 533"/>
                <a:gd name="T35" fmla="*/ 2147483647 h 295"/>
                <a:gd name="T36" fmla="*/ 2147483647 w 533"/>
                <a:gd name="T37" fmla="*/ 2147483647 h 295"/>
                <a:gd name="T38" fmla="*/ 2147483647 w 533"/>
                <a:gd name="T39" fmla="*/ 2147483647 h 295"/>
                <a:gd name="T40" fmla="*/ 2147483647 w 533"/>
                <a:gd name="T41" fmla="*/ 2147483647 h 295"/>
                <a:gd name="T42" fmla="*/ 2147483647 w 533"/>
                <a:gd name="T43" fmla="*/ 2147483647 h 295"/>
                <a:gd name="T44" fmla="*/ 2147483647 w 533"/>
                <a:gd name="T45" fmla="*/ 2147483647 h 295"/>
                <a:gd name="T46" fmla="*/ 2147483647 w 533"/>
                <a:gd name="T47" fmla="*/ 2147483647 h 295"/>
                <a:gd name="T48" fmla="*/ 2147483647 w 533"/>
                <a:gd name="T49" fmla="*/ 2147483647 h 295"/>
                <a:gd name="T50" fmla="*/ 2147483647 w 533"/>
                <a:gd name="T51" fmla="*/ 2147483647 h 295"/>
                <a:gd name="T52" fmla="*/ 2147483647 w 533"/>
                <a:gd name="T53" fmla="*/ 2147483647 h 295"/>
                <a:gd name="T54" fmla="*/ 2147483647 w 533"/>
                <a:gd name="T55" fmla="*/ 2147483647 h 295"/>
                <a:gd name="T56" fmla="*/ 2147483647 w 533"/>
                <a:gd name="T57" fmla="*/ 2147483647 h 295"/>
                <a:gd name="T58" fmla="*/ 2147483647 w 533"/>
                <a:gd name="T59" fmla="*/ 2147483647 h 295"/>
                <a:gd name="T60" fmla="*/ 2147483647 w 533"/>
                <a:gd name="T61" fmla="*/ 2147483647 h 295"/>
                <a:gd name="T62" fmla="*/ 2147483647 w 533"/>
                <a:gd name="T63" fmla="*/ 2147483647 h 295"/>
                <a:gd name="T64" fmla="*/ 2147483647 w 533"/>
                <a:gd name="T65" fmla="*/ 2147483647 h 295"/>
                <a:gd name="T66" fmla="*/ 2147483647 w 533"/>
                <a:gd name="T67" fmla="*/ 2147483647 h 295"/>
                <a:gd name="T68" fmla="*/ 2147483647 w 533"/>
                <a:gd name="T69" fmla="*/ 2147483647 h 295"/>
                <a:gd name="T70" fmla="*/ 2147483647 w 533"/>
                <a:gd name="T71" fmla="*/ 2147483647 h 295"/>
                <a:gd name="T72" fmla="*/ 2147483647 w 533"/>
                <a:gd name="T73" fmla="*/ 2147483647 h 295"/>
                <a:gd name="T74" fmla="*/ 2147483647 w 533"/>
                <a:gd name="T75" fmla="*/ 2147483647 h 295"/>
                <a:gd name="T76" fmla="*/ 2147483647 w 533"/>
                <a:gd name="T77" fmla="*/ 2147483647 h 295"/>
                <a:gd name="T78" fmla="*/ 2147483647 w 533"/>
                <a:gd name="T79" fmla="*/ 2147483647 h 295"/>
                <a:gd name="T80" fmla="*/ 2147483647 w 533"/>
                <a:gd name="T81" fmla="*/ 2147483647 h 295"/>
                <a:gd name="T82" fmla="*/ 2147483647 w 533"/>
                <a:gd name="T83" fmla="*/ 2147483647 h 295"/>
                <a:gd name="T84" fmla="*/ 2147483647 w 533"/>
                <a:gd name="T85" fmla="*/ 2147483647 h 295"/>
                <a:gd name="T86" fmla="*/ 2147483647 w 533"/>
                <a:gd name="T87" fmla="*/ 2147483647 h 295"/>
                <a:gd name="T88" fmla="*/ 2147483647 w 533"/>
                <a:gd name="T89" fmla="*/ 2147483647 h 295"/>
                <a:gd name="T90" fmla="*/ 2147483647 w 533"/>
                <a:gd name="T91" fmla="*/ 2147483647 h 295"/>
                <a:gd name="T92" fmla="*/ 2147483647 w 533"/>
                <a:gd name="T93" fmla="*/ 2147483647 h 295"/>
                <a:gd name="T94" fmla="*/ 2147483647 w 533"/>
                <a:gd name="T95" fmla="*/ 2147483647 h 2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3"/>
                <a:gd name="T145" fmla="*/ 0 h 295"/>
                <a:gd name="T146" fmla="*/ 533 w 533"/>
                <a:gd name="T147" fmla="*/ 295 h 2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3" h="295">
                  <a:moveTo>
                    <a:pt x="449" y="154"/>
                  </a:moveTo>
                  <a:lnTo>
                    <a:pt x="452" y="154"/>
                  </a:lnTo>
                  <a:lnTo>
                    <a:pt x="460" y="154"/>
                  </a:lnTo>
                  <a:lnTo>
                    <a:pt x="465" y="154"/>
                  </a:lnTo>
                  <a:lnTo>
                    <a:pt x="471" y="154"/>
                  </a:lnTo>
                  <a:lnTo>
                    <a:pt x="479" y="157"/>
                  </a:lnTo>
                  <a:lnTo>
                    <a:pt x="487" y="157"/>
                  </a:lnTo>
                  <a:lnTo>
                    <a:pt x="493" y="157"/>
                  </a:lnTo>
                  <a:lnTo>
                    <a:pt x="501" y="157"/>
                  </a:lnTo>
                  <a:lnTo>
                    <a:pt x="509" y="154"/>
                  </a:lnTo>
                  <a:lnTo>
                    <a:pt x="514" y="154"/>
                  </a:lnTo>
                  <a:lnTo>
                    <a:pt x="525" y="151"/>
                  </a:lnTo>
                  <a:lnTo>
                    <a:pt x="530" y="148"/>
                  </a:lnTo>
                  <a:lnTo>
                    <a:pt x="533" y="140"/>
                  </a:lnTo>
                  <a:lnTo>
                    <a:pt x="533" y="135"/>
                  </a:lnTo>
                  <a:lnTo>
                    <a:pt x="528" y="130"/>
                  </a:lnTo>
                  <a:lnTo>
                    <a:pt x="522" y="121"/>
                  </a:lnTo>
                  <a:lnTo>
                    <a:pt x="514" y="116"/>
                  </a:lnTo>
                  <a:lnTo>
                    <a:pt x="506" y="113"/>
                  </a:lnTo>
                  <a:lnTo>
                    <a:pt x="501" y="108"/>
                  </a:lnTo>
                  <a:lnTo>
                    <a:pt x="493" y="105"/>
                  </a:lnTo>
                  <a:lnTo>
                    <a:pt x="487" y="105"/>
                  </a:lnTo>
                  <a:lnTo>
                    <a:pt x="482" y="102"/>
                  </a:lnTo>
                  <a:lnTo>
                    <a:pt x="471" y="100"/>
                  </a:lnTo>
                  <a:lnTo>
                    <a:pt x="460" y="94"/>
                  </a:lnTo>
                  <a:lnTo>
                    <a:pt x="447" y="89"/>
                  </a:lnTo>
                  <a:lnTo>
                    <a:pt x="433" y="86"/>
                  </a:lnTo>
                  <a:lnTo>
                    <a:pt x="414" y="78"/>
                  </a:lnTo>
                  <a:lnTo>
                    <a:pt x="398" y="73"/>
                  </a:lnTo>
                  <a:lnTo>
                    <a:pt x="379" y="65"/>
                  </a:lnTo>
                  <a:lnTo>
                    <a:pt x="363" y="59"/>
                  </a:lnTo>
                  <a:lnTo>
                    <a:pt x="341" y="51"/>
                  </a:lnTo>
                  <a:lnTo>
                    <a:pt x="322" y="43"/>
                  </a:lnTo>
                  <a:lnTo>
                    <a:pt x="303" y="38"/>
                  </a:lnTo>
                  <a:lnTo>
                    <a:pt x="287" y="29"/>
                  </a:lnTo>
                  <a:lnTo>
                    <a:pt x="268" y="24"/>
                  </a:lnTo>
                  <a:lnTo>
                    <a:pt x="254" y="16"/>
                  </a:lnTo>
                  <a:lnTo>
                    <a:pt x="238" y="11"/>
                  </a:lnTo>
                  <a:lnTo>
                    <a:pt x="230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4" y="0"/>
                  </a:lnTo>
                  <a:lnTo>
                    <a:pt x="165" y="2"/>
                  </a:lnTo>
                  <a:lnTo>
                    <a:pt x="146" y="5"/>
                  </a:lnTo>
                  <a:lnTo>
                    <a:pt x="125" y="8"/>
                  </a:lnTo>
                  <a:lnTo>
                    <a:pt x="106" y="16"/>
                  </a:lnTo>
                  <a:lnTo>
                    <a:pt x="87" y="24"/>
                  </a:lnTo>
                  <a:lnTo>
                    <a:pt x="65" y="32"/>
                  </a:lnTo>
                  <a:lnTo>
                    <a:pt x="49" y="43"/>
                  </a:lnTo>
                  <a:lnTo>
                    <a:pt x="33" y="57"/>
                  </a:lnTo>
                  <a:lnTo>
                    <a:pt x="19" y="70"/>
                  </a:lnTo>
                  <a:lnTo>
                    <a:pt x="8" y="84"/>
                  </a:lnTo>
                  <a:lnTo>
                    <a:pt x="3" y="100"/>
                  </a:lnTo>
                  <a:lnTo>
                    <a:pt x="0" y="116"/>
                  </a:lnTo>
                  <a:lnTo>
                    <a:pt x="6" y="135"/>
                  </a:lnTo>
                  <a:lnTo>
                    <a:pt x="11" y="154"/>
                  </a:lnTo>
                  <a:lnTo>
                    <a:pt x="22" y="167"/>
                  </a:lnTo>
                  <a:lnTo>
                    <a:pt x="38" y="178"/>
                  </a:lnTo>
                  <a:lnTo>
                    <a:pt x="60" y="189"/>
                  </a:lnTo>
                  <a:lnTo>
                    <a:pt x="81" y="197"/>
                  </a:lnTo>
                  <a:lnTo>
                    <a:pt x="106" y="203"/>
                  </a:lnTo>
                  <a:lnTo>
                    <a:pt x="130" y="205"/>
                  </a:lnTo>
                  <a:lnTo>
                    <a:pt x="157" y="211"/>
                  </a:lnTo>
                  <a:lnTo>
                    <a:pt x="181" y="211"/>
                  </a:lnTo>
                  <a:lnTo>
                    <a:pt x="206" y="213"/>
                  </a:lnTo>
                  <a:lnTo>
                    <a:pt x="230" y="213"/>
                  </a:lnTo>
                  <a:lnTo>
                    <a:pt x="249" y="213"/>
                  </a:lnTo>
                  <a:lnTo>
                    <a:pt x="265" y="211"/>
                  </a:lnTo>
                  <a:lnTo>
                    <a:pt x="279" y="211"/>
                  </a:lnTo>
                  <a:lnTo>
                    <a:pt x="287" y="211"/>
                  </a:lnTo>
                  <a:lnTo>
                    <a:pt x="292" y="211"/>
                  </a:lnTo>
                  <a:lnTo>
                    <a:pt x="295" y="211"/>
                  </a:lnTo>
                  <a:lnTo>
                    <a:pt x="303" y="216"/>
                  </a:lnTo>
                  <a:lnTo>
                    <a:pt x="309" y="216"/>
                  </a:lnTo>
                  <a:lnTo>
                    <a:pt x="317" y="221"/>
                  </a:lnTo>
                  <a:lnTo>
                    <a:pt x="325" y="224"/>
                  </a:lnTo>
                  <a:lnTo>
                    <a:pt x="336" y="230"/>
                  </a:lnTo>
                  <a:lnTo>
                    <a:pt x="344" y="232"/>
                  </a:lnTo>
                  <a:lnTo>
                    <a:pt x="355" y="238"/>
                  </a:lnTo>
                  <a:lnTo>
                    <a:pt x="365" y="246"/>
                  </a:lnTo>
                  <a:lnTo>
                    <a:pt x="376" y="251"/>
                  </a:lnTo>
                  <a:lnTo>
                    <a:pt x="387" y="259"/>
                  </a:lnTo>
                  <a:lnTo>
                    <a:pt x="395" y="265"/>
                  </a:lnTo>
                  <a:lnTo>
                    <a:pt x="406" y="273"/>
                  </a:lnTo>
                  <a:lnTo>
                    <a:pt x="417" y="281"/>
                  </a:lnTo>
                  <a:lnTo>
                    <a:pt x="425" y="286"/>
                  </a:lnTo>
                  <a:lnTo>
                    <a:pt x="436" y="292"/>
                  </a:lnTo>
                  <a:lnTo>
                    <a:pt x="444" y="295"/>
                  </a:lnTo>
                  <a:lnTo>
                    <a:pt x="452" y="295"/>
                  </a:lnTo>
                  <a:lnTo>
                    <a:pt x="460" y="292"/>
                  </a:lnTo>
                  <a:lnTo>
                    <a:pt x="471" y="289"/>
                  </a:lnTo>
                  <a:lnTo>
                    <a:pt x="476" y="284"/>
                  </a:lnTo>
                  <a:lnTo>
                    <a:pt x="484" y="278"/>
                  </a:lnTo>
                  <a:lnTo>
                    <a:pt x="490" y="273"/>
                  </a:lnTo>
                  <a:lnTo>
                    <a:pt x="495" y="265"/>
                  </a:lnTo>
                  <a:lnTo>
                    <a:pt x="498" y="257"/>
                  </a:lnTo>
                  <a:lnTo>
                    <a:pt x="503" y="251"/>
                  </a:lnTo>
                  <a:lnTo>
                    <a:pt x="503" y="243"/>
                  </a:lnTo>
                  <a:lnTo>
                    <a:pt x="503" y="235"/>
                  </a:lnTo>
                  <a:lnTo>
                    <a:pt x="503" y="227"/>
                  </a:lnTo>
                  <a:lnTo>
                    <a:pt x="501" y="221"/>
                  </a:lnTo>
                  <a:lnTo>
                    <a:pt x="495" y="216"/>
                  </a:lnTo>
                  <a:lnTo>
                    <a:pt x="490" y="208"/>
                  </a:lnTo>
                  <a:lnTo>
                    <a:pt x="482" y="205"/>
                  </a:lnTo>
                  <a:lnTo>
                    <a:pt x="476" y="200"/>
                  </a:lnTo>
                  <a:lnTo>
                    <a:pt x="465" y="197"/>
                  </a:lnTo>
                  <a:lnTo>
                    <a:pt x="457" y="194"/>
                  </a:lnTo>
                  <a:lnTo>
                    <a:pt x="449" y="192"/>
                  </a:lnTo>
                  <a:lnTo>
                    <a:pt x="441" y="192"/>
                  </a:lnTo>
                  <a:lnTo>
                    <a:pt x="430" y="186"/>
                  </a:lnTo>
                  <a:lnTo>
                    <a:pt x="422" y="186"/>
                  </a:lnTo>
                  <a:lnTo>
                    <a:pt x="414" y="186"/>
                  </a:lnTo>
                  <a:lnTo>
                    <a:pt x="409" y="186"/>
                  </a:lnTo>
                  <a:lnTo>
                    <a:pt x="401" y="186"/>
                  </a:lnTo>
                  <a:lnTo>
                    <a:pt x="398" y="186"/>
                  </a:lnTo>
                  <a:lnTo>
                    <a:pt x="403" y="186"/>
                  </a:lnTo>
                  <a:lnTo>
                    <a:pt x="409" y="192"/>
                  </a:lnTo>
                  <a:lnTo>
                    <a:pt x="414" y="197"/>
                  </a:lnTo>
                  <a:lnTo>
                    <a:pt x="422" y="203"/>
                  </a:lnTo>
                  <a:lnTo>
                    <a:pt x="428" y="211"/>
                  </a:lnTo>
                  <a:lnTo>
                    <a:pt x="430" y="219"/>
                  </a:lnTo>
                  <a:lnTo>
                    <a:pt x="433" y="230"/>
                  </a:lnTo>
                  <a:lnTo>
                    <a:pt x="428" y="238"/>
                  </a:lnTo>
                  <a:lnTo>
                    <a:pt x="422" y="240"/>
                  </a:lnTo>
                  <a:lnTo>
                    <a:pt x="417" y="243"/>
                  </a:lnTo>
                  <a:lnTo>
                    <a:pt x="411" y="243"/>
                  </a:lnTo>
                  <a:lnTo>
                    <a:pt x="401" y="238"/>
                  </a:lnTo>
                  <a:lnTo>
                    <a:pt x="398" y="235"/>
                  </a:lnTo>
                  <a:lnTo>
                    <a:pt x="392" y="232"/>
                  </a:lnTo>
                  <a:lnTo>
                    <a:pt x="384" y="227"/>
                  </a:lnTo>
                  <a:lnTo>
                    <a:pt x="376" y="221"/>
                  </a:lnTo>
                  <a:lnTo>
                    <a:pt x="371" y="216"/>
                  </a:lnTo>
                  <a:lnTo>
                    <a:pt x="363" y="213"/>
                  </a:lnTo>
                  <a:lnTo>
                    <a:pt x="352" y="208"/>
                  </a:lnTo>
                  <a:lnTo>
                    <a:pt x="341" y="203"/>
                  </a:lnTo>
                  <a:lnTo>
                    <a:pt x="328" y="197"/>
                  </a:lnTo>
                  <a:lnTo>
                    <a:pt x="314" y="192"/>
                  </a:lnTo>
                  <a:lnTo>
                    <a:pt x="303" y="186"/>
                  </a:lnTo>
                  <a:lnTo>
                    <a:pt x="287" y="184"/>
                  </a:lnTo>
                  <a:lnTo>
                    <a:pt x="271" y="178"/>
                  </a:lnTo>
                  <a:lnTo>
                    <a:pt x="257" y="176"/>
                  </a:lnTo>
                  <a:lnTo>
                    <a:pt x="241" y="176"/>
                  </a:lnTo>
                  <a:lnTo>
                    <a:pt x="222" y="173"/>
                  </a:lnTo>
                  <a:lnTo>
                    <a:pt x="203" y="173"/>
                  </a:lnTo>
                  <a:lnTo>
                    <a:pt x="187" y="170"/>
                  </a:lnTo>
                  <a:lnTo>
                    <a:pt x="168" y="167"/>
                  </a:lnTo>
                  <a:lnTo>
                    <a:pt x="152" y="165"/>
                  </a:lnTo>
                  <a:lnTo>
                    <a:pt x="133" y="165"/>
                  </a:lnTo>
                  <a:lnTo>
                    <a:pt x="114" y="159"/>
                  </a:lnTo>
                  <a:lnTo>
                    <a:pt x="100" y="159"/>
                  </a:lnTo>
                  <a:lnTo>
                    <a:pt x="87" y="154"/>
                  </a:lnTo>
                  <a:lnTo>
                    <a:pt x="73" y="148"/>
                  </a:lnTo>
                  <a:lnTo>
                    <a:pt x="62" y="143"/>
                  </a:lnTo>
                  <a:lnTo>
                    <a:pt x="54" y="138"/>
                  </a:lnTo>
                  <a:lnTo>
                    <a:pt x="46" y="130"/>
                  </a:lnTo>
                  <a:lnTo>
                    <a:pt x="43" y="121"/>
                  </a:lnTo>
                  <a:lnTo>
                    <a:pt x="43" y="113"/>
                  </a:lnTo>
                  <a:lnTo>
                    <a:pt x="49" y="102"/>
                  </a:lnTo>
                  <a:lnTo>
                    <a:pt x="54" y="92"/>
                  </a:lnTo>
                  <a:lnTo>
                    <a:pt x="60" y="81"/>
                  </a:lnTo>
                  <a:lnTo>
                    <a:pt x="65" y="70"/>
                  </a:lnTo>
                  <a:lnTo>
                    <a:pt x="76" y="65"/>
                  </a:lnTo>
                  <a:lnTo>
                    <a:pt x="81" y="57"/>
                  </a:lnTo>
                  <a:lnTo>
                    <a:pt x="92" y="51"/>
                  </a:lnTo>
                  <a:lnTo>
                    <a:pt x="100" y="46"/>
                  </a:lnTo>
                  <a:lnTo>
                    <a:pt x="111" y="43"/>
                  </a:lnTo>
                  <a:lnTo>
                    <a:pt x="122" y="38"/>
                  </a:lnTo>
                  <a:lnTo>
                    <a:pt x="133" y="35"/>
                  </a:lnTo>
                  <a:lnTo>
                    <a:pt x="144" y="35"/>
                  </a:lnTo>
                  <a:lnTo>
                    <a:pt x="157" y="35"/>
                  </a:lnTo>
                  <a:lnTo>
                    <a:pt x="173" y="32"/>
                  </a:lnTo>
                  <a:lnTo>
                    <a:pt x="187" y="35"/>
                  </a:lnTo>
                  <a:lnTo>
                    <a:pt x="200" y="35"/>
                  </a:lnTo>
                  <a:lnTo>
                    <a:pt x="214" y="40"/>
                  </a:lnTo>
                  <a:lnTo>
                    <a:pt x="230" y="43"/>
                  </a:lnTo>
                  <a:lnTo>
                    <a:pt x="246" y="46"/>
                  </a:lnTo>
                  <a:lnTo>
                    <a:pt x="265" y="51"/>
                  </a:lnTo>
                  <a:lnTo>
                    <a:pt x="284" y="57"/>
                  </a:lnTo>
                  <a:lnTo>
                    <a:pt x="303" y="65"/>
                  </a:lnTo>
                  <a:lnTo>
                    <a:pt x="322" y="70"/>
                  </a:lnTo>
                  <a:lnTo>
                    <a:pt x="344" y="78"/>
                  </a:lnTo>
                  <a:lnTo>
                    <a:pt x="363" y="84"/>
                  </a:lnTo>
                  <a:lnTo>
                    <a:pt x="379" y="89"/>
                  </a:lnTo>
                  <a:lnTo>
                    <a:pt x="395" y="97"/>
                  </a:lnTo>
                  <a:lnTo>
                    <a:pt x="409" y="102"/>
                  </a:lnTo>
                  <a:lnTo>
                    <a:pt x="422" y="108"/>
                  </a:lnTo>
                  <a:lnTo>
                    <a:pt x="433" y="111"/>
                  </a:lnTo>
                  <a:lnTo>
                    <a:pt x="441" y="116"/>
                  </a:lnTo>
                  <a:lnTo>
                    <a:pt x="447" y="119"/>
                  </a:lnTo>
                  <a:lnTo>
                    <a:pt x="449" y="119"/>
                  </a:lnTo>
                  <a:lnTo>
                    <a:pt x="449" y="154"/>
                  </a:lnTo>
                  <a:close/>
                </a:path>
              </a:pathLst>
            </a:custGeom>
            <a:solidFill>
              <a:srgbClr val="945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2" name="Freeform 87"/>
            <p:cNvSpPr>
              <a:spLocks/>
            </p:cNvSpPr>
            <p:nvPr/>
          </p:nvSpPr>
          <p:spPr bwMode="auto">
            <a:xfrm>
              <a:off x="3219450" y="4708526"/>
              <a:ext cx="407987" cy="88900"/>
            </a:xfrm>
            <a:custGeom>
              <a:avLst/>
              <a:gdLst>
                <a:gd name="T0" fmla="*/ 2147483647 w 257"/>
                <a:gd name="T1" fmla="*/ 2147483647 h 56"/>
                <a:gd name="T2" fmla="*/ 2147483647 w 257"/>
                <a:gd name="T3" fmla="*/ 2147483647 h 56"/>
                <a:gd name="T4" fmla="*/ 2147483647 w 257"/>
                <a:gd name="T5" fmla="*/ 2147483647 h 56"/>
                <a:gd name="T6" fmla="*/ 2147483647 w 257"/>
                <a:gd name="T7" fmla="*/ 2147483647 h 56"/>
                <a:gd name="T8" fmla="*/ 2147483647 w 257"/>
                <a:gd name="T9" fmla="*/ 2147483647 h 56"/>
                <a:gd name="T10" fmla="*/ 2147483647 w 257"/>
                <a:gd name="T11" fmla="*/ 2147483647 h 56"/>
                <a:gd name="T12" fmla="*/ 2147483647 w 257"/>
                <a:gd name="T13" fmla="*/ 2147483647 h 56"/>
                <a:gd name="T14" fmla="*/ 2147483647 w 257"/>
                <a:gd name="T15" fmla="*/ 2147483647 h 56"/>
                <a:gd name="T16" fmla="*/ 2147483647 w 257"/>
                <a:gd name="T17" fmla="*/ 2147483647 h 56"/>
                <a:gd name="T18" fmla="*/ 2147483647 w 257"/>
                <a:gd name="T19" fmla="*/ 2147483647 h 56"/>
                <a:gd name="T20" fmla="*/ 2147483647 w 257"/>
                <a:gd name="T21" fmla="*/ 2147483647 h 56"/>
                <a:gd name="T22" fmla="*/ 2147483647 w 257"/>
                <a:gd name="T23" fmla="*/ 2147483647 h 56"/>
                <a:gd name="T24" fmla="*/ 2147483647 w 257"/>
                <a:gd name="T25" fmla="*/ 2147483647 h 56"/>
                <a:gd name="T26" fmla="*/ 2147483647 w 257"/>
                <a:gd name="T27" fmla="*/ 2147483647 h 56"/>
                <a:gd name="T28" fmla="*/ 2147483647 w 257"/>
                <a:gd name="T29" fmla="*/ 0 h 56"/>
                <a:gd name="T30" fmla="*/ 2147483647 w 257"/>
                <a:gd name="T31" fmla="*/ 0 h 56"/>
                <a:gd name="T32" fmla="*/ 2147483647 w 257"/>
                <a:gd name="T33" fmla="*/ 2147483647 h 56"/>
                <a:gd name="T34" fmla="*/ 2147483647 w 257"/>
                <a:gd name="T35" fmla="*/ 2147483647 h 56"/>
                <a:gd name="T36" fmla="*/ 2147483647 w 257"/>
                <a:gd name="T37" fmla="*/ 2147483647 h 56"/>
                <a:gd name="T38" fmla="*/ 2147483647 w 257"/>
                <a:gd name="T39" fmla="*/ 2147483647 h 56"/>
                <a:gd name="T40" fmla="*/ 2147483647 w 257"/>
                <a:gd name="T41" fmla="*/ 2147483647 h 56"/>
                <a:gd name="T42" fmla="*/ 0 w 257"/>
                <a:gd name="T43" fmla="*/ 2147483647 h 56"/>
                <a:gd name="T44" fmla="*/ 2147483647 w 257"/>
                <a:gd name="T45" fmla="*/ 2147483647 h 56"/>
                <a:gd name="T46" fmla="*/ 2147483647 w 257"/>
                <a:gd name="T47" fmla="*/ 2147483647 h 56"/>
                <a:gd name="T48" fmla="*/ 2147483647 w 257"/>
                <a:gd name="T49" fmla="*/ 2147483647 h 56"/>
                <a:gd name="T50" fmla="*/ 2147483647 w 257"/>
                <a:gd name="T51" fmla="*/ 2147483647 h 56"/>
                <a:gd name="T52" fmla="*/ 2147483647 w 257"/>
                <a:gd name="T53" fmla="*/ 2147483647 h 56"/>
                <a:gd name="T54" fmla="*/ 2147483647 w 257"/>
                <a:gd name="T55" fmla="*/ 2147483647 h 56"/>
                <a:gd name="T56" fmla="*/ 2147483647 w 257"/>
                <a:gd name="T57" fmla="*/ 2147483647 h 56"/>
                <a:gd name="T58" fmla="*/ 2147483647 w 257"/>
                <a:gd name="T59" fmla="*/ 2147483647 h 56"/>
                <a:gd name="T60" fmla="*/ 2147483647 w 257"/>
                <a:gd name="T61" fmla="*/ 2147483647 h 56"/>
                <a:gd name="T62" fmla="*/ 2147483647 w 257"/>
                <a:gd name="T63" fmla="*/ 2147483647 h 56"/>
                <a:gd name="T64" fmla="*/ 2147483647 w 257"/>
                <a:gd name="T65" fmla="*/ 2147483647 h 56"/>
                <a:gd name="T66" fmla="*/ 2147483647 w 257"/>
                <a:gd name="T67" fmla="*/ 2147483647 h 56"/>
                <a:gd name="T68" fmla="*/ 2147483647 w 257"/>
                <a:gd name="T69" fmla="*/ 2147483647 h 56"/>
                <a:gd name="T70" fmla="*/ 2147483647 w 257"/>
                <a:gd name="T71" fmla="*/ 2147483647 h 56"/>
                <a:gd name="T72" fmla="*/ 2147483647 w 257"/>
                <a:gd name="T73" fmla="*/ 2147483647 h 56"/>
                <a:gd name="T74" fmla="*/ 2147483647 w 257"/>
                <a:gd name="T75" fmla="*/ 2147483647 h 56"/>
                <a:gd name="T76" fmla="*/ 2147483647 w 257"/>
                <a:gd name="T77" fmla="*/ 2147483647 h 56"/>
                <a:gd name="T78" fmla="*/ 2147483647 w 257"/>
                <a:gd name="T79" fmla="*/ 2147483647 h 56"/>
                <a:gd name="T80" fmla="*/ 2147483647 w 257"/>
                <a:gd name="T81" fmla="*/ 2147483647 h 56"/>
                <a:gd name="T82" fmla="*/ 2147483647 w 257"/>
                <a:gd name="T83" fmla="*/ 2147483647 h 56"/>
                <a:gd name="T84" fmla="*/ 2147483647 w 257"/>
                <a:gd name="T85" fmla="*/ 2147483647 h 56"/>
                <a:gd name="T86" fmla="*/ 2147483647 w 257"/>
                <a:gd name="T87" fmla="*/ 2147483647 h 56"/>
                <a:gd name="T88" fmla="*/ 2147483647 w 257"/>
                <a:gd name="T89" fmla="*/ 2147483647 h 56"/>
                <a:gd name="T90" fmla="*/ 2147483647 w 257"/>
                <a:gd name="T91" fmla="*/ 2147483647 h 56"/>
                <a:gd name="T92" fmla="*/ 2147483647 w 257"/>
                <a:gd name="T93" fmla="*/ 2147483647 h 56"/>
                <a:gd name="T94" fmla="*/ 2147483647 w 257"/>
                <a:gd name="T95" fmla="*/ 2147483647 h 56"/>
                <a:gd name="T96" fmla="*/ 2147483647 w 257"/>
                <a:gd name="T97" fmla="*/ 2147483647 h 56"/>
                <a:gd name="T98" fmla="*/ 2147483647 w 257"/>
                <a:gd name="T99" fmla="*/ 2147483647 h 56"/>
                <a:gd name="T100" fmla="*/ 2147483647 w 257"/>
                <a:gd name="T101" fmla="*/ 2147483647 h 56"/>
                <a:gd name="T102" fmla="*/ 2147483647 w 257"/>
                <a:gd name="T103" fmla="*/ 2147483647 h 56"/>
                <a:gd name="T104" fmla="*/ 2147483647 w 257"/>
                <a:gd name="T105" fmla="*/ 2147483647 h 56"/>
                <a:gd name="T106" fmla="*/ 2147483647 w 257"/>
                <a:gd name="T107" fmla="*/ 2147483647 h 56"/>
                <a:gd name="T108" fmla="*/ 2147483647 w 257"/>
                <a:gd name="T109" fmla="*/ 2147483647 h 56"/>
                <a:gd name="T110" fmla="*/ 2147483647 w 257"/>
                <a:gd name="T111" fmla="*/ 2147483647 h 56"/>
                <a:gd name="T112" fmla="*/ 2147483647 w 257"/>
                <a:gd name="T113" fmla="*/ 2147483647 h 56"/>
                <a:gd name="T114" fmla="*/ 2147483647 w 257"/>
                <a:gd name="T115" fmla="*/ 2147483647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"/>
                <a:gd name="T175" fmla="*/ 0 h 56"/>
                <a:gd name="T176" fmla="*/ 257 w 257"/>
                <a:gd name="T177" fmla="*/ 56 h 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" h="56">
                  <a:moveTo>
                    <a:pt x="257" y="56"/>
                  </a:moveTo>
                  <a:lnTo>
                    <a:pt x="254" y="56"/>
                  </a:lnTo>
                  <a:lnTo>
                    <a:pt x="251" y="54"/>
                  </a:lnTo>
                  <a:lnTo>
                    <a:pt x="243" y="48"/>
                  </a:lnTo>
                  <a:lnTo>
                    <a:pt x="232" y="45"/>
                  </a:lnTo>
                  <a:lnTo>
                    <a:pt x="219" y="40"/>
                  </a:lnTo>
                  <a:lnTo>
                    <a:pt x="208" y="35"/>
                  </a:lnTo>
                  <a:lnTo>
                    <a:pt x="192" y="29"/>
                  </a:lnTo>
                  <a:lnTo>
                    <a:pt x="176" y="24"/>
                  </a:lnTo>
                  <a:lnTo>
                    <a:pt x="157" y="18"/>
                  </a:lnTo>
                  <a:lnTo>
                    <a:pt x="138" y="13"/>
                  </a:lnTo>
                  <a:lnTo>
                    <a:pt x="119" y="8"/>
                  </a:lnTo>
                  <a:lnTo>
                    <a:pt x="100" y="5"/>
                  </a:lnTo>
                  <a:lnTo>
                    <a:pt x="84" y="2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35" y="5"/>
                  </a:lnTo>
                  <a:lnTo>
                    <a:pt x="21" y="5"/>
                  </a:lnTo>
                  <a:lnTo>
                    <a:pt x="13" y="8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11" y="29"/>
                  </a:lnTo>
                  <a:lnTo>
                    <a:pt x="19" y="32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2" y="35"/>
                  </a:lnTo>
                  <a:lnTo>
                    <a:pt x="43" y="35"/>
                  </a:lnTo>
                  <a:lnTo>
                    <a:pt x="49" y="35"/>
                  </a:lnTo>
                  <a:lnTo>
                    <a:pt x="54" y="35"/>
                  </a:lnTo>
                  <a:lnTo>
                    <a:pt x="62" y="35"/>
                  </a:lnTo>
                  <a:lnTo>
                    <a:pt x="73" y="35"/>
                  </a:lnTo>
                  <a:lnTo>
                    <a:pt x="78" y="35"/>
                  </a:lnTo>
                  <a:lnTo>
                    <a:pt x="89" y="35"/>
                  </a:lnTo>
                  <a:lnTo>
                    <a:pt x="97" y="35"/>
                  </a:lnTo>
                  <a:lnTo>
                    <a:pt x="108" y="35"/>
                  </a:lnTo>
                  <a:lnTo>
                    <a:pt x="116" y="35"/>
                  </a:lnTo>
                  <a:lnTo>
                    <a:pt x="124" y="35"/>
                  </a:lnTo>
                  <a:lnTo>
                    <a:pt x="130" y="37"/>
                  </a:lnTo>
                  <a:lnTo>
                    <a:pt x="138" y="37"/>
                  </a:lnTo>
                  <a:lnTo>
                    <a:pt x="143" y="37"/>
                  </a:lnTo>
                  <a:lnTo>
                    <a:pt x="151" y="40"/>
                  </a:lnTo>
                  <a:lnTo>
                    <a:pt x="159" y="40"/>
                  </a:lnTo>
                  <a:lnTo>
                    <a:pt x="170" y="43"/>
                  </a:lnTo>
                  <a:lnTo>
                    <a:pt x="178" y="43"/>
                  </a:lnTo>
                  <a:lnTo>
                    <a:pt x="189" y="45"/>
                  </a:lnTo>
                  <a:lnTo>
                    <a:pt x="200" y="48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7" y="51"/>
                  </a:lnTo>
                  <a:lnTo>
                    <a:pt x="235" y="51"/>
                  </a:lnTo>
                  <a:lnTo>
                    <a:pt x="243" y="54"/>
                  </a:lnTo>
                  <a:lnTo>
                    <a:pt x="249" y="56"/>
                  </a:lnTo>
                  <a:lnTo>
                    <a:pt x="251" y="56"/>
                  </a:lnTo>
                  <a:lnTo>
                    <a:pt x="254" y="56"/>
                  </a:lnTo>
                  <a:lnTo>
                    <a:pt x="257" y="56"/>
                  </a:lnTo>
                  <a:close/>
                </a:path>
              </a:pathLst>
            </a:custGeom>
            <a:solidFill>
              <a:srgbClr val="994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3" name="Freeform 88"/>
            <p:cNvSpPr>
              <a:spLocks/>
            </p:cNvSpPr>
            <p:nvPr/>
          </p:nvSpPr>
          <p:spPr bwMode="auto">
            <a:xfrm>
              <a:off x="3219450" y="4764088"/>
              <a:ext cx="385762" cy="85725"/>
            </a:xfrm>
            <a:custGeom>
              <a:avLst/>
              <a:gdLst>
                <a:gd name="T0" fmla="*/ 2147483647 w 243"/>
                <a:gd name="T1" fmla="*/ 0 h 54"/>
                <a:gd name="T2" fmla="*/ 2147483647 w 243"/>
                <a:gd name="T3" fmla="*/ 2147483647 h 54"/>
                <a:gd name="T4" fmla="*/ 2147483647 w 243"/>
                <a:gd name="T5" fmla="*/ 2147483647 h 54"/>
                <a:gd name="T6" fmla="*/ 2147483647 w 243"/>
                <a:gd name="T7" fmla="*/ 2147483647 h 54"/>
                <a:gd name="T8" fmla="*/ 2147483647 w 243"/>
                <a:gd name="T9" fmla="*/ 2147483647 h 54"/>
                <a:gd name="T10" fmla="*/ 2147483647 w 243"/>
                <a:gd name="T11" fmla="*/ 2147483647 h 54"/>
                <a:gd name="T12" fmla="*/ 2147483647 w 243"/>
                <a:gd name="T13" fmla="*/ 2147483647 h 54"/>
                <a:gd name="T14" fmla="*/ 2147483647 w 243"/>
                <a:gd name="T15" fmla="*/ 2147483647 h 54"/>
                <a:gd name="T16" fmla="*/ 2147483647 w 243"/>
                <a:gd name="T17" fmla="*/ 2147483647 h 54"/>
                <a:gd name="T18" fmla="*/ 2147483647 w 243"/>
                <a:gd name="T19" fmla="*/ 2147483647 h 54"/>
                <a:gd name="T20" fmla="*/ 2147483647 w 243"/>
                <a:gd name="T21" fmla="*/ 2147483647 h 54"/>
                <a:gd name="T22" fmla="*/ 2147483647 w 243"/>
                <a:gd name="T23" fmla="*/ 2147483647 h 54"/>
                <a:gd name="T24" fmla="*/ 2147483647 w 243"/>
                <a:gd name="T25" fmla="*/ 2147483647 h 54"/>
                <a:gd name="T26" fmla="*/ 2147483647 w 243"/>
                <a:gd name="T27" fmla="*/ 2147483647 h 54"/>
                <a:gd name="T28" fmla="*/ 2147483647 w 243"/>
                <a:gd name="T29" fmla="*/ 2147483647 h 54"/>
                <a:gd name="T30" fmla="*/ 2147483647 w 243"/>
                <a:gd name="T31" fmla="*/ 2147483647 h 54"/>
                <a:gd name="T32" fmla="*/ 2147483647 w 243"/>
                <a:gd name="T33" fmla="*/ 2147483647 h 54"/>
                <a:gd name="T34" fmla="*/ 2147483647 w 243"/>
                <a:gd name="T35" fmla="*/ 2147483647 h 54"/>
                <a:gd name="T36" fmla="*/ 2147483647 w 243"/>
                <a:gd name="T37" fmla="*/ 2147483647 h 54"/>
                <a:gd name="T38" fmla="*/ 2147483647 w 243"/>
                <a:gd name="T39" fmla="*/ 2147483647 h 54"/>
                <a:gd name="T40" fmla="*/ 2147483647 w 243"/>
                <a:gd name="T41" fmla="*/ 2147483647 h 54"/>
                <a:gd name="T42" fmla="*/ 2147483647 w 243"/>
                <a:gd name="T43" fmla="*/ 2147483647 h 54"/>
                <a:gd name="T44" fmla="*/ 2147483647 w 243"/>
                <a:gd name="T45" fmla="*/ 2147483647 h 54"/>
                <a:gd name="T46" fmla="*/ 2147483647 w 243"/>
                <a:gd name="T47" fmla="*/ 2147483647 h 54"/>
                <a:gd name="T48" fmla="*/ 2147483647 w 243"/>
                <a:gd name="T49" fmla="*/ 2147483647 h 54"/>
                <a:gd name="T50" fmla="*/ 2147483647 w 243"/>
                <a:gd name="T51" fmla="*/ 2147483647 h 54"/>
                <a:gd name="T52" fmla="*/ 2147483647 w 243"/>
                <a:gd name="T53" fmla="*/ 2147483647 h 54"/>
                <a:gd name="T54" fmla="*/ 2147483647 w 243"/>
                <a:gd name="T55" fmla="*/ 2147483647 h 54"/>
                <a:gd name="T56" fmla="*/ 2147483647 w 243"/>
                <a:gd name="T57" fmla="*/ 2147483647 h 54"/>
                <a:gd name="T58" fmla="*/ 2147483647 w 243"/>
                <a:gd name="T59" fmla="*/ 2147483647 h 54"/>
                <a:gd name="T60" fmla="*/ 2147483647 w 243"/>
                <a:gd name="T61" fmla="*/ 2147483647 h 54"/>
                <a:gd name="T62" fmla="*/ 2147483647 w 243"/>
                <a:gd name="T63" fmla="*/ 2147483647 h 54"/>
                <a:gd name="T64" fmla="*/ 2147483647 w 243"/>
                <a:gd name="T65" fmla="*/ 2147483647 h 54"/>
                <a:gd name="T66" fmla="*/ 2147483647 w 243"/>
                <a:gd name="T67" fmla="*/ 2147483647 h 54"/>
                <a:gd name="T68" fmla="*/ 2147483647 w 243"/>
                <a:gd name="T69" fmla="*/ 2147483647 h 54"/>
                <a:gd name="T70" fmla="*/ 2147483647 w 243"/>
                <a:gd name="T71" fmla="*/ 2147483647 h 54"/>
                <a:gd name="T72" fmla="*/ 2147483647 w 243"/>
                <a:gd name="T73" fmla="*/ 2147483647 h 54"/>
                <a:gd name="T74" fmla="*/ 2147483647 w 243"/>
                <a:gd name="T75" fmla="*/ 2147483647 h 54"/>
                <a:gd name="T76" fmla="*/ 2147483647 w 243"/>
                <a:gd name="T77" fmla="*/ 2147483647 h 54"/>
                <a:gd name="T78" fmla="*/ 2147483647 w 243"/>
                <a:gd name="T79" fmla="*/ 2147483647 h 54"/>
                <a:gd name="T80" fmla="*/ 2147483647 w 243"/>
                <a:gd name="T81" fmla="*/ 2147483647 h 54"/>
                <a:gd name="T82" fmla="*/ 2147483647 w 243"/>
                <a:gd name="T83" fmla="*/ 2147483647 h 54"/>
                <a:gd name="T84" fmla="*/ 0 w 243"/>
                <a:gd name="T85" fmla="*/ 2147483647 h 54"/>
                <a:gd name="T86" fmla="*/ 2147483647 w 243"/>
                <a:gd name="T87" fmla="*/ 2147483647 h 54"/>
                <a:gd name="T88" fmla="*/ 2147483647 w 243"/>
                <a:gd name="T89" fmla="*/ 0 h 54"/>
                <a:gd name="T90" fmla="*/ 2147483647 w 243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3"/>
                <a:gd name="T139" fmla="*/ 0 h 54"/>
                <a:gd name="T140" fmla="*/ 243 w 243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3" h="54">
                  <a:moveTo>
                    <a:pt x="35" y="0"/>
                  </a:moveTo>
                  <a:lnTo>
                    <a:pt x="38" y="2"/>
                  </a:lnTo>
                  <a:lnTo>
                    <a:pt x="43" y="2"/>
                  </a:lnTo>
                  <a:lnTo>
                    <a:pt x="51" y="8"/>
                  </a:lnTo>
                  <a:lnTo>
                    <a:pt x="59" y="10"/>
                  </a:lnTo>
                  <a:lnTo>
                    <a:pt x="70" y="13"/>
                  </a:lnTo>
                  <a:lnTo>
                    <a:pt x="84" y="16"/>
                  </a:lnTo>
                  <a:lnTo>
                    <a:pt x="97" y="21"/>
                  </a:lnTo>
                  <a:lnTo>
                    <a:pt x="111" y="24"/>
                  </a:lnTo>
                  <a:lnTo>
                    <a:pt x="130" y="29"/>
                  </a:lnTo>
                  <a:lnTo>
                    <a:pt x="146" y="32"/>
                  </a:lnTo>
                  <a:lnTo>
                    <a:pt x="165" y="35"/>
                  </a:lnTo>
                  <a:lnTo>
                    <a:pt x="181" y="38"/>
                  </a:lnTo>
                  <a:lnTo>
                    <a:pt x="203" y="40"/>
                  </a:lnTo>
                  <a:lnTo>
                    <a:pt x="222" y="40"/>
                  </a:lnTo>
                  <a:lnTo>
                    <a:pt x="243" y="43"/>
                  </a:lnTo>
                  <a:lnTo>
                    <a:pt x="241" y="43"/>
                  </a:lnTo>
                  <a:lnTo>
                    <a:pt x="238" y="43"/>
                  </a:lnTo>
                  <a:lnTo>
                    <a:pt x="230" y="43"/>
                  </a:lnTo>
                  <a:lnTo>
                    <a:pt x="222" y="46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197" y="51"/>
                  </a:lnTo>
                  <a:lnTo>
                    <a:pt x="186" y="51"/>
                  </a:lnTo>
                  <a:lnTo>
                    <a:pt x="173" y="51"/>
                  </a:lnTo>
                  <a:lnTo>
                    <a:pt x="159" y="51"/>
                  </a:lnTo>
                  <a:lnTo>
                    <a:pt x="146" y="54"/>
                  </a:lnTo>
                  <a:lnTo>
                    <a:pt x="130" y="51"/>
                  </a:lnTo>
                  <a:lnTo>
                    <a:pt x="116" y="51"/>
                  </a:lnTo>
                  <a:lnTo>
                    <a:pt x="100" y="51"/>
                  </a:lnTo>
                  <a:lnTo>
                    <a:pt x="84" y="48"/>
                  </a:lnTo>
                  <a:lnTo>
                    <a:pt x="67" y="43"/>
                  </a:lnTo>
                  <a:lnTo>
                    <a:pt x="54" y="38"/>
                  </a:lnTo>
                  <a:lnTo>
                    <a:pt x="43" y="35"/>
                  </a:lnTo>
                  <a:lnTo>
                    <a:pt x="32" y="32"/>
                  </a:lnTo>
                  <a:lnTo>
                    <a:pt x="24" y="27"/>
                  </a:lnTo>
                  <a:lnTo>
                    <a:pt x="19" y="24"/>
                  </a:lnTo>
                  <a:lnTo>
                    <a:pt x="13" y="21"/>
                  </a:lnTo>
                  <a:lnTo>
                    <a:pt x="8" y="19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2"/>
                  </a:lnTo>
                  <a:lnTo>
                    <a:pt x="3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4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4" name="Freeform 89"/>
            <p:cNvSpPr>
              <a:spLocks/>
            </p:cNvSpPr>
            <p:nvPr/>
          </p:nvSpPr>
          <p:spPr bwMode="auto">
            <a:xfrm>
              <a:off x="4370388" y="4754563"/>
              <a:ext cx="158750" cy="133350"/>
            </a:xfrm>
            <a:custGeom>
              <a:avLst/>
              <a:gdLst>
                <a:gd name="T0" fmla="*/ 2147483647 w 100"/>
                <a:gd name="T1" fmla="*/ 2147483647 h 84"/>
                <a:gd name="T2" fmla="*/ 2147483647 w 100"/>
                <a:gd name="T3" fmla="*/ 0 h 84"/>
                <a:gd name="T4" fmla="*/ 2147483647 w 100"/>
                <a:gd name="T5" fmla="*/ 2147483647 h 84"/>
                <a:gd name="T6" fmla="*/ 2147483647 w 100"/>
                <a:gd name="T7" fmla="*/ 2147483647 h 84"/>
                <a:gd name="T8" fmla="*/ 2147483647 w 100"/>
                <a:gd name="T9" fmla="*/ 2147483647 h 84"/>
                <a:gd name="T10" fmla="*/ 2147483647 w 100"/>
                <a:gd name="T11" fmla="*/ 2147483647 h 84"/>
                <a:gd name="T12" fmla="*/ 2147483647 w 100"/>
                <a:gd name="T13" fmla="*/ 2147483647 h 84"/>
                <a:gd name="T14" fmla="*/ 0 w 100"/>
                <a:gd name="T15" fmla="*/ 2147483647 h 84"/>
                <a:gd name="T16" fmla="*/ 2147483647 w 100"/>
                <a:gd name="T17" fmla="*/ 2147483647 h 84"/>
                <a:gd name="T18" fmla="*/ 2147483647 w 100"/>
                <a:gd name="T19" fmla="*/ 2147483647 h 84"/>
                <a:gd name="T20" fmla="*/ 2147483647 w 100"/>
                <a:gd name="T21" fmla="*/ 2147483647 h 84"/>
                <a:gd name="T22" fmla="*/ 2147483647 w 100"/>
                <a:gd name="T23" fmla="*/ 2147483647 h 84"/>
                <a:gd name="T24" fmla="*/ 2147483647 w 100"/>
                <a:gd name="T25" fmla="*/ 2147483647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84"/>
                <a:gd name="T41" fmla="*/ 100 w 100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84">
                  <a:moveTo>
                    <a:pt x="97" y="3"/>
                  </a:moveTo>
                  <a:lnTo>
                    <a:pt x="27" y="0"/>
                  </a:lnTo>
                  <a:lnTo>
                    <a:pt x="59" y="14"/>
                  </a:lnTo>
                  <a:lnTo>
                    <a:pt x="19" y="19"/>
                  </a:lnTo>
                  <a:lnTo>
                    <a:pt x="57" y="27"/>
                  </a:lnTo>
                  <a:lnTo>
                    <a:pt x="11" y="38"/>
                  </a:lnTo>
                  <a:lnTo>
                    <a:pt x="48" y="52"/>
                  </a:lnTo>
                  <a:lnTo>
                    <a:pt x="0" y="60"/>
                  </a:lnTo>
                  <a:lnTo>
                    <a:pt x="40" y="84"/>
                  </a:lnTo>
                  <a:lnTo>
                    <a:pt x="70" y="35"/>
                  </a:lnTo>
                  <a:lnTo>
                    <a:pt x="100" y="6"/>
                  </a:lnTo>
                  <a:lnTo>
                    <a:pt x="97" y="3"/>
                  </a:lnTo>
                  <a:close/>
                </a:path>
              </a:pathLst>
            </a:custGeom>
            <a:solidFill>
              <a:srgbClr val="3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5" name="Freeform 90"/>
            <p:cNvSpPr>
              <a:spLocks/>
            </p:cNvSpPr>
            <p:nvPr/>
          </p:nvSpPr>
          <p:spPr bwMode="auto">
            <a:xfrm>
              <a:off x="4494213" y="4900613"/>
              <a:ext cx="347662" cy="82550"/>
            </a:xfrm>
            <a:custGeom>
              <a:avLst/>
              <a:gdLst>
                <a:gd name="T0" fmla="*/ 0 w 219"/>
                <a:gd name="T1" fmla="*/ 2147483647 h 52"/>
                <a:gd name="T2" fmla="*/ 2147483647 w 219"/>
                <a:gd name="T3" fmla="*/ 0 h 52"/>
                <a:gd name="T4" fmla="*/ 2147483647 w 219"/>
                <a:gd name="T5" fmla="*/ 0 h 52"/>
                <a:gd name="T6" fmla="*/ 2147483647 w 219"/>
                <a:gd name="T7" fmla="*/ 2147483647 h 52"/>
                <a:gd name="T8" fmla="*/ 2147483647 w 219"/>
                <a:gd name="T9" fmla="*/ 2147483647 h 52"/>
                <a:gd name="T10" fmla="*/ 2147483647 w 219"/>
                <a:gd name="T11" fmla="*/ 2147483647 h 52"/>
                <a:gd name="T12" fmla="*/ 2147483647 w 219"/>
                <a:gd name="T13" fmla="*/ 2147483647 h 52"/>
                <a:gd name="T14" fmla="*/ 2147483647 w 219"/>
                <a:gd name="T15" fmla="*/ 2147483647 h 52"/>
                <a:gd name="T16" fmla="*/ 2147483647 w 219"/>
                <a:gd name="T17" fmla="*/ 2147483647 h 52"/>
                <a:gd name="T18" fmla="*/ 2147483647 w 219"/>
                <a:gd name="T19" fmla="*/ 2147483647 h 52"/>
                <a:gd name="T20" fmla="*/ 2147483647 w 219"/>
                <a:gd name="T21" fmla="*/ 2147483647 h 52"/>
                <a:gd name="T22" fmla="*/ 2147483647 w 219"/>
                <a:gd name="T23" fmla="*/ 2147483647 h 52"/>
                <a:gd name="T24" fmla="*/ 2147483647 w 219"/>
                <a:gd name="T25" fmla="*/ 2147483647 h 52"/>
                <a:gd name="T26" fmla="*/ 2147483647 w 219"/>
                <a:gd name="T27" fmla="*/ 2147483647 h 52"/>
                <a:gd name="T28" fmla="*/ 2147483647 w 219"/>
                <a:gd name="T29" fmla="*/ 2147483647 h 52"/>
                <a:gd name="T30" fmla="*/ 0 w 219"/>
                <a:gd name="T31" fmla="*/ 2147483647 h 52"/>
                <a:gd name="T32" fmla="*/ 0 w 219"/>
                <a:gd name="T33" fmla="*/ 2147483647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9"/>
                <a:gd name="T52" fmla="*/ 0 h 52"/>
                <a:gd name="T53" fmla="*/ 219 w 21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9" h="52">
                  <a:moveTo>
                    <a:pt x="0" y="6"/>
                  </a:moveTo>
                  <a:lnTo>
                    <a:pt x="214" y="0"/>
                  </a:lnTo>
                  <a:lnTo>
                    <a:pt x="214" y="6"/>
                  </a:lnTo>
                  <a:lnTo>
                    <a:pt x="214" y="11"/>
                  </a:lnTo>
                  <a:lnTo>
                    <a:pt x="214" y="19"/>
                  </a:lnTo>
                  <a:lnTo>
                    <a:pt x="214" y="27"/>
                  </a:lnTo>
                  <a:lnTo>
                    <a:pt x="214" y="35"/>
                  </a:lnTo>
                  <a:lnTo>
                    <a:pt x="217" y="41"/>
                  </a:lnTo>
                  <a:lnTo>
                    <a:pt x="219" y="46"/>
                  </a:lnTo>
                  <a:lnTo>
                    <a:pt x="192" y="14"/>
                  </a:lnTo>
                  <a:lnTo>
                    <a:pt x="192" y="52"/>
                  </a:lnTo>
                  <a:lnTo>
                    <a:pt x="171" y="16"/>
                  </a:lnTo>
                  <a:lnTo>
                    <a:pt x="168" y="46"/>
                  </a:lnTo>
                  <a:lnTo>
                    <a:pt x="152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6" name="Freeform 91"/>
            <p:cNvSpPr>
              <a:spLocks/>
            </p:cNvSpPr>
            <p:nvPr/>
          </p:nvSpPr>
          <p:spPr bwMode="auto">
            <a:xfrm>
              <a:off x="4486275" y="4948238"/>
              <a:ext cx="239712" cy="68263"/>
            </a:xfrm>
            <a:custGeom>
              <a:avLst/>
              <a:gdLst>
                <a:gd name="T0" fmla="*/ 2147483647 w 151"/>
                <a:gd name="T1" fmla="*/ 0 h 43"/>
                <a:gd name="T2" fmla="*/ 2147483647 w 151"/>
                <a:gd name="T3" fmla="*/ 2147483647 h 43"/>
                <a:gd name="T4" fmla="*/ 2147483647 w 151"/>
                <a:gd name="T5" fmla="*/ 2147483647 h 43"/>
                <a:gd name="T6" fmla="*/ 2147483647 w 151"/>
                <a:gd name="T7" fmla="*/ 2147483647 h 43"/>
                <a:gd name="T8" fmla="*/ 2147483647 w 151"/>
                <a:gd name="T9" fmla="*/ 2147483647 h 43"/>
                <a:gd name="T10" fmla="*/ 2147483647 w 151"/>
                <a:gd name="T11" fmla="*/ 2147483647 h 43"/>
                <a:gd name="T12" fmla="*/ 2147483647 w 151"/>
                <a:gd name="T13" fmla="*/ 2147483647 h 43"/>
                <a:gd name="T14" fmla="*/ 2147483647 w 151"/>
                <a:gd name="T15" fmla="*/ 2147483647 h 43"/>
                <a:gd name="T16" fmla="*/ 0 w 151"/>
                <a:gd name="T17" fmla="*/ 2147483647 h 43"/>
                <a:gd name="T18" fmla="*/ 0 w 151"/>
                <a:gd name="T19" fmla="*/ 2147483647 h 43"/>
                <a:gd name="T20" fmla="*/ 2147483647 w 151"/>
                <a:gd name="T21" fmla="*/ 2147483647 h 43"/>
                <a:gd name="T22" fmla="*/ 2147483647 w 151"/>
                <a:gd name="T23" fmla="*/ 0 h 43"/>
                <a:gd name="T24" fmla="*/ 2147483647 w 151"/>
                <a:gd name="T25" fmla="*/ 0 h 43"/>
                <a:gd name="T26" fmla="*/ 2147483647 w 151"/>
                <a:gd name="T27" fmla="*/ 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1"/>
                <a:gd name="T43" fmla="*/ 0 h 43"/>
                <a:gd name="T44" fmla="*/ 151 w 151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1" h="43">
                  <a:moveTo>
                    <a:pt x="8" y="0"/>
                  </a:moveTo>
                  <a:lnTo>
                    <a:pt x="132" y="8"/>
                  </a:lnTo>
                  <a:lnTo>
                    <a:pt x="19" y="22"/>
                  </a:lnTo>
                  <a:lnTo>
                    <a:pt x="151" y="32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0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3" y="5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8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7" name="Freeform 92"/>
            <p:cNvSpPr>
              <a:spLocks/>
            </p:cNvSpPr>
            <p:nvPr/>
          </p:nvSpPr>
          <p:spPr bwMode="auto">
            <a:xfrm>
              <a:off x="4202113" y="3978276"/>
              <a:ext cx="558800" cy="557213"/>
            </a:xfrm>
            <a:custGeom>
              <a:avLst/>
              <a:gdLst>
                <a:gd name="T0" fmla="*/ 2147483647 w 352"/>
                <a:gd name="T1" fmla="*/ 0 h 351"/>
                <a:gd name="T2" fmla="*/ 2147483647 w 352"/>
                <a:gd name="T3" fmla="*/ 2147483647 h 351"/>
                <a:gd name="T4" fmla="*/ 2147483647 w 352"/>
                <a:gd name="T5" fmla="*/ 2147483647 h 351"/>
                <a:gd name="T6" fmla="*/ 2147483647 w 352"/>
                <a:gd name="T7" fmla="*/ 2147483647 h 351"/>
                <a:gd name="T8" fmla="*/ 2147483647 w 352"/>
                <a:gd name="T9" fmla="*/ 2147483647 h 351"/>
                <a:gd name="T10" fmla="*/ 2147483647 w 352"/>
                <a:gd name="T11" fmla="*/ 2147483647 h 351"/>
                <a:gd name="T12" fmla="*/ 2147483647 w 352"/>
                <a:gd name="T13" fmla="*/ 2147483647 h 351"/>
                <a:gd name="T14" fmla="*/ 2147483647 w 352"/>
                <a:gd name="T15" fmla="*/ 2147483647 h 351"/>
                <a:gd name="T16" fmla="*/ 2147483647 w 352"/>
                <a:gd name="T17" fmla="*/ 2147483647 h 351"/>
                <a:gd name="T18" fmla="*/ 2147483647 w 352"/>
                <a:gd name="T19" fmla="*/ 2147483647 h 351"/>
                <a:gd name="T20" fmla="*/ 2147483647 w 352"/>
                <a:gd name="T21" fmla="*/ 2147483647 h 351"/>
                <a:gd name="T22" fmla="*/ 2147483647 w 352"/>
                <a:gd name="T23" fmla="*/ 2147483647 h 351"/>
                <a:gd name="T24" fmla="*/ 2147483647 w 352"/>
                <a:gd name="T25" fmla="*/ 2147483647 h 351"/>
                <a:gd name="T26" fmla="*/ 2147483647 w 352"/>
                <a:gd name="T27" fmla="*/ 2147483647 h 351"/>
                <a:gd name="T28" fmla="*/ 2147483647 w 352"/>
                <a:gd name="T29" fmla="*/ 2147483647 h 351"/>
                <a:gd name="T30" fmla="*/ 0 w 352"/>
                <a:gd name="T31" fmla="*/ 2147483647 h 351"/>
                <a:gd name="T32" fmla="*/ 2147483647 w 352"/>
                <a:gd name="T33" fmla="*/ 2147483647 h 351"/>
                <a:gd name="T34" fmla="*/ 2147483647 w 352"/>
                <a:gd name="T35" fmla="*/ 2147483647 h 351"/>
                <a:gd name="T36" fmla="*/ 2147483647 w 352"/>
                <a:gd name="T37" fmla="*/ 2147483647 h 351"/>
                <a:gd name="T38" fmla="*/ 2147483647 w 352"/>
                <a:gd name="T39" fmla="*/ 2147483647 h 351"/>
                <a:gd name="T40" fmla="*/ 2147483647 w 352"/>
                <a:gd name="T41" fmla="*/ 2147483647 h 351"/>
                <a:gd name="T42" fmla="*/ 2147483647 w 352"/>
                <a:gd name="T43" fmla="*/ 2147483647 h 351"/>
                <a:gd name="T44" fmla="*/ 2147483647 w 352"/>
                <a:gd name="T45" fmla="*/ 2147483647 h 351"/>
                <a:gd name="T46" fmla="*/ 2147483647 w 352"/>
                <a:gd name="T47" fmla="*/ 2147483647 h 351"/>
                <a:gd name="T48" fmla="*/ 2147483647 w 352"/>
                <a:gd name="T49" fmla="*/ 2147483647 h 351"/>
                <a:gd name="T50" fmla="*/ 2147483647 w 352"/>
                <a:gd name="T51" fmla="*/ 2147483647 h 351"/>
                <a:gd name="T52" fmla="*/ 2147483647 w 352"/>
                <a:gd name="T53" fmla="*/ 2147483647 h 351"/>
                <a:gd name="T54" fmla="*/ 2147483647 w 352"/>
                <a:gd name="T55" fmla="*/ 2147483647 h 351"/>
                <a:gd name="T56" fmla="*/ 2147483647 w 352"/>
                <a:gd name="T57" fmla="*/ 2147483647 h 351"/>
                <a:gd name="T58" fmla="*/ 2147483647 w 352"/>
                <a:gd name="T59" fmla="*/ 2147483647 h 351"/>
                <a:gd name="T60" fmla="*/ 2147483647 w 352"/>
                <a:gd name="T61" fmla="*/ 2147483647 h 351"/>
                <a:gd name="T62" fmla="*/ 2147483647 w 352"/>
                <a:gd name="T63" fmla="*/ 2147483647 h 351"/>
                <a:gd name="T64" fmla="*/ 2147483647 w 352"/>
                <a:gd name="T65" fmla="*/ 2147483647 h 351"/>
                <a:gd name="T66" fmla="*/ 2147483647 w 352"/>
                <a:gd name="T67" fmla="*/ 2147483647 h 351"/>
                <a:gd name="T68" fmla="*/ 2147483647 w 352"/>
                <a:gd name="T69" fmla="*/ 2147483647 h 351"/>
                <a:gd name="T70" fmla="*/ 2147483647 w 352"/>
                <a:gd name="T71" fmla="*/ 2147483647 h 351"/>
                <a:gd name="T72" fmla="*/ 2147483647 w 352"/>
                <a:gd name="T73" fmla="*/ 2147483647 h 351"/>
                <a:gd name="T74" fmla="*/ 2147483647 w 352"/>
                <a:gd name="T75" fmla="*/ 2147483647 h 351"/>
                <a:gd name="T76" fmla="*/ 2147483647 w 352"/>
                <a:gd name="T77" fmla="*/ 2147483647 h 351"/>
                <a:gd name="T78" fmla="*/ 2147483647 w 352"/>
                <a:gd name="T79" fmla="*/ 2147483647 h 351"/>
                <a:gd name="T80" fmla="*/ 2147483647 w 352"/>
                <a:gd name="T81" fmla="*/ 2147483647 h 351"/>
                <a:gd name="T82" fmla="*/ 2147483647 w 352"/>
                <a:gd name="T83" fmla="*/ 2147483647 h 351"/>
                <a:gd name="T84" fmla="*/ 2147483647 w 352"/>
                <a:gd name="T85" fmla="*/ 2147483647 h 351"/>
                <a:gd name="T86" fmla="*/ 2147483647 w 352"/>
                <a:gd name="T87" fmla="*/ 2147483647 h 351"/>
                <a:gd name="T88" fmla="*/ 2147483647 w 352"/>
                <a:gd name="T89" fmla="*/ 2147483647 h 351"/>
                <a:gd name="T90" fmla="*/ 2147483647 w 352"/>
                <a:gd name="T91" fmla="*/ 2147483647 h 351"/>
                <a:gd name="T92" fmla="*/ 2147483647 w 352"/>
                <a:gd name="T93" fmla="*/ 2147483647 h 351"/>
                <a:gd name="T94" fmla="*/ 2147483647 w 352"/>
                <a:gd name="T95" fmla="*/ 2147483647 h 351"/>
                <a:gd name="T96" fmla="*/ 2147483647 w 352"/>
                <a:gd name="T97" fmla="*/ 2147483647 h 351"/>
                <a:gd name="T98" fmla="*/ 2147483647 w 352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"/>
                <a:gd name="T151" fmla="*/ 0 h 351"/>
                <a:gd name="T152" fmla="*/ 352 w 352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" h="351">
                  <a:moveTo>
                    <a:pt x="287" y="0"/>
                  </a:moveTo>
                  <a:lnTo>
                    <a:pt x="284" y="0"/>
                  </a:lnTo>
                  <a:lnTo>
                    <a:pt x="282" y="5"/>
                  </a:lnTo>
                  <a:lnTo>
                    <a:pt x="273" y="11"/>
                  </a:lnTo>
                  <a:lnTo>
                    <a:pt x="268" y="21"/>
                  </a:lnTo>
                  <a:lnTo>
                    <a:pt x="260" y="29"/>
                  </a:lnTo>
                  <a:lnTo>
                    <a:pt x="252" y="43"/>
                  </a:lnTo>
                  <a:lnTo>
                    <a:pt x="238" y="57"/>
                  </a:lnTo>
                  <a:lnTo>
                    <a:pt x="230" y="70"/>
                  </a:lnTo>
                  <a:lnTo>
                    <a:pt x="217" y="84"/>
                  </a:lnTo>
                  <a:lnTo>
                    <a:pt x="203" y="97"/>
                  </a:lnTo>
                  <a:lnTo>
                    <a:pt x="190" y="108"/>
                  </a:lnTo>
                  <a:lnTo>
                    <a:pt x="179" y="121"/>
                  </a:lnTo>
                  <a:lnTo>
                    <a:pt x="165" y="132"/>
                  </a:lnTo>
                  <a:lnTo>
                    <a:pt x="152" y="143"/>
                  </a:lnTo>
                  <a:lnTo>
                    <a:pt x="141" y="151"/>
                  </a:lnTo>
                  <a:lnTo>
                    <a:pt x="133" y="157"/>
                  </a:lnTo>
                  <a:lnTo>
                    <a:pt x="119" y="157"/>
                  </a:lnTo>
                  <a:lnTo>
                    <a:pt x="111" y="159"/>
                  </a:lnTo>
                  <a:lnTo>
                    <a:pt x="98" y="162"/>
                  </a:lnTo>
                  <a:lnTo>
                    <a:pt x="90" y="165"/>
                  </a:lnTo>
                  <a:lnTo>
                    <a:pt x="76" y="165"/>
                  </a:lnTo>
                  <a:lnTo>
                    <a:pt x="65" y="167"/>
                  </a:lnTo>
                  <a:lnTo>
                    <a:pt x="54" y="167"/>
                  </a:lnTo>
                  <a:lnTo>
                    <a:pt x="46" y="170"/>
                  </a:lnTo>
                  <a:lnTo>
                    <a:pt x="35" y="170"/>
                  </a:lnTo>
                  <a:lnTo>
                    <a:pt x="27" y="170"/>
                  </a:lnTo>
                  <a:lnTo>
                    <a:pt x="19" y="170"/>
                  </a:lnTo>
                  <a:lnTo>
                    <a:pt x="14" y="170"/>
                  </a:lnTo>
                  <a:lnTo>
                    <a:pt x="3" y="170"/>
                  </a:lnTo>
                  <a:lnTo>
                    <a:pt x="0" y="186"/>
                  </a:lnTo>
                  <a:lnTo>
                    <a:pt x="3" y="186"/>
                  </a:lnTo>
                  <a:lnTo>
                    <a:pt x="11" y="186"/>
                  </a:lnTo>
                  <a:lnTo>
                    <a:pt x="17" y="186"/>
                  </a:lnTo>
                  <a:lnTo>
                    <a:pt x="27" y="186"/>
                  </a:lnTo>
                  <a:lnTo>
                    <a:pt x="38" y="186"/>
                  </a:lnTo>
                  <a:lnTo>
                    <a:pt x="52" y="189"/>
                  </a:lnTo>
                  <a:lnTo>
                    <a:pt x="65" y="192"/>
                  </a:lnTo>
                  <a:lnTo>
                    <a:pt x="76" y="192"/>
                  </a:lnTo>
                  <a:lnTo>
                    <a:pt x="90" y="194"/>
                  </a:lnTo>
                  <a:lnTo>
                    <a:pt x="103" y="200"/>
                  </a:lnTo>
                  <a:lnTo>
                    <a:pt x="117" y="203"/>
                  </a:lnTo>
                  <a:lnTo>
                    <a:pt x="125" y="205"/>
                  </a:lnTo>
                  <a:lnTo>
                    <a:pt x="138" y="211"/>
                  </a:lnTo>
                  <a:lnTo>
                    <a:pt x="146" y="216"/>
                  </a:lnTo>
                  <a:lnTo>
                    <a:pt x="152" y="222"/>
                  </a:lnTo>
                  <a:lnTo>
                    <a:pt x="149" y="173"/>
                  </a:lnTo>
                  <a:lnTo>
                    <a:pt x="268" y="70"/>
                  </a:lnTo>
                  <a:lnTo>
                    <a:pt x="265" y="73"/>
                  </a:lnTo>
                  <a:lnTo>
                    <a:pt x="263" y="78"/>
                  </a:lnTo>
                  <a:lnTo>
                    <a:pt x="260" y="86"/>
                  </a:lnTo>
                  <a:lnTo>
                    <a:pt x="255" y="100"/>
                  </a:lnTo>
                  <a:lnTo>
                    <a:pt x="249" y="113"/>
                  </a:lnTo>
                  <a:lnTo>
                    <a:pt x="246" y="130"/>
                  </a:lnTo>
                  <a:lnTo>
                    <a:pt x="238" y="148"/>
                  </a:lnTo>
                  <a:lnTo>
                    <a:pt x="233" y="170"/>
                  </a:lnTo>
                  <a:lnTo>
                    <a:pt x="228" y="189"/>
                  </a:lnTo>
                  <a:lnTo>
                    <a:pt x="222" y="211"/>
                  </a:lnTo>
                  <a:lnTo>
                    <a:pt x="217" y="230"/>
                  </a:lnTo>
                  <a:lnTo>
                    <a:pt x="211" y="251"/>
                  </a:lnTo>
                  <a:lnTo>
                    <a:pt x="206" y="273"/>
                  </a:lnTo>
                  <a:lnTo>
                    <a:pt x="203" y="292"/>
                  </a:lnTo>
                  <a:lnTo>
                    <a:pt x="203" y="308"/>
                  </a:lnTo>
                  <a:lnTo>
                    <a:pt x="203" y="327"/>
                  </a:lnTo>
                  <a:lnTo>
                    <a:pt x="203" y="351"/>
                  </a:lnTo>
                  <a:lnTo>
                    <a:pt x="230" y="341"/>
                  </a:lnTo>
                  <a:lnTo>
                    <a:pt x="230" y="338"/>
                  </a:lnTo>
                  <a:lnTo>
                    <a:pt x="230" y="335"/>
                  </a:lnTo>
                  <a:lnTo>
                    <a:pt x="230" y="330"/>
                  </a:lnTo>
                  <a:lnTo>
                    <a:pt x="230" y="324"/>
                  </a:lnTo>
                  <a:lnTo>
                    <a:pt x="230" y="316"/>
                  </a:lnTo>
                  <a:lnTo>
                    <a:pt x="233" y="308"/>
                  </a:lnTo>
                  <a:lnTo>
                    <a:pt x="233" y="297"/>
                  </a:lnTo>
                  <a:lnTo>
                    <a:pt x="236" y="289"/>
                  </a:lnTo>
                  <a:lnTo>
                    <a:pt x="236" y="276"/>
                  </a:lnTo>
                  <a:lnTo>
                    <a:pt x="238" y="265"/>
                  </a:lnTo>
                  <a:lnTo>
                    <a:pt x="238" y="251"/>
                  </a:lnTo>
                  <a:lnTo>
                    <a:pt x="244" y="238"/>
                  </a:lnTo>
                  <a:lnTo>
                    <a:pt x="246" y="224"/>
                  </a:lnTo>
                  <a:lnTo>
                    <a:pt x="249" y="211"/>
                  </a:lnTo>
                  <a:lnTo>
                    <a:pt x="255" y="197"/>
                  </a:lnTo>
                  <a:lnTo>
                    <a:pt x="260" y="184"/>
                  </a:lnTo>
                  <a:lnTo>
                    <a:pt x="263" y="170"/>
                  </a:lnTo>
                  <a:lnTo>
                    <a:pt x="268" y="157"/>
                  </a:lnTo>
                  <a:lnTo>
                    <a:pt x="273" y="140"/>
                  </a:lnTo>
                  <a:lnTo>
                    <a:pt x="282" y="127"/>
                  </a:lnTo>
                  <a:lnTo>
                    <a:pt x="290" y="113"/>
                  </a:lnTo>
                  <a:lnTo>
                    <a:pt x="298" y="100"/>
                  </a:lnTo>
                  <a:lnTo>
                    <a:pt x="306" y="84"/>
                  </a:lnTo>
                  <a:lnTo>
                    <a:pt x="314" y="73"/>
                  </a:lnTo>
                  <a:lnTo>
                    <a:pt x="319" y="59"/>
                  </a:lnTo>
                  <a:lnTo>
                    <a:pt x="328" y="51"/>
                  </a:lnTo>
                  <a:lnTo>
                    <a:pt x="333" y="40"/>
                  </a:lnTo>
                  <a:lnTo>
                    <a:pt x="338" y="32"/>
                  </a:lnTo>
                  <a:lnTo>
                    <a:pt x="344" y="27"/>
                  </a:lnTo>
                  <a:lnTo>
                    <a:pt x="349" y="21"/>
                  </a:lnTo>
                  <a:lnTo>
                    <a:pt x="352" y="1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8" name="Freeform 93"/>
            <p:cNvSpPr>
              <a:spLocks/>
            </p:cNvSpPr>
            <p:nvPr/>
          </p:nvSpPr>
          <p:spPr bwMode="auto">
            <a:xfrm>
              <a:off x="4176713" y="4308476"/>
              <a:ext cx="395287" cy="153988"/>
            </a:xfrm>
            <a:custGeom>
              <a:avLst/>
              <a:gdLst>
                <a:gd name="T0" fmla="*/ 2147483647 w 249"/>
                <a:gd name="T1" fmla="*/ 2147483647 h 97"/>
                <a:gd name="T2" fmla="*/ 2147483647 w 249"/>
                <a:gd name="T3" fmla="*/ 2147483647 h 97"/>
                <a:gd name="T4" fmla="*/ 2147483647 w 249"/>
                <a:gd name="T5" fmla="*/ 2147483647 h 97"/>
                <a:gd name="T6" fmla="*/ 2147483647 w 249"/>
                <a:gd name="T7" fmla="*/ 2147483647 h 97"/>
                <a:gd name="T8" fmla="*/ 2147483647 w 249"/>
                <a:gd name="T9" fmla="*/ 2147483647 h 97"/>
                <a:gd name="T10" fmla="*/ 2147483647 w 249"/>
                <a:gd name="T11" fmla="*/ 2147483647 h 97"/>
                <a:gd name="T12" fmla="*/ 2147483647 w 249"/>
                <a:gd name="T13" fmla="*/ 2147483647 h 97"/>
                <a:gd name="T14" fmla="*/ 2147483647 w 249"/>
                <a:gd name="T15" fmla="*/ 2147483647 h 97"/>
                <a:gd name="T16" fmla="*/ 2147483647 w 249"/>
                <a:gd name="T17" fmla="*/ 2147483647 h 97"/>
                <a:gd name="T18" fmla="*/ 2147483647 w 249"/>
                <a:gd name="T19" fmla="*/ 2147483647 h 97"/>
                <a:gd name="T20" fmla="*/ 2147483647 w 249"/>
                <a:gd name="T21" fmla="*/ 2147483647 h 97"/>
                <a:gd name="T22" fmla="*/ 2147483647 w 249"/>
                <a:gd name="T23" fmla="*/ 2147483647 h 97"/>
                <a:gd name="T24" fmla="*/ 2147483647 w 249"/>
                <a:gd name="T25" fmla="*/ 2147483647 h 97"/>
                <a:gd name="T26" fmla="*/ 2147483647 w 249"/>
                <a:gd name="T27" fmla="*/ 2147483647 h 97"/>
                <a:gd name="T28" fmla="*/ 2147483647 w 249"/>
                <a:gd name="T29" fmla="*/ 2147483647 h 97"/>
                <a:gd name="T30" fmla="*/ 2147483647 w 249"/>
                <a:gd name="T31" fmla="*/ 2147483647 h 97"/>
                <a:gd name="T32" fmla="*/ 2147483647 w 249"/>
                <a:gd name="T33" fmla="*/ 2147483647 h 97"/>
                <a:gd name="T34" fmla="*/ 2147483647 w 249"/>
                <a:gd name="T35" fmla="*/ 2147483647 h 97"/>
                <a:gd name="T36" fmla="*/ 2147483647 w 249"/>
                <a:gd name="T37" fmla="*/ 2147483647 h 97"/>
                <a:gd name="T38" fmla="*/ 2147483647 w 249"/>
                <a:gd name="T39" fmla="*/ 2147483647 h 97"/>
                <a:gd name="T40" fmla="*/ 2147483647 w 249"/>
                <a:gd name="T41" fmla="*/ 2147483647 h 97"/>
                <a:gd name="T42" fmla="*/ 2147483647 w 249"/>
                <a:gd name="T43" fmla="*/ 2147483647 h 97"/>
                <a:gd name="T44" fmla="*/ 2147483647 w 249"/>
                <a:gd name="T45" fmla="*/ 2147483647 h 97"/>
                <a:gd name="T46" fmla="*/ 2147483647 w 249"/>
                <a:gd name="T47" fmla="*/ 2147483647 h 97"/>
                <a:gd name="T48" fmla="*/ 2147483647 w 249"/>
                <a:gd name="T49" fmla="*/ 2147483647 h 97"/>
                <a:gd name="T50" fmla="*/ 2147483647 w 249"/>
                <a:gd name="T51" fmla="*/ 0 h 97"/>
                <a:gd name="T52" fmla="*/ 2147483647 w 249"/>
                <a:gd name="T53" fmla="*/ 0 h 97"/>
                <a:gd name="T54" fmla="*/ 2147483647 w 249"/>
                <a:gd name="T55" fmla="*/ 2147483647 h 97"/>
                <a:gd name="T56" fmla="*/ 2147483647 w 249"/>
                <a:gd name="T57" fmla="*/ 2147483647 h 97"/>
                <a:gd name="T58" fmla="*/ 2147483647 w 249"/>
                <a:gd name="T59" fmla="*/ 2147483647 h 97"/>
                <a:gd name="T60" fmla="*/ 2147483647 w 249"/>
                <a:gd name="T61" fmla="*/ 2147483647 h 97"/>
                <a:gd name="T62" fmla="*/ 2147483647 w 249"/>
                <a:gd name="T63" fmla="*/ 2147483647 h 97"/>
                <a:gd name="T64" fmla="*/ 2147483647 w 249"/>
                <a:gd name="T65" fmla="*/ 2147483647 h 97"/>
                <a:gd name="T66" fmla="*/ 2147483647 w 249"/>
                <a:gd name="T67" fmla="*/ 2147483647 h 97"/>
                <a:gd name="T68" fmla="*/ 2147483647 w 249"/>
                <a:gd name="T69" fmla="*/ 2147483647 h 97"/>
                <a:gd name="T70" fmla="*/ 2147483647 w 249"/>
                <a:gd name="T71" fmla="*/ 2147483647 h 97"/>
                <a:gd name="T72" fmla="*/ 2147483647 w 249"/>
                <a:gd name="T73" fmla="*/ 2147483647 h 97"/>
                <a:gd name="T74" fmla="*/ 2147483647 w 249"/>
                <a:gd name="T75" fmla="*/ 2147483647 h 97"/>
                <a:gd name="T76" fmla="*/ 2147483647 w 249"/>
                <a:gd name="T77" fmla="*/ 2147483647 h 97"/>
                <a:gd name="T78" fmla="*/ 2147483647 w 249"/>
                <a:gd name="T79" fmla="*/ 2147483647 h 97"/>
                <a:gd name="T80" fmla="*/ 2147483647 w 249"/>
                <a:gd name="T81" fmla="*/ 2147483647 h 97"/>
                <a:gd name="T82" fmla="*/ 2147483647 w 249"/>
                <a:gd name="T83" fmla="*/ 2147483647 h 97"/>
                <a:gd name="T84" fmla="*/ 2147483647 w 249"/>
                <a:gd name="T85" fmla="*/ 2147483647 h 97"/>
                <a:gd name="T86" fmla="*/ 2147483647 w 249"/>
                <a:gd name="T87" fmla="*/ 2147483647 h 97"/>
                <a:gd name="T88" fmla="*/ 2147483647 w 249"/>
                <a:gd name="T89" fmla="*/ 2147483647 h 97"/>
                <a:gd name="T90" fmla="*/ 2147483647 w 249"/>
                <a:gd name="T91" fmla="*/ 2147483647 h 97"/>
                <a:gd name="T92" fmla="*/ 2147483647 w 249"/>
                <a:gd name="T93" fmla="*/ 2147483647 h 97"/>
                <a:gd name="T94" fmla="*/ 2147483647 w 249"/>
                <a:gd name="T95" fmla="*/ 2147483647 h 97"/>
                <a:gd name="T96" fmla="*/ 2147483647 w 249"/>
                <a:gd name="T97" fmla="*/ 2147483647 h 97"/>
                <a:gd name="T98" fmla="*/ 2147483647 w 249"/>
                <a:gd name="T99" fmla="*/ 2147483647 h 97"/>
                <a:gd name="T100" fmla="*/ 2147483647 w 249"/>
                <a:gd name="T101" fmla="*/ 2147483647 h 97"/>
                <a:gd name="T102" fmla="*/ 2147483647 w 249"/>
                <a:gd name="T103" fmla="*/ 2147483647 h 97"/>
                <a:gd name="T104" fmla="*/ 2147483647 w 249"/>
                <a:gd name="T105" fmla="*/ 2147483647 h 97"/>
                <a:gd name="T106" fmla="*/ 2147483647 w 249"/>
                <a:gd name="T107" fmla="*/ 2147483647 h 97"/>
                <a:gd name="T108" fmla="*/ 0 w 249"/>
                <a:gd name="T109" fmla="*/ 2147483647 h 97"/>
                <a:gd name="T110" fmla="*/ 2147483647 w 249"/>
                <a:gd name="T111" fmla="*/ 2147483647 h 97"/>
                <a:gd name="T112" fmla="*/ 2147483647 w 249"/>
                <a:gd name="T113" fmla="*/ 2147483647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97"/>
                <a:gd name="T173" fmla="*/ 249 w 249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97">
                  <a:moveTo>
                    <a:pt x="5" y="35"/>
                  </a:moveTo>
                  <a:lnTo>
                    <a:pt x="5" y="38"/>
                  </a:lnTo>
                  <a:lnTo>
                    <a:pt x="16" y="43"/>
                  </a:lnTo>
                  <a:lnTo>
                    <a:pt x="24" y="49"/>
                  </a:lnTo>
                  <a:lnTo>
                    <a:pt x="33" y="51"/>
                  </a:lnTo>
                  <a:lnTo>
                    <a:pt x="41" y="57"/>
                  </a:lnTo>
                  <a:lnTo>
                    <a:pt x="54" y="62"/>
                  </a:lnTo>
                  <a:lnTo>
                    <a:pt x="62" y="65"/>
                  </a:lnTo>
                  <a:lnTo>
                    <a:pt x="76" y="70"/>
                  </a:lnTo>
                  <a:lnTo>
                    <a:pt x="87" y="73"/>
                  </a:lnTo>
                  <a:lnTo>
                    <a:pt x="100" y="76"/>
                  </a:lnTo>
                  <a:lnTo>
                    <a:pt x="114" y="78"/>
                  </a:lnTo>
                  <a:lnTo>
                    <a:pt x="127" y="78"/>
                  </a:lnTo>
                  <a:lnTo>
                    <a:pt x="141" y="78"/>
                  </a:lnTo>
                  <a:lnTo>
                    <a:pt x="154" y="76"/>
                  </a:lnTo>
                  <a:lnTo>
                    <a:pt x="168" y="70"/>
                  </a:lnTo>
                  <a:lnTo>
                    <a:pt x="179" y="65"/>
                  </a:lnTo>
                  <a:lnTo>
                    <a:pt x="187" y="59"/>
                  </a:lnTo>
                  <a:lnTo>
                    <a:pt x="198" y="54"/>
                  </a:lnTo>
                  <a:lnTo>
                    <a:pt x="206" y="46"/>
                  </a:lnTo>
                  <a:lnTo>
                    <a:pt x="214" y="41"/>
                  </a:lnTo>
                  <a:lnTo>
                    <a:pt x="219" y="35"/>
                  </a:lnTo>
                  <a:lnTo>
                    <a:pt x="227" y="30"/>
                  </a:lnTo>
                  <a:lnTo>
                    <a:pt x="238" y="16"/>
                  </a:lnTo>
                  <a:lnTo>
                    <a:pt x="244" y="8"/>
                  </a:lnTo>
                  <a:lnTo>
                    <a:pt x="249" y="0"/>
                  </a:lnTo>
                  <a:lnTo>
                    <a:pt x="238" y="51"/>
                  </a:lnTo>
                  <a:lnTo>
                    <a:pt x="235" y="54"/>
                  </a:lnTo>
                  <a:lnTo>
                    <a:pt x="233" y="57"/>
                  </a:lnTo>
                  <a:lnTo>
                    <a:pt x="222" y="65"/>
                  </a:lnTo>
                  <a:lnTo>
                    <a:pt x="214" y="73"/>
                  </a:lnTo>
                  <a:lnTo>
                    <a:pt x="206" y="76"/>
                  </a:lnTo>
                  <a:lnTo>
                    <a:pt x="198" y="78"/>
                  </a:lnTo>
                  <a:lnTo>
                    <a:pt x="192" y="84"/>
                  </a:lnTo>
                  <a:lnTo>
                    <a:pt x="184" y="87"/>
                  </a:lnTo>
                  <a:lnTo>
                    <a:pt x="173" y="89"/>
                  </a:lnTo>
                  <a:lnTo>
                    <a:pt x="162" y="95"/>
                  </a:lnTo>
                  <a:lnTo>
                    <a:pt x="154" y="95"/>
                  </a:lnTo>
                  <a:lnTo>
                    <a:pt x="143" y="97"/>
                  </a:lnTo>
                  <a:lnTo>
                    <a:pt x="130" y="95"/>
                  </a:lnTo>
                  <a:lnTo>
                    <a:pt x="119" y="95"/>
                  </a:lnTo>
                  <a:lnTo>
                    <a:pt x="106" y="95"/>
                  </a:lnTo>
                  <a:lnTo>
                    <a:pt x="95" y="92"/>
                  </a:lnTo>
                  <a:lnTo>
                    <a:pt x="84" y="89"/>
                  </a:lnTo>
                  <a:lnTo>
                    <a:pt x="70" y="87"/>
                  </a:lnTo>
                  <a:lnTo>
                    <a:pt x="60" y="81"/>
                  </a:lnTo>
                  <a:lnTo>
                    <a:pt x="49" y="78"/>
                  </a:lnTo>
                  <a:lnTo>
                    <a:pt x="38" y="76"/>
                  </a:lnTo>
                  <a:lnTo>
                    <a:pt x="27" y="70"/>
                  </a:lnTo>
                  <a:lnTo>
                    <a:pt x="19" y="68"/>
                  </a:lnTo>
                  <a:lnTo>
                    <a:pt x="14" y="65"/>
                  </a:lnTo>
                  <a:lnTo>
                    <a:pt x="5" y="62"/>
                  </a:lnTo>
                  <a:lnTo>
                    <a:pt x="3" y="62"/>
                  </a:lnTo>
                  <a:lnTo>
                    <a:pt x="0" y="59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9" name="Freeform 94"/>
            <p:cNvSpPr>
              <a:spLocks/>
            </p:cNvSpPr>
            <p:nvPr/>
          </p:nvSpPr>
          <p:spPr bwMode="auto">
            <a:xfrm>
              <a:off x="4597400" y="4102101"/>
              <a:ext cx="266700" cy="433388"/>
            </a:xfrm>
            <a:custGeom>
              <a:avLst/>
              <a:gdLst>
                <a:gd name="T0" fmla="*/ 2147483647 w 168"/>
                <a:gd name="T1" fmla="*/ 2147483647 h 273"/>
                <a:gd name="T2" fmla="*/ 2147483647 w 168"/>
                <a:gd name="T3" fmla="*/ 2147483647 h 273"/>
                <a:gd name="T4" fmla="*/ 2147483647 w 168"/>
                <a:gd name="T5" fmla="*/ 2147483647 h 273"/>
                <a:gd name="T6" fmla="*/ 2147483647 w 168"/>
                <a:gd name="T7" fmla="*/ 2147483647 h 273"/>
                <a:gd name="T8" fmla="*/ 2147483647 w 168"/>
                <a:gd name="T9" fmla="*/ 2147483647 h 273"/>
                <a:gd name="T10" fmla="*/ 2147483647 w 168"/>
                <a:gd name="T11" fmla="*/ 2147483647 h 273"/>
                <a:gd name="T12" fmla="*/ 2147483647 w 168"/>
                <a:gd name="T13" fmla="*/ 2147483647 h 273"/>
                <a:gd name="T14" fmla="*/ 2147483647 w 168"/>
                <a:gd name="T15" fmla="*/ 2147483647 h 273"/>
                <a:gd name="T16" fmla="*/ 2147483647 w 168"/>
                <a:gd name="T17" fmla="*/ 2147483647 h 273"/>
                <a:gd name="T18" fmla="*/ 2147483647 w 168"/>
                <a:gd name="T19" fmla="*/ 2147483647 h 273"/>
                <a:gd name="T20" fmla="*/ 2147483647 w 168"/>
                <a:gd name="T21" fmla="*/ 2147483647 h 273"/>
                <a:gd name="T22" fmla="*/ 2147483647 w 168"/>
                <a:gd name="T23" fmla="*/ 2147483647 h 273"/>
                <a:gd name="T24" fmla="*/ 2147483647 w 168"/>
                <a:gd name="T25" fmla="*/ 2147483647 h 273"/>
                <a:gd name="T26" fmla="*/ 2147483647 w 168"/>
                <a:gd name="T27" fmla="*/ 2147483647 h 273"/>
                <a:gd name="T28" fmla="*/ 2147483647 w 168"/>
                <a:gd name="T29" fmla="*/ 2147483647 h 273"/>
                <a:gd name="T30" fmla="*/ 2147483647 w 168"/>
                <a:gd name="T31" fmla="*/ 2147483647 h 273"/>
                <a:gd name="T32" fmla="*/ 0 w 168"/>
                <a:gd name="T33" fmla="*/ 2147483647 h 273"/>
                <a:gd name="T34" fmla="*/ 2147483647 w 168"/>
                <a:gd name="T35" fmla="*/ 2147483647 h 273"/>
                <a:gd name="T36" fmla="*/ 2147483647 w 168"/>
                <a:gd name="T37" fmla="*/ 2147483647 h 273"/>
                <a:gd name="T38" fmla="*/ 2147483647 w 168"/>
                <a:gd name="T39" fmla="*/ 2147483647 h 273"/>
                <a:gd name="T40" fmla="*/ 2147483647 w 168"/>
                <a:gd name="T41" fmla="*/ 2147483647 h 273"/>
                <a:gd name="T42" fmla="*/ 2147483647 w 168"/>
                <a:gd name="T43" fmla="*/ 2147483647 h 273"/>
                <a:gd name="T44" fmla="*/ 2147483647 w 168"/>
                <a:gd name="T45" fmla="*/ 2147483647 h 273"/>
                <a:gd name="T46" fmla="*/ 2147483647 w 168"/>
                <a:gd name="T47" fmla="*/ 2147483647 h 273"/>
                <a:gd name="T48" fmla="*/ 2147483647 w 168"/>
                <a:gd name="T49" fmla="*/ 2147483647 h 273"/>
                <a:gd name="T50" fmla="*/ 2147483647 w 168"/>
                <a:gd name="T51" fmla="*/ 2147483647 h 273"/>
                <a:gd name="T52" fmla="*/ 2147483647 w 168"/>
                <a:gd name="T53" fmla="*/ 2147483647 h 273"/>
                <a:gd name="T54" fmla="*/ 2147483647 w 168"/>
                <a:gd name="T55" fmla="*/ 2147483647 h 273"/>
                <a:gd name="T56" fmla="*/ 2147483647 w 168"/>
                <a:gd name="T57" fmla="*/ 2147483647 h 273"/>
                <a:gd name="T58" fmla="*/ 2147483647 w 168"/>
                <a:gd name="T59" fmla="*/ 2147483647 h 273"/>
                <a:gd name="T60" fmla="*/ 2147483647 w 168"/>
                <a:gd name="T61" fmla="*/ 2147483647 h 273"/>
                <a:gd name="T62" fmla="*/ 2147483647 w 168"/>
                <a:gd name="T63" fmla="*/ 2147483647 h 273"/>
                <a:gd name="T64" fmla="*/ 2147483647 w 168"/>
                <a:gd name="T65" fmla="*/ 2147483647 h 273"/>
                <a:gd name="T66" fmla="*/ 2147483647 w 168"/>
                <a:gd name="T67" fmla="*/ 2147483647 h 273"/>
                <a:gd name="T68" fmla="*/ 2147483647 w 168"/>
                <a:gd name="T69" fmla="*/ 2147483647 h 273"/>
                <a:gd name="T70" fmla="*/ 2147483647 w 168"/>
                <a:gd name="T71" fmla="*/ 2147483647 h 273"/>
                <a:gd name="T72" fmla="*/ 2147483647 w 168"/>
                <a:gd name="T73" fmla="*/ 2147483647 h 273"/>
                <a:gd name="T74" fmla="*/ 2147483647 w 168"/>
                <a:gd name="T75" fmla="*/ 2147483647 h 273"/>
                <a:gd name="T76" fmla="*/ 2147483647 w 168"/>
                <a:gd name="T77" fmla="*/ 2147483647 h 273"/>
                <a:gd name="T78" fmla="*/ 2147483647 w 168"/>
                <a:gd name="T79" fmla="*/ 2147483647 h 273"/>
                <a:gd name="T80" fmla="*/ 2147483647 w 168"/>
                <a:gd name="T81" fmla="*/ 2147483647 h 273"/>
                <a:gd name="T82" fmla="*/ 2147483647 w 168"/>
                <a:gd name="T83" fmla="*/ 2147483647 h 273"/>
                <a:gd name="T84" fmla="*/ 2147483647 w 168"/>
                <a:gd name="T85" fmla="*/ 2147483647 h 273"/>
                <a:gd name="T86" fmla="*/ 2147483647 w 168"/>
                <a:gd name="T87" fmla="*/ 2147483647 h 273"/>
                <a:gd name="T88" fmla="*/ 2147483647 w 168"/>
                <a:gd name="T89" fmla="*/ 2147483647 h 273"/>
                <a:gd name="T90" fmla="*/ 2147483647 w 168"/>
                <a:gd name="T91" fmla="*/ 2147483647 h 273"/>
                <a:gd name="T92" fmla="*/ 2147483647 w 168"/>
                <a:gd name="T93" fmla="*/ 2147483647 h 273"/>
                <a:gd name="T94" fmla="*/ 2147483647 w 168"/>
                <a:gd name="T95" fmla="*/ 2147483647 h 273"/>
                <a:gd name="T96" fmla="*/ 2147483647 w 168"/>
                <a:gd name="T97" fmla="*/ 0 h 273"/>
                <a:gd name="T98" fmla="*/ 2147483647 w 168"/>
                <a:gd name="T99" fmla="*/ 0 h 273"/>
                <a:gd name="T100" fmla="*/ 2147483647 w 168"/>
                <a:gd name="T101" fmla="*/ 2147483647 h 273"/>
                <a:gd name="T102" fmla="*/ 2147483647 w 168"/>
                <a:gd name="T103" fmla="*/ 2147483647 h 273"/>
                <a:gd name="T104" fmla="*/ 2147483647 w 168"/>
                <a:gd name="T105" fmla="*/ 2147483647 h 2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73"/>
                <a:gd name="T161" fmla="*/ 168 w 168"/>
                <a:gd name="T162" fmla="*/ 273 h 2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73">
                  <a:moveTo>
                    <a:pt x="165" y="6"/>
                  </a:moveTo>
                  <a:lnTo>
                    <a:pt x="162" y="6"/>
                  </a:lnTo>
                  <a:lnTo>
                    <a:pt x="162" y="14"/>
                  </a:lnTo>
                  <a:lnTo>
                    <a:pt x="157" y="22"/>
                  </a:lnTo>
                  <a:lnTo>
                    <a:pt x="152" y="35"/>
                  </a:lnTo>
                  <a:lnTo>
                    <a:pt x="144" y="52"/>
                  </a:lnTo>
                  <a:lnTo>
                    <a:pt x="135" y="68"/>
                  </a:lnTo>
                  <a:lnTo>
                    <a:pt x="127" y="87"/>
                  </a:lnTo>
                  <a:lnTo>
                    <a:pt x="116" y="108"/>
                  </a:lnTo>
                  <a:lnTo>
                    <a:pt x="103" y="130"/>
                  </a:lnTo>
                  <a:lnTo>
                    <a:pt x="92" y="149"/>
                  </a:lnTo>
                  <a:lnTo>
                    <a:pt x="79" y="168"/>
                  </a:lnTo>
                  <a:lnTo>
                    <a:pt x="65" y="189"/>
                  </a:lnTo>
                  <a:lnTo>
                    <a:pt x="49" y="206"/>
                  </a:lnTo>
                  <a:lnTo>
                    <a:pt x="33" y="222"/>
                  </a:lnTo>
                  <a:lnTo>
                    <a:pt x="16" y="235"/>
                  </a:lnTo>
                  <a:lnTo>
                    <a:pt x="0" y="246"/>
                  </a:lnTo>
                  <a:lnTo>
                    <a:pt x="6" y="273"/>
                  </a:lnTo>
                  <a:lnTo>
                    <a:pt x="14" y="268"/>
                  </a:lnTo>
                  <a:lnTo>
                    <a:pt x="19" y="265"/>
                  </a:lnTo>
                  <a:lnTo>
                    <a:pt x="24" y="260"/>
                  </a:lnTo>
                  <a:lnTo>
                    <a:pt x="33" y="257"/>
                  </a:lnTo>
                  <a:lnTo>
                    <a:pt x="41" y="252"/>
                  </a:lnTo>
                  <a:lnTo>
                    <a:pt x="49" y="244"/>
                  </a:lnTo>
                  <a:lnTo>
                    <a:pt x="57" y="238"/>
                  </a:lnTo>
                  <a:lnTo>
                    <a:pt x="65" y="230"/>
                  </a:lnTo>
                  <a:lnTo>
                    <a:pt x="76" y="225"/>
                  </a:lnTo>
                  <a:lnTo>
                    <a:pt x="84" y="217"/>
                  </a:lnTo>
                  <a:lnTo>
                    <a:pt x="89" y="208"/>
                  </a:lnTo>
                  <a:lnTo>
                    <a:pt x="98" y="200"/>
                  </a:lnTo>
                  <a:lnTo>
                    <a:pt x="106" y="192"/>
                  </a:lnTo>
                  <a:lnTo>
                    <a:pt x="111" y="179"/>
                  </a:lnTo>
                  <a:lnTo>
                    <a:pt x="119" y="168"/>
                  </a:lnTo>
                  <a:lnTo>
                    <a:pt x="125" y="154"/>
                  </a:lnTo>
                  <a:lnTo>
                    <a:pt x="133" y="141"/>
                  </a:lnTo>
                  <a:lnTo>
                    <a:pt x="135" y="127"/>
                  </a:lnTo>
                  <a:lnTo>
                    <a:pt x="141" y="111"/>
                  </a:lnTo>
                  <a:lnTo>
                    <a:pt x="146" y="98"/>
                  </a:lnTo>
                  <a:lnTo>
                    <a:pt x="152" y="84"/>
                  </a:lnTo>
                  <a:lnTo>
                    <a:pt x="154" y="68"/>
                  </a:lnTo>
                  <a:lnTo>
                    <a:pt x="160" y="57"/>
                  </a:lnTo>
                  <a:lnTo>
                    <a:pt x="162" y="43"/>
                  </a:lnTo>
                  <a:lnTo>
                    <a:pt x="165" y="33"/>
                  </a:lnTo>
                  <a:lnTo>
                    <a:pt x="165" y="22"/>
                  </a:lnTo>
                  <a:lnTo>
                    <a:pt x="168" y="14"/>
                  </a:lnTo>
                  <a:lnTo>
                    <a:pt x="168" y="8"/>
                  </a:lnTo>
                  <a:lnTo>
                    <a:pt x="168" y="6"/>
                  </a:lnTo>
                  <a:lnTo>
                    <a:pt x="165" y="0"/>
                  </a:lnTo>
                  <a:lnTo>
                    <a:pt x="165" y="3"/>
                  </a:lnTo>
                  <a:lnTo>
                    <a:pt x="165" y="6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0" name="Freeform 95"/>
            <p:cNvSpPr>
              <a:spLocks/>
            </p:cNvSpPr>
            <p:nvPr/>
          </p:nvSpPr>
          <p:spPr bwMode="auto">
            <a:xfrm>
              <a:off x="4622800" y="4313238"/>
              <a:ext cx="430212" cy="347663"/>
            </a:xfrm>
            <a:custGeom>
              <a:avLst/>
              <a:gdLst>
                <a:gd name="T0" fmla="*/ 2147483647 w 271"/>
                <a:gd name="T1" fmla="*/ 2147483647 h 219"/>
                <a:gd name="T2" fmla="*/ 2147483647 w 271"/>
                <a:gd name="T3" fmla="*/ 2147483647 h 219"/>
                <a:gd name="T4" fmla="*/ 2147483647 w 271"/>
                <a:gd name="T5" fmla="*/ 2147483647 h 219"/>
                <a:gd name="T6" fmla="*/ 2147483647 w 271"/>
                <a:gd name="T7" fmla="*/ 2147483647 h 219"/>
                <a:gd name="T8" fmla="*/ 2147483647 w 271"/>
                <a:gd name="T9" fmla="*/ 2147483647 h 219"/>
                <a:gd name="T10" fmla="*/ 2147483647 w 271"/>
                <a:gd name="T11" fmla="*/ 2147483647 h 219"/>
                <a:gd name="T12" fmla="*/ 2147483647 w 271"/>
                <a:gd name="T13" fmla="*/ 2147483647 h 219"/>
                <a:gd name="T14" fmla="*/ 2147483647 w 271"/>
                <a:gd name="T15" fmla="*/ 2147483647 h 219"/>
                <a:gd name="T16" fmla="*/ 2147483647 w 271"/>
                <a:gd name="T17" fmla="*/ 2147483647 h 219"/>
                <a:gd name="T18" fmla="*/ 2147483647 w 271"/>
                <a:gd name="T19" fmla="*/ 2147483647 h 219"/>
                <a:gd name="T20" fmla="*/ 2147483647 w 271"/>
                <a:gd name="T21" fmla="*/ 2147483647 h 219"/>
                <a:gd name="T22" fmla="*/ 2147483647 w 271"/>
                <a:gd name="T23" fmla="*/ 2147483647 h 219"/>
                <a:gd name="T24" fmla="*/ 2147483647 w 271"/>
                <a:gd name="T25" fmla="*/ 2147483647 h 219"/>
                <a:gd name="T26" fmla="*/ 2147483647 w 271"/>
                <a:gd name="T27" fmla="*/ 2147483647 h 219"/>
                <a:gd name="T28" fmla="*/ 2147483647 w 271"/>
                <a:gd name="T29" fmla="*/ 2147483647 h 219"/>
                <a:gd name="T30" fmla="*/ 2147483647 w 271"/>
                <a:gd name="T31" fmla="*/ 2147483647 h 219"/>
                <a:gd name="T32" fmla="*/ 2147483647 w 271"/>
                <a:gd name="T33" fmla="*/ 2147483647 h 219"/>
                <a:gd name="T34" fmla="*/ 2147483647 w 271"/>
                <a:gd name="T35" fmla="*/ 2147483647 h 219"/>
                <a:gd name="T36" fmla="*/ 2147483647 w 271"/>
                <a:gd name="T37" fmla="*/ 2147483647 h 219"/>
                <a:gd name="T38" fmla="*/ 2147483647 w 271"/>
                <a:gd name="T39" fmla="*/ 2147483647 h 219"/>
                <a:gd name="T40" fmla="*/ 2147483647 w 271"/>
                <a:gd name="T41" fmla="*/ 2147483647 h 219"/>
                <a:gd name="T42" fmla="*/ 2147483647 w 271"/>
                <a:gd name="T43" fmla="*/ 2147483647 h 219"/>
                <a:gd name="T44" fmla="*/ 2147483647 w 271"/>
                <a:gd name="T45" fmla="*/ 0 h 219"/>
                <a:gd name="T46" fmla="*/ 2147483647 w 271"/>
                <a:gd name="T47" fmla="*/ 2147483647 h 219"/>
                <a:gd name="T48" fmla="*/ 2147483647 w 271"/>
                <a:gd name="T49" fmla="*/ 2147483647 h 219"/>
                <a:gd name="T50" fmla="*/ 2147483647 w 271"/>
                <a:gd name="T51" fmla="*/ 2147483647 h 219"/>
                <a:gd name="T52" fmla="*/ 2147483647 w 271"/>
                <a:gd name="T53" fmla="*/ 2147483647 h 219"/>
                <a:gd name="T54" fmla="*/ 2147483647 w 271"/>
                <a:gd name="T55" fmla="*/ 2147483647 h 219"/>
                <a:gd name="T56" fmla="*/ 2147483647 w 271"/>
                <a:gd name="T57" fmla="*/ 2147483647 h 219"/>
                <a:gd name="T58" fmla="*/ 2147483647 w 271"/>
                <a:gd name="T59" fmla="*/ 2147483647 h 219"/>
                <a:gd name="T60" fmla="*/ 2147483647 w 271"/>
                <a:gd name="T61" fmla="*/ 2147483647 h 219"/>
                <a:gd name="T62" fmla="*/ 2147483647 w 271"/>
                <a:gd name="T63" fmla="*/ 2147483647 h 219"/>
                <a:gd name="T64" fmla="*/ 2147483647 w 271"/>
                <a:gd name="T65" fmla="*/ 2147483647 h 219"/>
                <a:gd name="T66" fmla="*/ 2147483647 w 271"/>
                <a:gd name="T67" fmla="*/ 2147483647 h 219"/>
                <a:gd name="T68" fmla="*/ 2147483647 w 271"/>
                <a:gd name="T69" fmla="*/ 2147483647 h 219"/>
                <a:gd name="T70" fmla="*/ 2147483647 w 271"/>
                <a:gd name="T71" fmla="*/ 2147483647 h 219"/>
                <a:gd name="T72" fmla="*/ 2147483647 w 271"/>
                <a:gd name="T73" fmla="*/ 2147483647 h 219"/>
                <a:gd name="T74" fmla="*/ 2147483647 w 271"/>
                <a:gd name="T75" fmla="*/ 2147483647 h 219"/>
                <a:gd name="T76" fmla="*/ 2147483647 w 271"/>
                <a:gd name="T77" fmla="*/ 2147483647 h 219"/>
                <a:gd name="T78" fmla="*/ 0 w 271"/>
                <a:gd name="T79" fmla="*/ 2147483647 h 219"/>
                <a:gd name="T80" fmla="*/ 0 w 271"/>
                <a:gd name="T81" fmla="*/ 2147483647 h 219"/>
                <a:gd name="T82" fmla="*/ 0 w 271"/>
                <a:gd name="T83" fmla="*/ 2147483647 h 219"/>
                <a:gd name="T84" fmla="*/ 2147483647 w 271"/>
                <a:gd name="T85" fmla="*/ 2147483647 h 219"/>
                <a:gd name="T86" fmla="*/ 2147483647 w 271"/>
                <a:gd name="T87" fmla="*/ 2147483647 h 219"/>
                <a:gd name="T88" fmla="*/ 2147483647 w 271"/>
                <a:gd name="T89" fmla="*/ 2147483647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1"/>
                <a:gd name="T136" fmla="*/ 0 h 219"/>
                <a:gd name="T137" fmla="*/ 271 w 271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1" h="219">
                  <a:moveTo>
                    <a:pt x="6" y="140"/>
                  </a:moveTo>
                  <a:lnTo>
                    <a:pt x="114" y="130"/>
                  </a:lnTo>
                  <a:lnTo>
                    <a:pt x="98" y="135"/>
                  </a:lnTo>
                  <a:lnTo>
                    <a:pt x="87" y="140"/>
                  </a:lnTo>
                  <a:lnTo>
                    <a:pt x="73" y="143"/>
                  </a:lnTo>
                  <a:lnTo>
                    <a:pt x="63" y="148"/>
                  </a:lnTo>
                  <a:lnTo>
                    <a:pt x="57" y="151"/>
                  </a:lnTo>
                  <a:lnTo>
                    <a:pt x="54" y="154"/>
                  </a:lnTo>
                  <a:lnTo>
                    <a:pt x="57" y="154"/>
                  </a:lnTo>
                  <a:lnTo>
                    <a:pt x="63" y="157"/>
                  </a:lnTo>
                  <a:lnTo>
                    <a:pt x="71" y="159"/>
                  </a:lnTo>
                  <a:lnTo>
                    <a:pt x="82" y="162"/>
                  </a:lnTo>
                  <a:lnTo>
                    <a:pt x="92" y="162"/>
                  </a:lnTo>
                  <a:lnTo>
                    <a:pt x="103" y="165"/>
                  </a:lnTo>
                  <a:lnTo>
                    <a:pt x="109" y="167"/>
                  </a:lnTo>
                  <a:lnTo>
                    <a:pt x="111" y="167"/>
                  </a:lnTo>
                  <a:lnTo>
                    <a:pt x="71" y="175"/>
                  </a:lnTo>
                  <a:lnTo>
                    <a:pt x="36" y="178"/>
                  </a:lnTo>
                  <a:lnTo>
                    <a:pt x="36" y="184"/>
                  </a:lnTo>
                  <a:lnTo>
                    <a:pt x="38" y="189"/>
                  </a:lnTo>
                  <a:lnTo>
                    <a:pt x="44" y="194"/>
                  </a:lnTo>
                  <a:lnTo>
                    <a:pt x="46" y="197"/>
                  </a:lnTo>
                  <a:lnTo>
                    <a:pt x="54" y="200"/>
                  </a:lnTo>
                  <a:lnTo>
                    <a:pt x="60" y="200"/>
                  </a:lnTo>
                  <a:lnTo>
                    <a:pt x="68" y="203"/>
                  </a:lnTo>
                  <a:lnTo>
                    <a:pt x="76" y="200"/>
                  </a:lnTo>
                  <a:lnTo>
                    <a:pt x="87" y="200"/>
                  </a:lnTo>
                  <a:lnTo>
                    <a:pt x="100" y="197"/>
                  </a:lnTo>
                  <a:lnTo>
                    <a:pt x="114" y="197"/>
                  </a:lnTo>
                  <a:lnTo>
                    <a:pt x="128" y="189"/>
                  </a:lnTo>
                  <a:lnTo>
                    <a:pt x="144" y="184"/>
                  </a:lnTo>
                  <a:lnTo>
                    <a:pt x="157" y="175"/>
                  </a:lnTo>
                  <a:lnTo>
                    <a:pt x="171" y="165"/>
                  </a:lnTo>
                  <a:lnTo>
                    <a:pt x="182" y="154"/>
                  </a:lnTo>
                  <a:lnTo>
                    <a:pt x="195" y="140"/>
                  </a:lnTo>
                  <a:lnTo>
                    <a:pt x="206" y="127"/>
                  </a:lnTo>
                  <a:lnTo>
                    <a:pt x="219" y="113"/>
                  </a:lnTo>
                  <a:lnTo>
                    <a:pt x="228" y="97"/>
                  </a:lnTo>
                  <a:lnTo>
                    <a:pt x="238" y="84"/>
                  </a:lnTo>
                  <a:lnTo>
                    <a:pt x="247" y="67"/>
                  </a:lnTo>
                  <a:lnTo>
                    <a:pt x="252" y="54"/>
                  </a:lnTo>
                  <a:lnTo>
                    <a:pt x="260" y="40"/>
                  </a:lnTo>
                  <a:lnTo>
                    <a:pt x="263" y="27"/>
                  </a:lnTo>
                  <a:lnTo>
                    <a:pt x="268" y="11"/>
                  </a:lnTo>
                  <a:lnTo>
                    <a:pt x="271" y="0"/>
                  </a:lnTo>
                  <a:lnTo>
                    <a:pt x="271" y="21"/>
                  </a:lnTo>
                  <a:lnTo>
                    <a:pt x="268" y="29"/>
                  </a:lnTo>
                  <a:lnTo>
                    <a:pt x="268" y="43"/>
                  </a:lnTo>
                  <a:lnTo>
                    <a:pt x="265" y="54"/>
                  </a:lnTo>
                  <a:lnTo>
                    <a:pt x="265" y="70"/>
                  </a:lnTo>
                  <a:lnTo>
                    <a:pt x="260" y="84"/>
                  </a:lnTo>
                  <a:lnTo>
                    <a:pt x="257" y="97"/>
                  </a:lnTo>
                  <a:lnTo>
                    <a:pt x="252" y="113"/>
                  </a:lnTo>
                  <a:lnTo>
                    <a:pt x="247" y="127"/>
                  </a:lnTo>
                  <a:lnTo>
                    <a:pt x="238" y="140"/>
                  </a:lnTo>
                  <a:lnTo>
                    <a:pt x="230" y="154"/>
                  </a:lnTo>
                  <a:lnTo>
                    <a:pt x="222" y="165"/>
                  </a:lnTo>
                  <a:lnTo>
                    <a:pt x="211" y="178"/>
                  </a:lnTo>
                  <a:lnTo>
                    <a:pt x="198" y="184"/>
                  </a:lnTo>
                  <a:lnTo>
                    <a:pt x="184" y="192"/>
                  </a:lnTo>
                  <a:lnTo>
                    <a:pt x="171" y="197"/>
                  </a:lnTo>
                  <a:lnTo>
                    <a:pt x="160" y="205"/>
                  </a:lnTo>
                  <a:lnTo>
                    <a:pt x="144" y="208"/>
                  </a:lnTo>
                  <a:lnTo>
                    <a:pt x="130" y="211"/>
                  </a:lnTo>
                  <a:lnTo>
                    <a:pt x="117" y="213"/>
                  </a:lnTo>
                  <a:lnTo>
                    <a:pt x="103" y="219"/>
                  </a:lnTo>
                  <a:lnTo>
                    <a:pt x="90" y="219"/>
                  </a:lnTo>
                  <a:lnTo>
                    <a:pt x="76" y="219"/>
                  </a:lnTo>
                  <a:lnTo>
                    <a:pt x="65" y="219"/>
                  </a:lnTo>
                  <a:lnTo>
                    <a:pt x="54" y="219"/>
                  </a:lnTo>
                  <a:lnTo>
                    <a:pt x="44" y="219"/>
                  </a:lnTo>
                  <a:lnTo>
                    <a:pt x="33" y="216"/>
                  </a:lnTo>
                  <a:lnTo>
                    <a:pt x="27" y="216"/>
                  </a:lnTo>
                  <a:lnTo>
                    <a:pt x="22" y="216"/>
                  </a:lnTo>
                  <a:lnTo>
                    <a:pt x="14" y="211"/>
                  </a:lnTo>
                  <a:lnTo>
                    <a:pt x="8" y="208"/>
                  </a:lnTo>
                  <a:lnTo>
                    <a:pt x="6" y="205"/>
                  </a:lnTo>
                  <a:lnTo>
                    <a:pt x="3" y="200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3" y="143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1" name="Freeform 96"/>
            <p:cNvSpPr>
              <a:spLocks/>
            </p:cNvSpPr>
            <p:nvPr/>
          </p:nvSpPr>
          <p:spPr bwMode="auto">
            <a:xfrm>
              <a:off x="5083175" y="4137026"/>
              <a:ext cx="111125" cy="123825"/>
            </a:xfrm>
            <a:custGeom>
              <a:avLst/>
              <a:gdLst>
                <a:gd name="T0" fmla="*/ 2147483647 w 70"/>
                <a:gd name="T1" fmla="*/ 2147483647 h 78"/>
                <a:gd name="T2" fmla="*/ 2147483647 w 70"/>
                <a:gd name="T3" fmla="*/ 0 h 78"/>
                <a:gd name="T4" fmla="*/ 0 w 70"/>
                <a:gd name="T5" fmla="*/ 2147483647 h 78"/>
                <a:gd name="T6" fmla="*/ 2147483647 w 70"/>
                <a:gd name="T7" fmla="*/ 2147483647 h 78"/>
                <a:gd name="T8" fmla="*/ 2147483647 w 70"/>
                <a:gd name="T9" fmla="*/ 2147483647 h 78"/>
                <a:gd name="T10" fmla="*/ 2147483647 w 70"/>
                <a:gd name="T11" fmla="*/ 214748364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78"/>
                <a:gd name="T20" fmla="*/ 70 w 70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78">
                  <a:moveTo>
                    <a:pt x="62" y="54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0" y="78"/>
                  </a:lnTo>
                  <a:lnTo>
                    <a:pt x="62" y="54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2" name="Freeform 97"/>
            <p:cNvSpPr>
              <a:spLocks/>
            </p:cNvSpPr>
            <p:nvPr/>
          </p:nvSpPr>
          <p:spPr bwMode="auto">
            <a:xfrm>
              <a:off x="5113338" y="4505326"/>
              <a:ext cx="98425" cy="120650"/>
            </a:xfrm>
            <a:custGeom>
              <a:avLst/>
              <a:gdLst>
                <a:gd name="T0" fmla="*/ 2147483647 w 62"/>
                <a:gd name="T1" fmla="*/ 2147483647 h 76"/>
                <a:gd name="T2" fmla="*/ 2147483647 w 62"/>
                <a:gd name="T3" fmla="*/ 2147483647 h 76"/>
                <a:gd name="T4" fmla="*/ 0 w 62"/>
                <a:gd name="T5" fmla="*/ 2147483647 h 76"/>
                <a:gd name="T6" fmla="*/ 2147483647 w 62"/>
                <a:gd name="T7" fmla="*/ 0 h 76"/>
                <a:gd name="T8" fmla="*/ 2147483647 w 62"/>
                <a:gd name="T9" fmla="*/ 2147483647 h 76"/>
                <a:gd name="T10" fmla="*/ 2147483647 w 62"/>
                <a:gd name="T11" fmla="*/ 2147483647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6"/>
                <a:gd name="T20" fmla="*/ 62 w 62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6">
                  <a:moveTo>
                    <a:pt x="57" y="33"/>
                  </a:moveTo>
                  <a:lnTo>
                    <a:pt x="24" y="76"/>
                  </a:lnTo>
                  <a:lnTo>
                    <a:pt x="0" y="65"/>
                  </a:lnTo>
                  <a:lnTo>
                    <a:pt x="62" y="0"/>
                  </a:lnTo>
                  <a:lnTo>
                    <a:pt x="57" y="33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3" name="Freeform 98"/>
            <p:cNvSpPr>
              <a:spLocks/>
            </p:cNvSpPr>
            <p:nvPr/>
          </p:nvSpPr>
          <p:spPr bwMode="auto">
            <a:xfrm>
              <a:off x="5073650" y="4338638"/>
              <a:ext cx="90487" cy="85725"/>
            </a:xfrm>
            <a:custGeom>
              <a:avLst/>
              <a:gdLst>
                <a:gd name="T0" fmla="*/ 2147483647 w 57"/>
                <a:gd name="T1" fmla="*/ 2147483647 h 54"/>
                <a:gd name="T2" fmla="*/ 2147483647 w 57"/>
                <a:gd name="T3" fmla="*/ 2147483647 h 54"/>
                <a:gd name="T4" fmla="*/ 2147483647 w 57"/>
                <a:gd name="T5" fmla="*/ 2147483647 h 54"/>
                <a:gd name="T6" fmla="*/ 2147483647 w 57"/>
                <a:gd name="T7" fmla="*/ 0 h 54"/>
                <a:gd name="T8" fmla="*/ 2147483647 w 57"/>
                <a:gd name="T9" fmla="*/ 2147483647 h 54"/>
                <a:gd name="T10" fmla="*/ 2147483647 w 57"/>
                <a:gd name="T11" fmla="*/ 2147483647 h 54"/>
                <a:gd name="T12" fmla="*/ 2147483647 w 57"/>
                <a:gd name="T13" fmla="*/ 2147483647 h 54"/>
                <a:gd name="T14" fmla="*/ 2147483647 w 57"/>
                <a:gd name="T15" fmla="*/ 2147483647 h 54"/>
                <a:gd name="T16" fmla="*/ 2147483647 w 57"/>
                <a:gd name="T17" fmla="*/ 2147483647 h 54"/>
                <a:gd name="T18" fmla="*/ 0 w 57"/>
                <a:gd name="T19" fmla="*/ 2147483647 h 54"/>
                <a:gd name="T20" fmla="*/ 2147483647 w 57"/>
                <a:gd name="T21" fmla="*/ 2147483647 h 54"/>
                <a:gd name="T22" fmla="*/ 2147483647 w 57"/>
                <a:gd name="T23" fmla="*/ 2147483647 h 54"/>
                <a:gd name="T24" fmla="*/ 2147483647 w 57"/>
                <a:gd name="T25" fmla="*/ 2147483647 h 54"/>
                <a:gd name="T26" fmla="*/ 2147483647 w 57"/>
                <a:gd name="T27" fmla="*/ 2147483647 h 54"/>
                <a:gd name="T28" fmla="*/ 2147483647 w 57"/>
                <a:gd name="T29" fmla="*/ 2147483647 h 54"/>
                <a:gd name="T30" fmla="*/ 2147483647 w 57"/>
                <a:gd name="T31" fmla="*/ 2147483647 h 54"/>
                <a:gd name="T32" fmla="*/ 2147483647 w 57"/>
                <a:gd name="T33" fmla="*/ 2147483647 h 54"/>
                <a:gd name="T34" fmla="*/ 2147483647 w 57"/>
                <a:gd name="T35" fmla="*/ 2147483647 h 54"/>
                <a:gd name="T36" fmla="*/ 2147483647 w 57"/>
                <a:gd name="T37" fmla="*/ 2147483647 h 54"/>
                <a:gd name="T38" fmla="*/ 2147483647 w 57"/>
                <a:gd name="T39" fmla="*/ 2147483647 h 54"/>
                <a:gd name="T40" fmla="*/ 2147483647 w 57"/>
                <a:gd name="T41" fmla="*/ 2147483647 h 54"/>
                <a:gd name="T42" fmla="*/ 2147483647 w 57"/>
                <a:gd name="T43" fmla="*/ 2147483647 h 54"/>
                <a:gd name="T44" fmla="*/ 2147483647 w 57"/>
                <a:gd name="T45" fmla="*/ 2147483647 h 54"/>
                <a:gd name="T46" fmla="*/ 2147483647 w 57"/>
                <a:gd name="T47" fmla="*/ 2147483647 h 54"/>
                <a:gd name="T48" fmla="*/ 2147483647 w 57"/>
                <a:gd name="T49" fmla="*/ 2147483647 h 54"/>
                <a:gd name="T50" fmla="*/ 2147483647 w 57"/>
                <a:gd name="T51" fmla="*/ 2147483647 h 54"/>
                <a:gd name="T52" fmla="*/ 2147483647 w 57"/>
                <a:gd name="T53" fmla="*/ 2147483647 h 54"/>
                <a:gd name="T54" fmla="*/ 2147483647 w 57"/>
                <a:gd name="T55" fmla="*/ 2147483647 h 54"/>
                <a:gd name="T56" fmla="*/ 2147483647 w 57"/>
                <a:gd name="T57" fmla="*/ 2147483647 h 54"/>
                <a:gd name="T58" fmla="*/ 2147483647 w 57"/>
                <a:gd name="T59" fmla="*/ 2147483647 h 54"/>
                <a:gd name="T60" fmla="*/ 2147483647 w 57"/>
                <a:gd name="T61" fmla="*/ 2147483647 h 54"/>
                <a:gd name="T62" fmla="*/ 2147483647 w 57"/>
                <a:gd name="T63" fmla="*/ 2147483647 h 54"/>
                <a:gd name="T64" fmla="*/ 2147483647 w 57"/>
                <a:gd name="T65" fmla="*/ 2147483647 h 54"/>
                <a:gd name="T66" fmla="*/ 2147483647 w 57"/>
                <a:gd name="T67" fmla="*/ 2147483647 h 54"/>
                <a:gd name="T68" fmla="*/ 2147483647 w 57"/>
                <a:gd name="T69" fmla="*/ 2147483647 h 54"/>
                <a:gd name="T70" fmla="*/ 2147483647 w 57"/>
                <a:gd name="T71" fmla="*/ 2147483647 h 54"/>
                <a:gd name="T72" fmla="*/ 2147483647 w 57"/>
                <a:gd name="T73" fmla="*/ 2147483647 h 54"/>
                <a:gd name="T74" fmla="*/ 2147483647 w 57"/>
                <a:gd name="T75" fmla="*/ 2147483647 h 54"/>
                <a:gd name="T76" fmla="*/ 2147483647 w 57"/>
                <a:gd name="T77" fmla="*/ 2147483647 h 54"/>
                <a:gd name="T78" fmla="*/ 2147483647 w 57"/>
                <a:gd name="T79" fmla="*/ 2147483647 h 54"/>
                <a:gd name="T80" fmla="*/ 2147483647 w 57"/>
                <a:gd name="T81" fmla="*/ 2147483647 h 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54"/>
                <a:gd name="T125" fmla="*/ 57 w 57"/>
                <a:gd name="T126" fmla="*/ 54 h 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54">
                  <a:moveTo>
                    <a:pt x="46" y="5"/>
                  </a:moveTo>
                  <a:lnTo>
                    <a:pt x="41" y="3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1" y="3"/>
                  </a:lnTo>
                  <a:lnTo>
                    <a:pt x="9" y="8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3" y="40"/>
                  </a:lnTo>
                  <a:lnTo>
                    <a:pt x="9" y="46"/>
                  </a:lnTo>
                  <a:lnTo>
                    <a:pt x="14" y="51"/>
                  </a:lnTo>
                  <a:lnTo>
                    <a:pt x="25" y="54"/>
                  </a:lnTo>
                  <a:lnTo>
                    <a:pt x="33" y="54"/>
                  </a:lnTo>
                  <a:lnTo>
                    <a:pt x="38" y="51"/>
                  </a:lnTo>
                  <a:lnTo>
                    <a:pt x="44" y="46"/>
                  </a:lnTo>
                  <a:lnTo>
                    <a:pt x="49" y="43"/>
                  </a:lnTo>
                  <a:lnTo>
                    <a:pt x="52" y="38"/>
                  </a:lnTo>
                  <a:lnTo>
                    <a:pt x="55" y="32"/>
                  </a:lnTo>
                  <a:lnTo>
                    <a:pt x="55" y="27"/>
                  </a:lnTo>
                  <a:lnTo>
                    <a:pt x="57" y="24"/>
                  </a:lnTo>
                  <a:lnTo>
                    <a:pt x="55" y="16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4" y="24"/>
                  </a:lnTo>
                  <a:lnTo>
                    <a:pt x="41" y="30"/>
                  </a:lnTo>
                  <a:lnTo>
                    <a:pt x="36" y="38"/>
                  </a:lnTo>
                  <a:lnTo>
                    <a:pt x="25" y="38"/>
                  </a:lnTo>
                  <a:lnTo>
                    <a:pt x="19" y="32"/>
                  </a:lnTo>
                  <a:lnTo>
                    <a:pt x="19" y="24"/>
                  </a:lnTo>
                  <a:lnTo>
                    <a:pt x="25" y="16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46" y="5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4" name="Freeform 99"/>
            <p:cNvSpPr>
              <a:spLocks/>
            </p:cNvSpPr>
            <p:nvPr/>
          </p:nvSpPr>
          <p:spPr bwMode="auto">
            <a:xfrm>
              <a:off x="5027613" y="4097338"/>
              <a:ext cx="80962" cy="87313"/>
            </a:xfrm>
            <a:custGeom>
              <a:avLst/>
              <a:gdLst>
                <a:gd name="T0" fmla="*/ 2147483647 w 51"/>
                <a:gd name="T1" fmla="*/ 2147483647 h 55"/>
                <a:gd name="T2" fmla="*/ 2147483647 w 51"/>
                <a:gd name="T3" fmla="*/ 2147483647 h 55"/>
                <a:gd name="T4" fmla="*/ 2147483647 w 51"/>
                <a:gd name="T5" fmla="*/ 2147483647 h 55"/>
                <a:gd name="T6" fmla="*/ 2147483647 w 51"/>
                <a:gd name="T7" fmla="*/ 2147483647 h 55"/>
                <a:gd name="T8" fmla="*/ 2147483647 w 51"/>
                <a:gd name="T9" fmla="*/ 2147483647 h 55"/>
                <a:gd name="T10" fmla="*/ 2147483647 w 51"/>
                <a:gd name="T11" fmla="*/ 2147483647 h 55"/>
                <a:gd name="T12" fmla="*/ 2147483647 w 51"/>
                <a:gd name="T13" fmla="*/ 2147483647 h 55"/>
                <a:gd name="T14" fmla="*/ 2147483647 w 51"/>
                <a:gd name="T15" fmla="*/ 0 h 55"/>
                <a:gd name="T16" fmla="*/ 2147483647 w 51"/>
                <a:gd name="T17" fmla="*/ 0 h 55"/>
                <a:gd name="T18" fmla="*/ 2147483647 w 51"/>
                <a:gd name="T19" fmla="*/ 0 h 55"/>
                <a:gd name="T20" fmla="*/ 2147483647 w 51"/>
                <a:gd name="T21" fmla="*/ 2147483647 h 55"/>
                <a:gd name="T22" fmla="*/ 2147483647 w 51"/>
                <a:gd name="T23" fmla="*/ 2147483647 h 55"/>
                <a:gd name="T24" fmla="*/ 2147483647 w 51"/>
                <a:gd name="T25" fmla="*/ 2147483647 h 55"/>
                <a:gd name="T26" fmla="*/ 0 w 51"/>
                <a:gd name="T27" fmla="*/ 2147483647 h 55"/>
                <a:gd name="T28" fmla="*/ 0 w 51"/>
                <a:gd name="T29" fmla="*/ 2147483647 h 55"/>
                <a:gd name="T30" fmla="*/ 0 w 51"/>
                <a:gd name="T31" fmla="*/ 2147483647 h 55"/>
                <a:gd name="T32" fmla="*/ 2147483647 w 51"/>
                <a:gd name="T33" fmla="*/ 2147483647 h 55"/>
                <a:gd name="T34" fmla="*/ 2147483647 w 51"/>
                <a:gd name="T35" fmla="*/ 2147483647 h 55"/>
                <a:gd name="T36" fmla="*/ 2147483647 w 51"/>
                <a:gd name="T37" fmla="*/ 2147483647 h 55"/>
                <a:gd name="T38" fmla="*/ 2147483647 w 51"/>
                <a:gd name="T39" fmla="*/ 2147483647 h 55"/>
                <a:gd name="T40" fmla="*/ 2147483647 w 51"/>
                <a:gd name="T41" fmla="*/ 2147483647 h 55"/>
                <a:gd name="T42" fmla="*/ 2147483647 w 51"/>
                <a:gd name="T43" fmla="*/ 2147483647 h 55"/>
                <a:gd name="T44" fmla="*/ 2147483647 w 51"/>
                <a:gd name="T45" fmla="*/ 2147483647 h 55"/>
                <a:gd name="T46" fmla="*/ 2147483647 w 51"/>
                <a:gd name="T47" fmla="*/ 2147483647 h 55"/>
                <a:gd name="T48" fmla="*/ 2147483647 w 51"/>
                <a:gd name="T49" fmla="*/ 2147483647 h 55"/>
                <a:gd name="T50" fmla="*/ 2147483647 w 51"/>
                <a:gd name="T51" fmla="*/ 2147483647 h 55"/>
                <a:gd name="T52" fmla="*/ 2147483647 w 51"/>
                <a:gd name="T53" fmla="*/ 2147483647 h 55"/>
                <a:gd name="T54" fmla="*/ 2147483647 w 51"/>
                <a:gd name="T55" fmla="*/ 2147483647 h 55"/>
                <a:gd name="T56" fmla="*/ 2147483647 w 51"/>
                <a:gd name="T57" fmla="*/ 2147483647 h 55"/>
                <a:gd name="T58" fmla="*/ 2147483647 w 51"/>
                <a:gd name="T59" fmla="*/ 2147483647 h 55"/>
                <a:gd name="T60" fmla="*/ 2147483647 w 51"/>
                <a:gd name="T61" fmla="*/ 2147483647 h 55"/>
                <a:gd name="T62" fmla="*/ 2147483647 w 51"/>
                <a:gd name="T63" fmla="*/ 2147483647 h 55"/>
                <a:gd name="T64" fmla="*/ 2147483647 w 51"/>
                <a:gd name="T65" fmla="*/ 2147483647 h 55"/>
                <a:gd name="T66" fmla="*/ 2147483647 w 51"/>
                <a:gd name="T67" fmla="*/ 2147483647 h 55"/>
                <a:gd name="T68" fmla="*/ 2147483647 w 51"/>
                <a:gd name="T69" fmla="*/ 2147483647 h 55"/>
                <a:gd name="T70" fmla="*/ 2147483647 w 51"/>
                <a:gd name="T71" fmla="*/ 2147483647 h 55"/>
                <a:gd name="T72" fmla="*/ 2147483647 w 51"/>
                <a:gd name="T73" fmla="*/ 2147483647 h 55"/>
                <a:gd name="T74" fmla="*/ 2147483647 w 51"/>
                <a:gd name="T75" fmla="*/ 2147483647 h 55"/>
                <a:gd name="T76" fmla="*/ 2147483647 w 51"/>
                <a:gd name="T77" fmla="*/ 2147483647 h 55"/>
                <a:gd name="T78" fmla="*/ 2147483647 w 51"/>
                <a:gd name="T79" fmla="*/ 2147483647 h 55"/>
                <a:gd name="T80" fmla="*/ 2147483647 w 51"/>
                <a:gd name="T81" fmla="*/ 2147483647 h 55"/>
                <a:gd name="T82" fmla="*/ 2147483647 w 51"/>
                <a:gd name="T83" fmla="*/ 2147483647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"/>
                <a:gd name="T127" fmla="*/ 0 h 55"/>
                <a:gd name="T128" fmla="*/ 51 w 51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" h="55">
                  <a:moveTo>
                    <a:pt x="51" y="38"/>
                  </a:moveTo>
                  <a:lnTo>
                    <a:pt x="51" y="36"/>
                  </a:lnTo>
                  <a:lnTo>
                    <a:pt x="51" y="25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48" y="9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6" y="3"/>
                  </a:lnTo>
                  <a:lnTo>
                    <a:pt x="10" y="3"/>
                  </a:lnTo>
                  <a:lnTo>
                    <a:pt x="5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3" y="52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9" y="55"/>
                  </a:lnTo>
                  <a:lnTo>
                    <a:pt x="35" y="55"/>
                  </a:lnTo>
                  <a:lnTo>
                    <a:pt x="40" y="49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2" y="41"/>
                  </a:lnTo>
                  <a:lnTo>
                    <a:pt x="24" y="41"/>
                  </a:lnTo>
                  <a:lnTo>
                    <a:pt x="19" y="36"/>
                  </a:lnTo>
                  <a:lnTo>
                    <a:pt x="16" y="25"/>
                  </a:lnTo>
                  <a:lnTo>
                    <a:pt x="19" y="17"/>
                  </a:lnTo>
                  <a:lnTo>
                    <a:pt x="27" y="14"/>
                  </a:lnTo>
                  <a:lnTo>
                    <a:pt x="38" y="17"/>
                  </a:lnTo>
                  <a:lnTo>
                    <a:pt x="43" y="25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51" y="38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5" name="Freeform 100"/>
            <p:cNvSpPr>
              <a:spLocks/>
            </p:cNvSpPr>
            <p:nvPr/>
          </p:nvSpPr>
          <p:spPr bwMode="auto">
            <a:xfrm>
              <a:off x="5126038" y="4386263"/>
              <a:ext cx="107950" cy="123825"/>
            </a:xfrm>
            <a:custGeom>
              <a:avLst/>
              <a:gdLst>
                <a:gd name="T0" fmla="*/ 2147483647 w 68"/>
                <a:gd name="T1" fmla="*/ 2147483647 h 78"/>
                <a:gd name="T2" fmla="*/ 2147483647 w 68"/>
                <a:gd name="T3" fmla="*/ 0 h 78"/>
                <a:gd name="T4" fmla="*/ 0 w 68"/>
                <a:gd name="T5" fmla="*/ 2147483647 h 78"/>
                <a:gd name="T6" fmla="*/ 2147483647 w 68"/>
                <a:gd name="T7" fmla="*/ 2147483647 h 78"/>
                <a:gd name="T8" fmla="*/ 2147483647 w 68"/>
                <a:gd name="T9" fmla="*/ 2147483647 h 78"/>
                <a:gd name="T10" fmla="*/ 2147483647 w 68"/>
                <a:gd name="T11" fmla="*/ 214748364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78"/>
                <a:gd name="T20" fmla="*/ 68 w 6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78">
                  <a:moveTo>
                    <a:pt x="59" y="54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68" y="78"/>
                  </a:lnTo>
                  <a:lnTo>
                    <a:pt x="59" y="54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6" name="Freeform 101"/>
            <p:cNvSpPr>
              <a:spLocks/>
            </p:cNvSpPr>
            <p:nvPr/>
          </p:nvSpPr>
          <p:spPr bwMode="auto">
            <a:xfrm>
              <a:off x="5060950" y="4591051"/>
              <a:ext cx="90487" cy="87313"/>
            </a:xfrm>
            <a:custGeom>
              <a:avLst/>
              <a:gdLst>
                <a:gd name="T0" fmla="*/ 2147483647 w 57"/>
                <a:gd name="T1" fmla="*/ 2147483647 h 55"/>
                <a:gd name="T2" fmla="*/ 2147483647 w 57"/>
                <a:gd name="T3" fmla="*/ 2147483647 h 55"/>
                <a:gd name="T4" fmla="*/ 2147483647 w 57"/>
                <a:gd name="T5" fmla="*/ 2147483647 h 55"/>
                <a:gd name="T6" fmla="*/ 2147483647 w 57"/>
                <a:gd name="T7" fmla="*/ 0 h 55"/>
                <a:gd name="T8" fmla="*/ 2147483647 w 57"/>
                <a:gd name="T9" fmla="*/ 0 h 55"/>
                <a:gd name="T10" fmla="*/ 2147483647 w 57"/>
                <a:gd name="T11" fmla="*/ 0 h 55"/>
                <a:gd name="T12" fmla="*/ 2147483647 w 57"/>
                <a:gd name="T13" fmla="*/ 2147483647 h 55"/>
                <a:gd name="T14" fmla="*/ 2147483647 w 57"/>
                <a:gd name="T15" fmla="*/ 2147483647 h 55"/>
                <a:gd name="T16" fmla="*/ 2147483647 w 57"/>
                <a:gd name="T17" fmla="*/ 2147483647 h 55"/>
                <a:gd name="T18" fmla="*/ 0 w 57"/>
                <a:gd name="T19" fmla="*/ 2147483647 h 55"/>
                <a:gd name="T20" fmla="*/ 0 w 57"/>
                <a:gd name="T21" fmla="*/ 2147483647 h 55"/>
                <a:gd name="T22" fmla="*/ 0 w 57"/>
                <a:gd name="T23" fmla="*/ 2147483647 h 55"/>
                <a:gd name="T24" fmla="*/ 2147483647 w 57"/>
                <a:gd name="T25" fmla="*/ 2147483647 h 55"/>
                <a:gd name="T26" fmla="*/ 2147483647 w 57"/>
                <a:gd name="T27" fmla="*/ 2147483647 h 55"/>
                <a:gd name="T28" fmla="*/ 2147483647 w 57"/>
                <a:gd name="T29" fmla="*/ 2147483647 h 55"/>
                <a:gd name="T30" fmla="*/ 2147483647 w 57"/>
                <a:gd name="T31" fmla="*/ 2147483647 h 55"/>
                <a:gd name="T32" fmla="*/ 2147483647 w 57"/>
                <a:gd name="T33" fmla="*/ 2147483647 h 55"/>
                <a:gd name="T34" fmla="*/ 2147483647 w 57"/>
                <a:gd name="T35" fmla="*/ 2147483647 h 55"/>
                <a:gd name="T36" fmla="*/ 2147483647 w 57"/>
                <a:gd name="T37" fmla="*/ 2147483647 h 55"/>
                <a:gd name="T38" fmla="*/ 2147483647 w 57"/>
                <a:gd name="T39" fmla="*/ 2147483647 h 55"/>
                <a:gd name="T40" fmla="*/ 2147483647 w 57"/>
                <a:gd name="T41" fmla="*/ 2147483647 h 55"/>
                <a:gd name="T42" fmla="*/ 2147483647 w 57"/>
                <a:gd name="T43" fmla="*/ 2147483647 h 55"/>
                <a:gd name="T44" fmla="*/ 2147483647 w 57"/>
                <a:gd name="T45" fmla="*/ 2147483647 h 55"/>
                <a:gd name="T46" fmla="*/ 2147483647 w 57"/>
                <a:gd name="T47" fmla="*/ 2147483647 h 55"/>
                <a:gd name="T48" fmla="*/ 2147483647 w 57"/>
                <a:gd name="T49" fmla="*/ 2147483647 h 55"/>
                <a:gd name="T50" fmla="*/ 2147483647 w 57"/>
                <a:gd name="T51" fmla="*/ 2147483647 h 55"/>
                <a:gd name="T52" fmla="*/ 2147483647 w 57"/>
                <a:gd name="T53" fmla="*/ 2147483647 h 55"/>
                <a:gd name="T54" fmla="*/ 2147483647 w 57"/>
                <a:gd name="T55" fmla="*/ 2147483647 h 55"/>
                <a:gd name="T56" fmla="*/ 2147483647 w 57"/>
                <a:gd name="T57" fmla="*/ 2147483647 h 55"/>
                <a:gd name="T58" fmla="*/ 2147483647 w 57"/>
                <a:gd name="T59" fmla="*/ 2147483647 h 55"/>
                <a:gd name="T60" fmla="*/ 2147483647 w 57"/>
                <a:gd name="T61" fmla="*/ 2147483647 h 55"/>
                <a:gd name="T62" fmla="*/ 2147483647 w 57"/>
                <a:gd name="T63" fmla="*/ 2147483647 h 55"/>
                <a:gd name="T64" fmla="*/ 2147483647 w 57"/>
                <a:gd name="T65" fmla="*/ 2147483647 h 55"/>
                <a:gd name="T66" fmla="*/ 2147483647 w 57"/>
                <a:gd name="T67" fmla="*/ 2147483647 h 55"/>
                <a:gd name="T68" fmla="*/ 2147483647 w 57"/>
                <a:gd name="T69" fmla="*/ 2147483647 h 55"/>
                <a:gd name="T70" fmla="*/ 2147483647 w 57"/>
                <a:gd name="T71" fmla="*/ 2147483647 h 55"/>
                <a:gd name="T72" fmla="*/ 2147483647 w 57"/>
                <a:gd name="T73" fmla="*/ 2147483647 h 55"/>
                <a:gd name="T74" fmla="*/ 2147483647 w 57"/>
                <a:gd name="T75" fmla="*/ 2147483647 h 55"/>
                <a:gd name="T76" fmla="*/ 2147483647 w 57"/>
                <a:gd name="T77" fmla="*/ 2147483647 h 55"/>
                <a:gd name="T78" fmla="*/ 2147483647 w 57"/>
                <a:gd name="T79" fmla="*/ 2147483647 h 55"/>
                <a:gd name="T80" fmla="*/ 2147483647 w 57"/>
                <a:gd name="T81" fmla="*/ 2147483647 h 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55"/>
                <a:gd name="T125" fmla="*/ 57 w 57"/>
                <a:gd name="T126" fmla="*/ 55 h 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55">
                  <a:moveTo>
                    <a:pt x="49" y="11"/>
                  </a:moveTo>
                  <a:lnTo>
                    <a:pt x="46" y="9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8" y="9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7" y="52"/>
                  </a:lnTo>
                  <a:lnTo>
                    <a:pt x="25" y="55"/>
                  </a:lnTo>
                  <a:lnTo>
                    <a:pt x="33" y="55"/>
                  </a:lnTo>
                  <a:lnTo>
                    <a:pt x="38" y="52"/>
                  </a:lnTo>
                  <a:lnTo>
                    <a:pt x="44" y="49"/>
                  </a:lnTo>
                  <a:lnTo>
                    <a:pt x="52" y="41"/>
                  </a:lnTo>
                  <a:lnTo>
                    <a:pt x="57" y="30"/>
                  </a:lnTo>
                  <a:lnTo>
                    <a:pt x="54" y="22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4" y="25"/>
                  </a:lnTo>
                  <a:lnTo>
                    <a:pt x="41" y="30"/>
                  </a:lnTo>
                  <a:lnTo>
                    <a:pt x="38" y="33"/>
                  </a:lnTo>
                  <a:lnTo>
                    <a:pt x="33" y="36"/>
                  </a:lnTo>
                  <a:lnTo>
                    <a:pt x="30" y="38"/>
                  </a:lnTo>
                  <a:lnTo>
                    <a:pt x="19" y="36"/>
                  </a:lnTo>
                  <a:lnTo>
                    <a:pt x="19" y="30"/>
                  </a:lnTo>
                  <a:lnTo>
                    <a:pt x="19" y="25"/>
                  </a:lnTo>
                  <a:lnTo>
                    <a:pt x="25" y="19"/>
                  </a:lnTo>
                  <a:lnTo>
                    <a:pt x="30" y="14"/>
                  </a:lnTo>
                  <a:lnTo>
                    <a:pt x="38" y="14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7" name="Freeform 102"/>
            <p:cNvSpPr>
              <a:spLocks/>
            </p:cNvSpPr>
            <p:nvPr/>
          </p:nvSpPr>
          <p:spPr bwMode="auto">
            <a:xfrm>
              <a:off x="5070475" y="4046538"/>
              <a:ext cx="80962" cy="77788"/>
            </a:xfrm>
            <a:custGeom>
              <a:avLst/>
              <a:gdLst>
                <a:gd name="T0" fmla="*/ 2147483647 w 51"/>
                <a:gd name="T1" fmla="*/ 2147483647 h 49"/>
                <a:gd name="T2" fmla="*/ 2147483647 w 51"/>
                <a:gd name="T3" fmla="*/ 2147483647 h 49"/>
                <a:gd name="T4" fmla="*/ 0 w 51"/>
                <a:gd name="T5" fmla="*/ 2147483647 h 49"/>
                <a:gd name="T6" fmla="*/ 2147483647 w 51"/>
                <a:gd name="T7" fmla="*/ 0 h 49"/>
                <a:gd name="T8" fmla="*/ 2147483647 w 51"/>
                <a:gd name="T9" fmla="*/ 2147483647 h 49"/>
                <a:gd name="T10" fmla="*/ 2147483647 w 51"/>
                <a:gd name="T11" fmla="*/ 2147483647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49"/>
                <a:gd name="T20" fmla="*/ 51 w 51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49">
                  <a:moveTo>
                    <a:pt x="51" y="14"/>
                  </a:moveTo>
                  <a:lnTo>
                    <a:pt x="24" y="49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51" y="14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8" name="Freeform 103"/>
            <p:cNvSpPr>
              <a:spLocks/>
            </p:cNvSpPr>
            <p:nvPr/>
          </p:nvSpPr>
          <p:spPr bwMode="auto">
            <a:xfrm>
              <a:off x="5108575" y="4278313"/>
              <a:ext cx="85725" cy="85725"/>
            </a:xfrm>
            <a:custGeom>
              <a:avLst/>
              <a:gdLst>
                <a:gd name="T0" fmla="*/ 2147483647 w 54"/>
                <a:gd name="T1" fmla="*/ 2147483647 h 54"/>
                <a:gd name="T2" fmla="*/ 2147483647 w 54"/>
                <a:gd name="T3" fmla="*/ 2147483647 h 54"/>
                <a:gd name="T4" fmla="*/ 0 w 54"/>
                <a:gd name="T5" fmla="*/ 2147483647 h 54"/>
                <a:gd name="T6" fmla="*/ 2147483647 w 54"/>
                <a:gd name="T7" fmla="*/ 0 h 54"/>
                <a:gd name="T8" fmla="*/ 2147483647 w 54"/>
                <a:gd name="T9" fmla="*/ 2147483647 h 54"/>
                <a:gd name="T10" fmla="*/ 2147483647 w 54"/>
                <a:gd name="T11" fmla="*/ 2147483647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54"/>
                <a:gd name="T20" fmla="*/ 54 w 5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54">
                  <a:moveTo>
                    <a:pt x="54" y="14"/>
                  </a:moveTo>
                  <a:lnTo>
                    <a:pt x="27" y="54"/>
                  </a:lnTo>
                  <a:lnTo>
                    <a:pt x="0" y="46"/>
                  </a:lnTo>
                  <a:lnTo>
                    <a:pt x="51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9" name="Freeform 104"/>
            <p:cNvSpPr>
              <a:spLocks/>
            </p:cNvSpPr>
            <p:nvPr/>
          </p:nvSpPr>
          <p:spPr bwMode="auto">
            <a:xfrm>
              <a:off x="4572000" y="3192463"/>
              <a:ext cx="531812" cy="819150"/>
            </a:xfrm>
            <a:custGeom>
              <a:avLst/>
              <a:gdLst>
                <a:gd name="T0" fmla="*/ 2147483647 w 335"/>
                <a:gd name="T1" fmla="*/ 2147483647 h 516"/>
                <a:gd name="T2" fmla="*/ 0 w 335"/>
                <a:gd name="T3" fmla="*/ 2147483647 h 516"/>
                <a:gd name="T4" fmla="*/ 0 w 335"/>
                <a:gd name="T5" fmla="*/ 2147483647 h 516"/>
                <a:gd name="T6" fmla="*/ 2147483647 w 335"/>
                <a:gd name="T7" fmla="*/ 2147483647 h 516"/>
                <a:gd name="T8" fmla="*/ 2147483647 w 335"/>
                <a:gd name="T9" fmla="*/ 2147483647 h 516"/>
                <a:gd name="T10" fmla="*/ 2147483647 w 335"/>
                <a:gd name="T11" fmla="*/ 2147483647 h 516"/>
                <a:gd name="T12" fmla="*/ 2147483647 w 335"/>
                <a:gd name="T13" fmla="*/ 2147483647 h 516"/>
                <a:gd name="T14" fmla="*/ 2147483647 w 335"/>
                <a:gd name="T15" fmla="*/ 2147483647 h 516"/>
                <a:gd name="T16" fmla="*/ 2147483647 w 335"/>
                <a:gd name="T17" fmla="*/ 2147483647 h 516"/>
                <a:gd name="T18" fmla="*/ 2147483647 w 335"/>
                <a:gd name="T19" fmla="*/ 2147483647 h 516"/>
                <a:gd name="T20" fmla="*/ 2147483647 w 335"/>
                <a:gd name="T21" fmla="*/ 2147483647 h 516"/>
                <a:gd name="T22" fmla="*/ 2147483647 w 335"/>
                <a:gd name="T23" fmla="*/ 2147483647 h 516"/>
                <a:gd name="T24" fmla="*/ 2147483647 w 335"/>
                <a:gd name="T25" fmla="*/ 2147483647 h 516"/>
                <a:gd name="T26" fmla="*/ 2147483647 w 335"/>
                <a:gd name="T27" fmla="*/ 2147483647 h 516"/>
                <a:gd name="T28" fmla="*/ 2147483647 w 335"/>
                <a:gd name="T29" fmla="*/ 0 h 516"/>
                <a:gd name="T30" fmla="*/ 2147483647 w 335"/>
                <a:gd name="T31" fmla="*/ 2147483647 h 516"/>
                <a:gd name="T32" fmla="*/ 2147483647 w 335"/>
                <a:gd name="T33" fmla="*/ 2147483647 h 516"/>
                <a:gd name="T34" fmla="*/ 2147483647 w 335"/>
                <a:gd name="T35" fmla="*/ 2147483647 h 516"/>
                <a:gd name="T36" fmla="*/ 2147483647 w 335"/>
                <a:gd name="T37" fmla="*/ 2147483647 h 516"/>
                <a:gd name="T38" fmla="*/ 2147483647 w 335"/>
                <a:gd name="T39" fmla="*/ 2147483647 h 516"/>
                <a:gd name="T40" fmla="*/ 2147483647 w 335"/>
                <a:gd name="T41" fmla="*/ 2147483647 h 516"/>
                <a:gd name="T42" fmla="*/ 2147483647 w 335"/>
                <a:gd name="T43" fmla="*/ 2147483647 h 516"/>
                <a:gd name="T44" fmla="*/ 2147483647 w 335"/>
                <a:gd name="T45" fmla="*/ 2147483647 h 516"/>
                <a:gd name="T46" fmla="*/ 2147483647 w 335"/>
                <a:gd name="T47" fmla="*/ 2147483647 h 516"/>
                <a:gd name="T48" fmla="*/ 2147483647 w 335"/>
                <a:gd name="T49" fmla="*/ 2147483647 h 516"/>
                <a:gd name="T50" fmla="*/ 2147483647 w 335"/>
                <a:gd name="T51" fmla="*/ 2147483647 h 516"/>
                <a:gd name="T52" fmla="*/ 2147483647 w 335"/>
                <a:gd name="T53" fmla="*/ 2147483647 h 516"/>
                <a:gd name="T54" fmla="*/ 2147483647 w 335"/>
                <a:gd name="T55" fmla="*/ 2147483647 h 5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5"/>
                <a:gd name="T85" fmla="*/ 0 h 516"/>
                <a:gd name="T86" fmla="*/ 335 w 335"/>
                <a:gd name="T87" fmla="*/ 516 h 5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5" h="516">
                  <a:moveTo>
                    <a:pt x="54" y="511"/>
                  </a:moveTo>
                  <a:lnTo>
                    <a:pt x="0" y="84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8" y="70"/>
                  </a:lnTo>
                  <a:lnTo>
                    <a:pt x="16" y="62"/>
                  </a:lnTo>
                  <a:lnTo>
                    <a:pt x="27" y="54"/>
                  </a:lnTo>
                  <a:lnTo>
                    <a:pt x="35" y="46"/>
                  </a:lnTo>
                  <a:lnTo>
                    <a:pt x="49" y="35"/>
                  </a:lnTo>
                  <a:lnTo>
                    <a:pt x="62" y="27"/>
                  </a:lnTo>
                  <a:lnTo>
                    <a:pt x="78" y="19"/>
                  </a:lnTo>
                  <a:lnTo>
                    <a:pt x="95" y="11"/>
                  </a:lnTo>
                  <a:lnTo>
                    <a:pt x="111" y="5"/>
                  </a:lnTo>
                  <a:lnTo>
                    <a:pt x="130" y="2"/>
                  </a:lnTo>
                  <a:lnTo>
                    <a:pt x="149" y="0"/>
                  </a:lnTo>
                  <a:lnTo>
                    <a:pt x="170" y="2"/>
                  </a:lnTo>
                  <a:lnTo>
                    <a:pt x="192" y="8"/>
                  </a:lnTo>
                  <a:lnTo>
                    <a:pt x="214" y="19"/>
                  </a:lnTo>
                  <a:lnTo>
                    <a:pt x="216" y="24"/>
                  </a:lnTo>
                  <a:lnTo>
                    <a:pt x="219" y="32"/>
                  </a:lnTo>
                  <a:lnTo>
                    <a:pt x="219" y="40"/>
                  </a:lnTo>
                  <a:lnTo>
                    <a:pt x="224" y="48"/>
                  </a:lnTo>
                  <a:lnTo>
                    <a:pt x="335" y="173"/>
                  </a:lnTo>
                  <a:lnTo>
                    <a:pt x="319" y="411"/>
                  </a:lnTo>
                  <a:lnTo>
                    <a:pt x="325" y="492"/>
                  </a:lnTo>
                  <a:lnTo>
                    <a:pt x="203" y="516"/>
                  </a:lnTo>
                  <a:lnTo>
                    <a:pt x="54" y="5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0" name="Freeform 105"/>
            <p:cNvSpPr>
              <a:spLocks/>
            </p:cNvSpPr>
            <p:nvPr/>
          </p:nvSpPr>
          <p:spPr bwMode="auto">
            <a:xfrm>
              <a:off x="4516438" y="3625851"/>
              <a:ext cx="179387" cy="136525"/>
            </a:xfrm>
            <a:custGeom>
              <a:avLst/>
              <a:gdLst>
                <a:gd name="T0" fmla="*/ 2147483647 w 113"/>
                <a:gd name="T1" fmla="*/ 0 h 86"/>
                <a:gd name="T2" fmla="*/ 2147483647 w 113"/>
                <a:gd name="T3" fmla="*/ 0 h 86"/>
                <a:gd name="T4" fmla="*/ 2147483647 w 113"/>
                <a:gd name="T5" fmla="*/ 0 h 86"/>
                <a:gd name="T6" fmla="*/ 2147483647 w 113"/>
                <a:gd name="T7" fmla="*/ 0 h 86"/>
                <a:gd name="T8" fmla="*/ 2147483647 w 113"/>
                <a:gd name="T9" fmla="*/ 0 h 86"/>
                <a:gd name="T10" fmla="*/ 2147483647 w 113"/>
                <a:gd name="T11" fmla="*/ 2147483647 h 86"/>
                <a:gd name="T12" fmla="*/ 2147483647 w 113"/>
                <a:gd name="T13" fmla="*/ 2147483647 h 86"/>
                <a:gd name="T14" fmla="*/ 2147483647 w 113"/>
                <a:gd name="T15" fmla="*/ 2147483647 h 86"/>
                <a:gd name="T16" fmla="*/ 2147483647 w 113"/>
                <a:gd name="T17" fmla="*/ 2147483647 h 86"/>
                <a:gd name="T18" fmla="*/ 2147483647 w 113"/>
                <a:gd name="T19" fmla="*/ 2147483647 h 86"/>
                <a:gd name="T20" fmla="*/ 2147483647 w 113"/>
                <a:gd name="T21" fmla="*/ 2147483647 h 86"/>
                <a:gd name="T22" fmla="*/ 2147483647 w 113"/>
                <a:gd name="T23" fmla="*/ 2147483647 h 86"/>
                <a:gd name="T24" fmla="*/ 2147483647 w 113"/>
                <a:gd name="T25" fmla="*/ 2147483647 h 86"/>
                <a:gd name="T26" fmla="*/ 0 w 113"/>
                <a:gd name="T27" fmla="*/ 2147483647 h 86"/>
                <a:gd name="T28" fmla="*/ 0 w 113"/>
                <a:gd name="T29" fmla="*/ 2147483647 h 86"/>
                <a:gd name="T30" fmla="*/ 2147483647 w 113"/>
                <a:gd name="T31" fmla="*/ 2147483647 h 86"/>
                <a:gd name="T32" fmla="*/ 2147483647 w 113"/>
                <a:gd name="T33" fmla="*/ 2147483647 h 86"/>
                <a:gd name="T34" fmla="*/ 2147483647 w 113"/>
                <a:gd name="T35" fmla="*/ 2147483647 h 86"/>
                <a:gd name="T36" fmla="*/ 2147483647 w 113"/>
                <a:gd name="T37" fmla="*/ 2147483647 h 86"/>
                <a:gd name="T38" fmla="*/ 2147483647 w 113"/>
                <a:gd name="T39" fmla="*/ 2147483647 h 86"/>
                <a:gd name="T40" fmla="*/ 2147483647 w 113"/>
                <a:gd name="T41" fmla="*/ 2147483647 h 86"/>
                <a:gd name="T42" fmla="*/ 2147483647 w 113"/>
                <a:gd name="T43" fmla="*/ 2147483647 h 86"/>
                <a:gd name="T44" fmla="*/ 2147483647 w 113"/>
                <a:gd name="T45" fmla="*/ 2147483647 h 86"/>
                <a:gd name="T46" fmla="*/ 2147483647 w 113"/>
                <a:gd name="T47" fmla="*/ 2147483647 h 86"/>
                <a:gd name="T48" fmla="*/ 2147483647 w 113"/>
                <a:gd name="T49" fmla="*/ 2147483647 h 86"/>
                <a:gd name="T50" fmla="*/ 2147483647 w 113"/>
                <a:gd name="T51" fmla="*/ 2147483647 h 86"/>
                <a:gd name="T52" fmla="*/ 2147483647 w 113"/>
                <a:gd name="T53" fmla="*/ 2147483647 h 86"/>
                <a:gd name="T54" fmla="*/ 2147483647 w 113"/>
                <a:gd name="T55" fmla="*/ 2147483647 h 86"/>
                <a:gd name="T56" fmla="*/ 2147483647 w 113"/>
                <a:gd name="T57" fmla="*/ 2147483647 h 86"/>
                <a:gd name="T58" fmla="*/ 2147483647 w 113"/>
                <a:gd name="T59" fmla="*/ 2147483647 h 86"/>
                <a:gd name="T60" fmla="*/ 2147483647 w 113"/>
                <a:gd name="T61" fmla="*/ 2147483647 h 86"/>
                <a:gd name="T62" fmla="*/ 2147483647 w 113"/>
                <a:gd name="T63" fmla="*/ 0 h 86"/>
                <a:gd name="T64" fmla="*/ 2147483647 w 113"/>
                <a:gd name="T65" fmla="*/ 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86"/>
                <a:gd name="T101" fmla="*/ 113 w 113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86">
                  <a:moveTo>
                    <a:pt x="67" y="0"/>
                  </a:moveTo>
                  <a:lnTo>
                    <a:pt x="62" y="0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2" y="57"/>
                  </a:lnTo>
                  <a:lnTo>
                    <a:pt x="8" y="62"/>
                  </a:lnTo>
                  <a:lnTo>
                    <a:pt x="13" y="70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40" y="81"/>
                  </a:lnTo>
                  <a:lnTo>
                    <a:pt x="51" y="84"/>
                  </a:lnTo>
                  <a:lnTo>
                    <a:pt x="62" y="84"/>
                  </a:lnTo>
                  <a:lnTo>
                    <a:pt x="70" y="84"/>
                  </a:lnTo>
                  <a:lnTo>
                    <a:pt x="81" y="84"/>
                  </a:lnTo>
                  <a:lnTo>
                    <a:pt x="89" y="84"/>
                  </a:lnTo>
                  <a:lnTo>
                    <a:pt x="97" y="86"/>
                  </a:lnTo>
                  <a:lnTo>
                    <a:pt x="103" y="86"/>
                  </a:lnTo>
                  <a:lnTo>
                    <a:pt x="108" y="86"/>
                  </a:lnTo>
                  <a:lnTo>
                    <a:pt x="111" y="86"/>
                  </a:lnTo>
                  <a:lnTo>
                    <a:pt x="113" y="8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1" name="Freeform 106"/>
            <p:cNvSpPr>
              <a:spLocks/>
            </p:cNvSpPr>
            <p:nvPr/>
          </p:nvSpPr>
          <p:spPr bwMode="auto">
            <a:xfrm>
              <a:off x="4330700" y="3127376"/>
              <a:ext cx="261937" cy="334963"/>
            </a:xfrm>
            <a:custGeom>
              <a:avLst/>
              <a:gdLst>
                <a:gd name="T0" fmla="*/ 2147483647 w 165"/>
                <a:gd name="T1" fmla="*/ 2147483647 h 211"/>
                <a:gd name="T2" fmla="*/ 2147483647 w 165"/>
                <a:gd name="T3" fmla="*/ 2147483647 h 211"/>
                <a:gd name="T4" fmla="*/ 2147483647 w 165"/>
                <a:gd name="T5" fmla="*/ 2147483647 h 211"/>
                <a:gd name="T6" fmla="*/ 2147483647 w 165"/>
                <a:gd name="T7" fmla="*/ 2147483647 h 211"/>
                <a:gd name="T8" fmla="*/ 2147483647 w 165"/>
                <a:gd name="T9" fmla="*/ 2147483647 h 211"/>
                <a:gd name="T10" fmla="*/ 2147483647 w 165"/>
                <a:gd name="T11" fmla="*/ 2147483647 h 211"/>
                <a:gd name="T12" fmla="*/ 2147483647 w 165"/>
                <a:gd name="T13" fmla="*/ 2147483647 h 211"/>
                <a:gd name="T14" fmla="*/ 2147483647 w 165"/>
                <a:gd name="T15" fmla="*/ 2147483647 h 211"/>
                <a:gd name="T16" fmla="*/ 0 w 165"/>
                <a:gd name="T17" fmla="*/ 2147483647 h 211"/>
                <a:gd name="T18" fmla="*/ 0 w 165"/>
                <a:gd name="T19" fmla="*/ 2147483647 h 211"/>
                <a:gd name="T20" fmla="*/ 2147483647 w 165"/>
                <a:gd name="T21" fmla="*/ 2147483647 h 211"/>
                <a:gd name="T22" fmla="*/ 2147483647 w 165"/>
                <a:gd name="T23" fmla="*/ 2147483647 h 211"/>
                <a:gd name="T24" fmla="*/ 2147483647 w 165"/>
                <a:gd name="T25" fmla="*/ 2147483647 h 211"/>
                <a:gd name="T26" fmla="*/ 2147483647 w 165"/>
                <a:gd name="T27" fmla="*/ 2147483647 h 211"/>
                <a:gd name="T28" fmla="*/ 2147483647 w 165"/>
                <a:gd name="T29" fmla="*/ 0 h 211"/>
                <a:gd name="T30" fmla="*/ 2147483647 w 165"/>
                <a:gd name="T31" fmla="*/ 2147483647 h 211"/>
                <a:gd name="T32" fmla="*/ 2147483647 w 165"/>
                <a:gd name="T33" fmla="*/ 2147483647 h 211"/>
                <a:gd name="T34" fmla="*/ 2147483647 w 165"/>
                <a:gd name="T35" fmla="*/ 2147483647 h 211"/>
                <a:gd name="T36" fmla="*/ 2147483647 w 165"/>
                <a:gd name="T37" fmla="*/ 2147483647 h 211"/>
                <a:gd name="T38" fmla="*/ 2147483647 w 165"/>
                <a:gd name="T39" fmla="*/ 2147483647 h 211"/>
                <a:gd name="T40" fmla="*/ 2147483647 w 165"/>
                <a:gd name="T41" fmla="*/ 2147483647 h 211"/>
                <a:gd name="T42" fmla="*/ 2147483647 w 165"/>
                <a:gd name="T43" fmla="*/ 2147483647 h 211"/>
                <a:gd name="T44" fmla="*/ 2147483647 w 165"/>
                <a:gd name="T45" fmla="*/ 2147483647 h 211"/>
                <a:gd name="T46" fmla="*/ 2147483647 w 165"/>
                <a:gd name="T47" fmla="*/ 2147483647 h 211"/>
                <a:gd name="T48" fmla="*/ 2147483647 w 165"/>
                <a:gd name="T49" fmla="*/ 2147483647 h 211"/>
                <a:gd name="T50" fmla="*/ 2147483647 w 165"/>
                <a:gd name="T51" fmla="*/ 2147483647 h 211"/>
                <a:gd name="T52" fmla="*/ 2147483647 w 165"/>
                <a:gd name="T53" fmla="*/ 2147483647 h 211"/>
                <a:gd name="T54" fmla="*/ 2147483647 w 165"/>
                <a:gd name="T55" fmla="*/ 2147483647 h 211"/>
                <a:gd name="T56" fmla="*/ 2147483647 w 165"/>
                <a:gd name="T57" fmla="*/ 2147483647 h 211"/>
                <a:gd name="T58" fmla="*/ 2147483647 w 165"/>
                <a:gd name="T59" fmla="*/ 2147483647 h 211"/>
                <a:gd name="T60" fmla="*/ 2147483647 w 165"/>
                <a:gd name="T61" fmla="*/ 2147483647 h 211"/>
                <a:gd name="T62" fmla="*/ 2147483647 w 165"/>
                <a:gd name="T63" fmla="*/ 2147483647 h 211"/>
                <a:gd name="T64" fmla="*/ 2147483647 w 165"/>
                <a:gd name="T65" fmla="*/ 2147483647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5"/>
                <a:gd name="T100" fmla="*/ 0 h 211"/>
                <a:gd name="T101" fmla="*/ 165 w 165"/>
                <a:gd name="T102" fmla="*/ 211 h 2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5" h="211">
                  <a:moveTo>
                    <a:pt x="165" y="211"/>
                  </a:moveTo>
                  <a:lnTo>
                    <a:pt x="160" y="211"/>
                  </a:lnTo>
                  <a:lnTo>
                    <a:pt x="152" y="211"/>
                  </a:lnTo>
                  <a:lnTo>
                    <a:pt x="144" y="211"/>
                  </a:lnTo>
                  <a:lnTo>
                    <a:pt x="136" y="208"/>
                  </a:lnTo>
                  <a:lnTo>
                    <a:pt x="125" y="206"/>
                  </a:lnTo>
                  <a:lnTo>
                    <a:pt x="117" y="206"/>
                  </a:lnTo>
                  <a:lnTo>
                    <a:pt x="106" y="200"/>
                  </a:lnTo>
                  <a:lnTo>
                    <a:pt x="95" y="198"/>
                  </a:lnTo>
                  <a:lnTo>
                    <a:pt x="82" y="192"/>
                  </a:lnTo>
                  <a:lnTo>
                    <a:pt x="71" y="187"/>
                  </a:lnTo>
                  <a:lnTo>
                    <a:pt x="57" y="179"/>
                  </a:lnTo>
                  <a:lnTo>
                    <a:pt x="46" y="173"/>
                  </a:lnTo>
                  <a:lnTo>
                    <a:pt x="33" y="162"/>
                  </a:lnTo>
                  <a:lnTo>
                    <a:pt x="22" y="152"/>
                  </a:lnTo>
                  <a:lnTo>
                    <a:pt x="11" y="138"/>
                  </a:lnTo>
                  <a:lnTo>
                    <a:pt x="6" y="125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0" y="87"/>
                  </a:lnTo>
                  <a:lnTo>
                    <a:pt x="3" y="76"/>
                  </a:lnTo>
                  <a:lnTo>
                    <a:pt x="6" y="62"/>
                  </a:lnTo>
                  <a:lnTo>
                    <a:pt x="14" y="52"/>
                  </a:lnTo>
                  <a:lnTo>
                    <a:pt x="19" y="38"/>
                  </a:lnTo>
                  <a:lnTo>
                    <a:pt x="27" y="30"/>
                  </a:lnTo>
                  <a:lnTo>
                    <a:pt x="33" y="19"/>
                  </a:lnTo>
                  <a:lnTo>
                    <a:pt x="44" y="14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114" y="46"/>
                  </a:lnTo>
                  <a:lnTo>
                    <a:pt x="111" y="46"/>
                  </a:lnTo>
                  <a:lnTo>
                    <a:pt x="109" y="43"/>
                  </a:lnTo>
                  <a:lnTo>
                    <a:pt x="101" y="41"/>
                  </a:lnTo>
                  <a:lnTo>
                    <a:pt x="92" y="41"/>
                  </a:lnTo>
                  <a:lnTo>
                    <a:pt x="82" y="41"/>
                  </a:lnTo>
                  <a:lnTo>
                    <a:pt x="71" y="41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6" y="46"/>
                  </a:lnTo>
                  <a:lnTo>
                    <a:pt x="41" y="52"/>
                  </a:lnTo>
                  <a:lnTo>
                    <a:pt x="38" y="57"/>
                  </a:lnTo>
                  <a:lnTo>
                    <a:pt x="36" y="62"/>
                  </a:lnTo>
                  <a:lnTo>
                    <a:pt x="33" y="68"/>
                  </a:lnTo>
                  <a:lnTo>
                    <a:pt x="30" y="76"/>
                  </a:lnTo>
                  <a:lnTo>
                    <a:pt x="30" y="81"/>
                  </a:lnTo>
                  <a:lnTo>
                    <a:pt x="30" y="89"/>
                  </a:lnTo>
                  <a:lnTo>
                    <a:pt x="30" y="92"/>
                  </a:lnTo>
                  <a:lnTo>
                    <a:pt x="30" y="100"/>
                  </a:lnTo>
                  <a:lnTo>
                    <a:pt x="33" y="106"/>
                  </a:lnTo>
                  <a:lnTo>
                    <a:pt x="38" y="114"/>
                  </a:lnTo>
                  <a:lnTo>
                    <a:pt x="41" y="122"/>
                  </a:lnTo>
                  <a:lnTo>
                    <a:pt x="46" y="130"/>
                  </a:lnTo>
                  <a:lnTo>
                    <a:pt x="52" y="138"/>
                  </a:lnTo>
                  <a:lnTo>
                    <a:pt x="57" y="146"/>
                  </a:lnTo>
                  <a:lnTo>
                    <a:pt x="65" y="152"/>
                  </a:lnTo>
                  <a:lnTo>
                    <a:pt x="71" y="157"/>
                  </a:lnTo>
                  <a:lnTo>
                    <a:pt x="79" y="162"/>
                  </a:lnTo>
                  <a:lnTo>
                    <a:pt x="87" y="168"/>
                  </a:lnTo>
                  <a:lnTo>
                    <a:pt x="95" y="173"/>
                  </a:lnTo>
                  <a:lnTo>
                    <a:pt x="103" y="176"/>
                  </a:lnTo>
                  <a:lnTo>
                    <a:pt x="111" y="179"/>
                  </a:lnTo>
                  <a:lnTo>
                    <a:pt x="119" y="179"/>
                  </a:lnTo>
                  <a:lnTo>
                    <a:pt x="165" y="211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2" name="Freeform 107"/>
            <p:cNvSpPr>
              <a:spLocks/>
            </p:cNvSpPr>
            <p:nvPr/>
          </p:nvSpPr>
          <p:spPr bwMode="auto">
            <a:xfrm>
              <a:off x="4413250" y="3046413"/>
              <a:ext cx="115887" cy="123825"/>
            </a:xfrm>
            <a:custGeom>
              <a:avLst/>
              <a:gdLst>
                <a:gd name="T0" fmla="*/ 2147483647 w 73"/>
                <a:gd name="T1" fmla="*/ 2147483647 h 78"/>
                <a:gd name="T2" fmla="*/ 0 w 73"/>
                <a:gd name="T3" fmla="*/ 2147483647 h 78"/>
                <a:gd name="T4" fmla="*/ 0 w 73"/>
                <a:gd name="T5" fmla="*/ 2147483647 h 78"/>
                <a:gd name="T6" fmla="*/ 2147483647 w 73"/>
                <a:gd name="T7" fmla="*/ 2147483647 h 78"/>
                <a:gd name="T8" fmla="*/ 2147483647 w 73"/>
                <a:gd name="T9" fmla="*/ 2147483647 h 78"/>
                <a:gd name="T10" fmla="*/ 2147483647 w 73"/>
                <a:gd name="T11" fmla="*/ 2147483647 h 78"/>
                <a:gd name="T12" fmla="*/ 2147483647 w 73"/>
                <a:gd name="T13" fmla="*/ 2147483647 h 78"/>
                <a:gd name="T14" fmla="*/ 2147483647 w 73"/>
                <a:gd name="T15" fmla="*/ 2147483647 h 78"/>
                <a:gd name="T16" fmla="*/ 2147483647 w 73"/>
                <a:gd name="T17" fmla="*/ 2147483647 h 78"/>
                <a:gd name="T18" fmla="*/ 2147483647 w 73"/>
                <a:gd name="T19" fmla="*/ 2147483647 h 78"/>
                <a:gd name="T20" fmla="*/ 2147483647 w 73"/>
                <a:gd name="T21" fmla="*/ 2147483647 h 78"/>
                <a:gd name="T22" fmla="*/ 2147483647 w 73"/>
                <a:gd name="T23" fmla="*/ 2147483647 h 78"/>
                <a:gd name="T24" fmla="*/ 2147483647 w 73"/>
                <a:gd name="T25" fmla="*/ 2147483647 h 78"/>
                <a:gd name="T26" fmla="*/ 2147483647 w 73"/>
                <a:gd name="T27" fmla="*/ 0 h 78"/>
                <a:gd name="T28" fmla="*/ 2147483647 w 73"/>
                <a:gd name="T29" fmla="*/ 0 h 78"/>
                <a:gd name="T30" fmla="*/ 2147483647 w 73"/>
                <a:gd name="T31" fmla="*/ 0 h 78"/>
                <a:gd name="T32" fmla="*/ 2147483647 w 73"/>
                <a:gd name="T33" fmla="*/ 0 h 78"/>
                <a:gd name="T34" fmla="*/ 2147483647 w 73"/>
                <a:gd name="T35" fmla="*/ 2147483647 h 78"/>
                <a:gd name="T36" fmla="*/ 2147483647 w 73"/>
                <a:gd name="T37" fmla="*/ 2147483647 h 78"/>
                <a:gd name="T38" fmla="*/ 2147483647 w 73"/>
                <a:gd name="T39" fmla="*/ 2147483647 h 78"/>
                <a:gd name="T40" fmla="*/ 2147483647 w 73"/>
                <a:gd name="T41" fmla="*/ 2147483647 h 78"/>
                <a:gd name="T42" fmla="*/ 2147483647 w 73"/>
                <a:gd name="T43" fmla="*/ 2147483647 h 78"/>
                <a:gd name="T44" fmla="*/ 2147483647 w 73"/>
                <a:gd name="T45" fmla="*/ 2147483647 h 78"/>
                <a:gd name="T46" fmla="*/ 2147483647 w 73"/>
                <a:gd name="T47" fmla="*/ 2147483647 h 78"/>
                <a:gd name="T48" fmla="*/ 2147483647 w 73"/>
                <a:gd name="T49" fmla="*/ 2147483647 h 78"/>
                <a:gd name="T50" fmla="*/ 2147483647 w 73"/>
                <a:gd name="T51" fmla="*/ 2147483647 h 78"/>
                <a:gd name="T52" fmla="*/ 2147483647 w 73"/>
                <a:gd name="T53" fmla="*/ 2147483647 h 78"/>
                <a:gd name="T54" fmla="*/ 2147483647 w 73"/>
                <a:gd name="T55" fmla="*/ 2147483647 h 78"/>
                <a:gd name="T56" fmla="*/ 2147483647 w 73"/>
                <a:gd name="T57" fmla="*/ 2147483647 h 78"/>
                <a:gd name="T58" fmla="*/ 2147483647 w 73"/>
                <a:gd name="T59" fmla="*/ 2147483647 h 78"/>
                <a:gd name="T60" fmla="*/ 2147483647 w 73"/>
                <a:gd name="T61" fmla="*/ 2147483647 h 78"/>
                <a:gd name="T62" fmla="*/ 2147483647 w 73"/>
                <a:gd name="T63" fmla="*/ 2147483647 h 78"/>
                <a:gd name="T64" fmla="*/ 2147483647 w 73"/>
                <a:gd name="T65" fmla="*/ 214748364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3" y="73"/>
                  </a:moveTo>
                  <a:lnTo>
                    <a:pt x="0" y="70"/>
                  </a:lnTo>
                  <a:lnTo>
                    <a:pt x="0" y="62"/>
                  </a:lnTo>
                  <a:lnTo>
                    <a:pt x="3" y="54"/>
                  </a:lnTo>
                  <a:lnTo>
                    <a:pt x="5" y="43"/>
                  </a:lnTo>
                  <a:lnTo>
                    <a:pt x="5" y="32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1"/>
                  </a:lnTo>
                  <a:lnTo>
                    <a:pt x="24" y="8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0" y="3"/>
                  </a:lnTo>
                  <a:lnTo>
                    <a:pt x="73" y="5"/>
                  </a:lnTo>
                  <a:lnTo>
                    <a:pt x="70" y="5"/>
                  </a:lnTo>
                  <a:lnTo>
                    <a:pt x="65" y="11"/>
                  </a:lnTo>
                  <a:lnTo>
                    <a:pt x="54" y="13"/>
                  </a:lnTo>
                  <a:lnTo>
                    <a:pt x="46" y="21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30" y="38"/>
                  </a:lnTo>
                  <a:lnTo>
                    <a:pt x="27" y="43"/>
                  </a:lnTo>
                  <a:lnTo>
                    <a:pt x="21" y="51"/>
                  </a:lnTo>
                  <a:lnTo>
                    <a:pt x="19" y="59"/>
                  </a:lnTo>
                  <a:lnTo>
                    <a:pt x="19" y="67"/>
                  </a:lnTo>
                  <a:lnTo>
                    <a:pt x="19" y="78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3" name="Freeform 108"/>
            <p:cNvSpPr>
              <a:spLocks/>
            </p:cNvSpPr>
            <p:nvPr/>
          </p:nvSpPr>
          <p:spPr bwMode="auto">
            <a:xfrm>
              <a:off x="4443413" y="3278188"/>
              <a:ext cx="106362" cy="120650"/>
            </a:xfrm>
            <a:custGeom>
              <a:avLst/>
              <a:gdLst>
                <a:gd name="T0" fmla="*/ 2147483647 w 67"/>
                <a:gd name="T1" fmla="*/ 2147483647 h 76"/>
                <a:gd name="T2" fmla="*/ 2147483647 w 67"/>
                <a:gd name="T3" fmla="*/ 2147483647 h 76"/>
                <a:gd name="T4" fmla="*/ 2147483647 w 67"/>
                <a:gd name="T5" fmla="*/ 2147483647 h 76"/>
                <a:gd name="T6" fmla="*/ 2147483647 w 67"/>
                <a:gd name="T7" fmla="*/ 2147483647 h 76"/>
                <a:gd name="T8" fmla="*/ 2147483647 w 67"/>
                <a:gd name="T9" fmla="*/ 2147483647 h 76"/>
                <a:gd name="T10" fmla="*/ 2147483647 w 67"/>
                <a:gd name="T11" fmla="*/ 2147483647 h 76"/>
                <a:gd name="T12" fmla="*/ 2147483647 w 67"/>
                <a:gd name="T13" fmla="*/ 2147483647 h 76"/>
                <a:gd name="T14" fmla="*/ 2147483647 w 67"/>
                <a:gd name="T15" fmla="*/ 2147483647 h 76"/>
                <a:gd name="T16" fmla="*/ 2147483647 w 67"/>
                <a:gd name="T17" fmla="*/ 0 h 76"/>
                <a:gd name="T18" fmla="*/ 0 w 67"/>
                <a:gd name="T19" fmla="*/ 0 h 76"/>
                <a:gd name="T20" fmla="*/ 0 w 67"/>
                <a:gd name="T21" fmla="*/ 2147483647 h 76"/>
                <a:gd name="T22" fmla="*/ 0 w 67"/>
                <a:gd name="T23" fmla="*/ 2147483647 h 76"/>
                <a:gd name="T24" fmla="*/ 0 w 67"/>
                <a:gd name="T25" fmla="*/ 2147483647 h 76"/>
                <a:gd name="T26" fmla="*/ 2147483647 w 67"/>
                <a:gd name="T27" fmla="*/ 2147483647 h 76"/>
                <a:gd name="T28" fmla="*/ 2147483647 w 67"/>
                <a:gd name="T29" fmla="*/ 2147483647 h 76"/>
                <a:gd name="T30" fmla="*/ 2147483647 w 67"/>
                <a:gd name="T31" fmla="*/ 2147483647 h 76"/>
                <a:gd name="T32" fmla="*/ 2147483647 w 67"/>
                <a:gd name="T33" fmla="*/ 2147483647 h 76"/>
                <a:gd name="T34" fmla="*/ 2147483647 w 67"/>
                <a:gd name="T35" fmla="*/ 2147483647 h 76"/>
                <a:gd name="T36" fmla="*/ 2147483647 w 67"/>
                <a:gd name="T37" fmla="*/ 2147483647 h 76"/>
                <a:gd name="T38" fmla="*/ 2147483647 w 67"/>
                <a:gd name="T39" fmla="*/ 2147483647 h 76"/>
                <a:gd name="T40" fmla="*/ 2147483647 w 67"/>
                <a:gd name="T41" fmla="*/ 2147483647 h 76"/>
                <a:gd name="T42" fmla="*/ 2147483647 w 67"/>
                <a:gd name="T43" fmla="*/ 2147483647 h 76"/>
                <a:gd name="T44" fmla="*/ 2147483647 w 67"/>
                <a:gd name="T45" fmla="*/ 2147483647 h 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76"/>
                <a:gd name="T71" fmla="*/ 67 w 67"/>
                <a:gd name="T72" fmla="*/ 76 h 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76">
                  <a:moveTo>
                    <a:pt x="67" y="54"/>
                  </a:moveTo>
                  <a:lnTo>
                    <a:pt x="65" y="51"/>
                  </a:lnTo>
                  <a:lnTo>
                    <a:pt x="59" y="49"/>
                  </a:lnTo>
                  <a:lnTo>
                    <a:pt x="48" y="40"/>
                  </a:lnTo>
                  <a:lnTo>
                    <a:pt x="38" y="35"/>
                  </a:lnTo>
                  <a:lnTo>
                    <a:pt x="24" y="27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2"/>
                  </a:lnTo>
                  <a:lnTo>
                    <a:pt x="11" y="43"/>
                  </a:lnTo>
                  <a:lnTo>
                    <a:pt x="16" y="49"/>
                  </a:lnTo>
                  <a:lnTo>
                    <a:pt x="24" y="54"/>
                  </a:lnTo>
                  <a:lnTo>
                    <a:pt x="30" y="59"/>
                  </a:lnTo>
                  <a:lnTo>
                    <a:pt x="35" y="67"/>
                  </a:lnTo>
                  <a:lnTo>
                    <a:pt x="46" y="73"/>
                  </a:lnTo>
                  <a:lnTo>
                    <a:pt x="48" y="76"/>
                  </a:lnTo>
                  <a:lnTo>
                    <a:pt x="67" y="54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4" name="Freeform 109"/>
            <p:cNvSpPr>
              <a:spLocks/>
            </p:cNvSpPr>
            <p:nvPr/>
          </p:nvSpPr>
          <p:spPr bwMode="auto">
            <a:xfrm>
              <a:off x="4494213" y="2913063"/>
              <a:ext cx="292100" cy="141288"/>
            </a:xfrm>
            <a:custGeom>
              <a:avLst/>
              <a:gdLst>
                <a:gd name="T0" fmla="*/ 0 w 184"/>
                <a:gd name="T1" fmla="*/ 2147483647 h 89"/>
                <a:gd name="T2" fmla="*/ 0 w 184"/>
                <a:gd name="T3" fmla="*/ 2147483647 h 89"/>
                <a:gd name="T4" fmla="*/ 2147483647 w 184"/>
                <a:gd name="T5" fmla="*/ 2147483647 h 89"/>
                <a:gd name="T6" fmla="*/ 2147483647 w 184"/>
                <a:gd name="T7" fmla="*/ 2147483647 h 89"/>
                <a:gd name="T8" fmla="*/ 2147483647 w 184"/>
                <a:gd name="T9" fmla="*/ 2147483647 h 89"/>
                <a:gd name="T10" fmla="*/ 2147483647 w 184"/>
                <a:gd name="T11" fmla="*/ 2147483647 h 89"/>
                <a:gd name="T12" fmla="*/ 2147483647 w 184"/>
                <a:gd name="T13" fmla="*/ 2147483647 h 89"/>
                <a:gd name="T14" fmla="*/ 2147483647 w 184"/>
                <a:gd name="T15" fmla="*/ 2147483647 h 89"/>
                <a:gd name="T16" fmla="*/ 2147483647 w 184"/>
                <a:gd name="T17" fmla="*/ 2147483647 h 89"/>
                <a:gd name="T18" fmla="*/ 2147483647 w 184"/>
                <a:gd name="T19" fmla="*/ 2147483647 h 89"/>
                <a:gd name="T20" fmla="*/ 2147483647 w 184"/>
                <a:gd name="T21" fmla="*/ 2147483647 h 89"/>
                <a:gd name="T22" fmla="*/ 2147483647 w 184"/>
                <a:gd name="T23" fmla="*/ 2147483647 h 89"/>
                <a:gd name="T24" fmla="*/ 2147483647 w 184"/>
                <a:gd name="T25" fmla="*/ 2147483647 h 89"/>
                <a:gd name="T26" fmla="*/ 2147483647 w 184"/>
                <a:gd name="T27" fmla="*/ 2147483647 h 89"/>
                <a:gd name="T28" fmla="*/ 2147483647 w 184"/>
                <a:gd name="T29" fmla="*/ 2147483647 h 89"/>
                <a:gd name="T30" fmla="*/ 2147483647 w 184"/>
                <a:gd name="T31" fmla="*/ 0 h 89"/>
                <a:gd name="T32" fmla="*/ 2147483647 w 184"/>
                <a:gd name="T33" fmla="*/ 0 h 89"/>
                <a:gd name="T34" fmla="*/ 2147483647 w 184"/>
                <a:gd name="T35" fmla="*/ 0 h 89"/>
                <a:gd name="T36" fmla="*/ 2147483647 w 184"/>
                <a:gd name="T37" fmla="*/ 2147483647 h 89"/>
                <a:gd name="T38" fmla="*/ 2147483647 w 184"/>
                <a:gd name="T39" fmla="*/ 2147483647 h 89"/>
                <a:gd name="T40" fmla="*/ 2147483647 w 184"/>
                <a:gd name="T41" fmla="*/ 2147483647 h 89"/>
                <a:gd name="T42" fmla="*/ 2147483647 w 184"/>
                <a:gd name="T43" fmla="*/ 2147483647 h 89"/>
                <a:gd name="T44" fmla="*/ 2147483647 w 184"/>
                <a:gd name="T45" fmla="*/ 2147483647 h 89"/>
                <a:gd name="T46" fmla="*/ 2147483647 w 184"/>
                <a:gd name="T47" fmla="*/ 2147483647 h 89"/>
                <a:gd name="T48" fmla="*/ 2147483647 w 184"/>
                <a:gd name="T49" fmla="*/ 2147483647 h 89"/>
                <a:gd name="T50" fmla="*/ 2147483647 w 184"/>
                <a:gd name="T51" fmla="*/ 2147483647 h 89"/>
                <a:gd name="T52" fmla="*/ 2147483647 w 184"/>
                <a:gd name="T53" fmla="*/ 2147483647 h 89"/>
                <a:gd name="T54" fmla="*/ 2147483647 w 184"/>
                <a:gd name="T55" fmla="*/ 2147483647 h 89"/>
                <a:gd name="T56" fmla="*/ 2147483647 w 184"/>
                <a:gd name="T57" fmla="*/ 2147483647 h 89"/>
                <a:gd name="T58" fmla="*/ 2147483647 w 184"/>
                <a:gd name="T59" fmla="*/ 2147483647 h 89"/>
                <a:gd name="T60" fmla="*/ 2147483647 w 184"/>
                <a:gd name="T61" fmla="*/ 2147483647 h 89"/>
                <a:gd name="T62" fmla="*/ 2147483647 w 184"/>
                <a:gd name="T63" fmla="*/ 2147483647 h 89"/>
                <a:gd name="T64" fmla="*/ 2147483647 w 184"/>
                <a:gd name="T65" fmla="*/ 2147483647 h 89"/>
                <a:gd name="T66" fmla="*/ 2147483647 w 184"/>
                <a:gd name="T67" fmla="*/ 2147483647 h 89"/>
                <a:gd name="T68" fmla="*/ 2147483647 w 184"/>
                <a:gd name="T69" fmla="*/ 2147483647 h 89"/>
                <a:gd name="T70" fmla="*/ 2147483647 w 184"/>
                <a:gd name="T71" fmla="*/ 2147483647 h 89"/>
                <a:gd name="T72" fmla="*/ 2147483647 w 184"/>
                <a:gd name="T73" fmla="*/ 2147483647 h 89"/>
                <a:gd name="T74" fmla="*/ 2147483647 w 184"/>
                <a:gd name="T75" fmla="*/ 2147483647 h 89"/>
                <a:gd name="T76" fmla="*/ 2147483647 w 184"/>
                <a:gd name="T77" fmla="*/ 2147483647 h 89"/>
                <a:gd name="T78" fmla="*/ 2147483647 w 184"/>
                <a:gd name="T79" fmla="*/ 2147483647 h 89"/>
                <a:gd name="T80" fmla="*/ 2147483647 w 184"/>
                <a:gd name="T81" fmla="*/ 2147483647 h 89"/>
                <a:gd name="T82" fmla="*/ 2147483647 w 184"/>
                <a:gd name="T83" fmla="*/ 2147483647 h 89"/>
                <a:gd name="T84" fmla="*/ 2147483647 w 184"/>
                <a:gd name="T85" fmla="*/ 2147483647 h 89"/>
                <a:gd name="T86" fmla="*/ 2147483647 w 184"/>
                <a:gd name="T87" fmla="*/ 2147483647 h 89"/>
                <a:gd name="T88" fmla="*/ 2147483647 w 184"/>
                <a:gd name="T89" fmla="*/ 2147483647 h 89"/>
                <a:gd name="T90" fmla="*/ 2147483647 w 184"/>
                <a:gd name="T91" fmla="*/ 2147483647 h 89"/>
                <a:gd name="T92" fmla="*/ 2147483647 w 184"/>
                <a:gd name="T93" fmla="*/ 2147483647 h 89"/>
                <a:gd name="T94" fmla="*/ 2147483647 w 184"/>
                <a:gd name="T95" fmla="*/ 2147483647 h 89"/>
                <a:gd name="T96" fmla="*/ 2147483647 w 184"/>
                <a:gd name="T97" fmla="*/ 2147483647 h 89"/>
                <a:gd name="T98" fmla="*/ 2147483647 w 184"/>
                <a:gd name="T99" fmla="*/ 2147483647 h 89"/>
                <a:gd name="T100" fmla="*/ 2147483647 w 184"/>
                <a:gd name="T101" fmla="*/ 2147483647 h 89"/>
                <a:gd name="T102" fmla="*/ 2147483647 w 184"/>
                <a:gd name="T103" fmla="*/ 2147483647 h 89"/>
                <a:gd name="T104" fmla="*/ 0 w 184"/>
                <a:gd name="T105" fmla="*/ 2147483647 h 89"/>
                <a:gd name="T106" fmla="*/ 0 w 184"/>
                <a:gd name="T107" fmla="*/ 2147483647 h 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4"/>
                <a:gd name="T163" fmla="*/ 0 h 89"/>
                <a:gd name="T164" fmla="*/ 184 w 184"/>
                <a:gd name="T165" fmla="*/ 89 h 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4" h="89">
                  <a:moveTo>
                    <a:pt x="0" y="87"/>
                  </a:moveTo>
                  <a:lnTo>
                    <a:pt x="0" y="84"/>
                  </a:lnTo>
                  <a:lnTo>
                    <a:pt x="6" y="76"/>
                  </a:lnTo>
                  <a:lnTo>
                    <a:pt x="8" y="68"/>
                  </a:lnTo>
                  <a:lnTo>
                    <a:pt x="14" y="62"/>
                  </a:lnTo>
                  <a:lnTo>
                    <a:pt x="16" y="57"/>
                  </a:lnTo>
                  <a:lnTo>
                    <a:pt x="22" y="51"/>
                  </a:lnTo>
                  <a:lnTo>
                    <a:pt x="27" y="43"/>
                  </a:lnTo>
                  <a:lnTo>
                    <a:pt x="33" y="35"/>
                  </a:lnTo>
                  <a:lnTo>
                    <a:pt x="41" y="27"/>
                  </a:lnTo>
                  <a:lnTo>
                    <a:pt x="49" y="22"/>
                  </a:lnTo>
                  <a:lnTo>
                    <a:pt x="54" y="13"/>
                  </a:lnTo>
                  <a:lnTo>
                    <a:pt x="65" y="11"/>
                  </a:lnTo>
                  <a:lnTo>
                    <a:pt x="73" y="8"/>
                  </a:lnTo>
                  <a:lnTo>
                    <a:pt x="84" y="5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7" y="3"/>
                  </a:lnTo>
                  <a:lnTo>
                    <a:pt x="125" y="5"/>
                  </a:lnTo>
                  <a:lnTo>
                    <a:pt x="130" y="8"/>
                  </a:lnTo>
                  <a:lnTo>
                    <a:pt x="135" y="8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4" y="24"/>
                  </a:lnTo>
                  <a:lnTo>
                    <a:pt x="157" y="27"/>
                  </a:lnTo>
                  <a:lnTo>
                    <a:pt x="160" y="30"/>
                  </a:lnTo>
                  <a:lnTo>
                    <a:pt x="184" y="49"/>
                  </a:lnTo>
                  <a:lnTo>
                    <a:pt x="181" y="46"/>
                  </a:lnTo>
                  <a:lnTo>
                    <a:pt x="173" y="43"/>
                  </a:lnTo>
                  <a:lnTo>
                    <a:pt x="168" y="43"/>
                  </a:lnTo>
                  <a:lnTo>
                    <a:pt x="163" y="41"/>
                  </a:lnTo>
                  <a:lnTo>
                    <a:pt x="154" y="38"/>
                  </a:lnTo>
                  <a:lnTo>
                    <a:pt x="149" y="38"/>
                  </a:lnTo>
                  <a:lnTo>
                    <a:pt x="138" y="35"/>
                  </a:lnTo>
                  <a:lnTo>
                    <a:pt x="130" y="35"/>
                  </a:lnTo>
                  <a:lnTo>
                    <a:pt x="122" y="32"/>
                  </a:lnTo>
                  <a:lnTo>
                    <a:pt x="114" y="32"/>
                  </a:lnTo>
                  <a:lnTo>
                    <a:pt x="106" y="32"/>
                  </a:lnTo>
                  <a:lnTo>
                    <a:pt x="98" y="35"/>
                  </a:lnTo>
                  <a:lnTo>
                    <a:pt x="89" y="35"/>
                  </a:lnTo>
                  <a:lnTo>
                    <a:pt x="84" y="38"/>
                  </a:lnTo>
                  <a:lnTo>
                    <a:pt x="76" y="41"/>
                  </a:lnTo>
                  <a:lnTo>
                    <a:pt x="68" y="43"/>
                  </a:lnTo>
                  <a:lnTo>
                    <a:pt x="62" y="49"/>
                  </a:lnTo>
                  <a:lnTo>
                    <a:pt x="57" y="51"/>
                  </a:lnTo>
                  <a:lnTo>
                    <a:pt x="46" y="59"/>
                  </a:lnTo>
                  <a:lnTo>
                    <a:pt x="38" y="70"/>
                  </a:lnTo>
                  <a:lnTo>
                    <a:pt x="30" y="76"/>
                  </a:lnTo>
                  <a:lnTo>
                    <a:pt x="25" y="84"/>
                  </a:lnTo>
                  <a:lnTo>
                    <a:pt x="22" y="87"/>
                  </a:lnTo>
                  <a:lnTo>
                    <a:pt x="22" y="8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5" name="Freeform 110"/>
            <p:cNvSpPr>
              <a:spLocks/>
            </p:cNvSpPr>
            <p:nvPr/>
          </p:nvSpPr>
          <p:spPr bwMode="auto">
            <a:xfrm>
              <a:off x="4584700" y="2951163"/>
              <a:ext cx="214312" cy="244475"/>
            </a:xfrm>
            <a:custGeom>
              <a:avLst/>
              <a:gdLst>
                <a:gd name="T0" fmla="*/ 2147483647 w 135"/>
                <a:gd name="T1" fmla="*/ 2147483647 h 154"/>
                <a:gd name="T2" fmla="*/ 2147483647 w 135"/>
                <a:gd name="T3" fmla="*/ 2147483647 h 154"/>
                <a:gd name="T4" fmla="*/ 2147483647 w 135"/>
                <a:gd name="T5" fmla="*/ 2147483647 h 154"/>
                <a:gd name="T6" fmla="*/ 2147483647 w 135"/>
                <a:gd name="T7" fmla="*/ 2147483647 h 154"/>
                <a:gd name="T8" fmla="*/ 2147483647 w 135"/>
                <a:gd name="T9" fmla="*/ 2147483647 h 154"/>
                <a:gd name="T10" fmla="*/ 2147483647 w 135"/>
                <a:gd name="T11" fmla="*/ 2147483647 h 154"/>
                <a:gd name="T12" fmla="*/ 2147483647 w 135"/>
                <a:gd name="T13" fmla="*/ 2147483647 h 154"/>
                <a:gd name="T14" fmla="*/ 2147483647 w 135"/>
                <a:gd name="T15" fmla="*/ 2147483647 h 154"/>
                <a:gd name="T16" fmla="*/ 2147483647 w 135"/>
                <a:gd name="T17" fmla="*/ 2147483647 h 154"/>
                <a:gd name="T18" fmla="*/ 2147483647 w 135"/>
                <a:gd name="T19" fmla="*/ 2147483647 h 154"/>
                <a:gd name="T20" fmla="*/ 2147483647 w 135"/>
                <a:gd name="T21" fmla="*/ 2147483647 h 154"/>
                <a:gd name="T22" fmla="*/ 2147483647 w 135"/>
                <a:gd name="T23" fmla="*/ 2147483647 h 154"/>
                <a:gd name="T24" fmla="*/ 2147483647 w 135"/>
                <a:gd name="T25" fmla="*/ 2147483647 h 154"/>
                <a:gd name="T26" fmla="*/ 2147483647 w 135"/>
                <a:gd name="T27" fmla="*/ 2147483647 h 154"/>
                <a:gd name="T28" fmla="*/ 2147483647 w 135"/>
                <a:gd name="T29" fmla="*/ 2147483647 h 154"/>
                <a:gd name="T30" fmla="*/ 2147483647 w 135"/>
                <a:gd name="T31" fmla="*/ 2147483647 h 154"/>
                <a:gd name="T32" fmla="*/ 2147483647 w 135"/>
                <a:gd name="T33" fmla="*/ 2147483647 h 154"/>
                <a:gd name="T34" fmla="*/ 2147483647 w 135"/>
                <a:gd name="T35" fmla="*/ 2147483647 h 154"/>
                <a:gd name="T36" fmla="*/ 2147483647 w 135"/>
                <a:gd name="T37" fmla="*/ 2147483647 h 154"/>
                <a:gd name="T38" fmla="*/ 2147483647 w 135"/>
                <a:gd name="T39" fmla="*/ 2147483647 h 154"/>
                <a:gd name="T40" fmla="*/ 2147483647 w 135"/>
                <a:gd name="T41" fmla="*/ 2147483647 h 154"/>
                <a:gd name="T42" fmla="*/ 2147483647 w 135"/>
                <a:gd name="T43" fmla="*/ 2147483647 h 154"/>
                <a:gd name="T44" fmla="*/ 2147483647 w 135"/>
                <a:gd name="T45" fmla="*/ 2147483647 h 154"/>
                <a:gd name="T46" fmla="*/ 2147483647 w 135"/>
                <a:gd name="T47" fmla="*/ 2147483647 h 154"/>
                <a:gd name="T48" fmla="*/ 2147483647 w 135"/>
                <a:gd name="T49" fmla="*/ 2147483647 h 154"/>
                <a:gd name="T50" fmla="*/ 2147483647 w 135"/>
                <a:gd name="T51" fmla="*/ 2147483647 h 154"/>
                <a:gd name="T52" fmla="*/ 2147483647 w 135"/>
                <a:gd name="T53" fmla="*/ 2147483647 h 154"/>
                <a:gd name="T54" fmla="*/ 2147483647 w 135"/>
                <a:gd name="T55" fmla="*/ 2147483647 h 154"/>
                <a:gd name="T56" fmla="*/ 2147483647 w 135"/>
                <a:gd name="T57" fmla="*/ 2147483647 h 154"/>
                <a:gd name="T58" fmla="*/ 2147483647 w 135"/>
                <a:gd name="T59" fmla="*/ 2147483647 h 154"/>
                <a:gd name="T60" fmla="*/ 2147483647 w 135"/>
                <a:gd name="T61" fmla="*/ 2147483647 h 154"/>
                <a:gd name="T62" fmla="*/ 2147483647 w 135"/>
                <a:gd name="T63" fmla="*/ 2147483647 h 154"/>
                <a:gd name="T64" fmla="*/ 2147483647 w 135"/>
                <a:gd name="T65" fmla="*/ 2147483647 h 154"/>
                <a:gd name="T66" fmla="*/ 2147483647 w 135"/>
                <a:gd name="T67" fmla="*/ 2147483647 h 154"/>
                <a:gd name="T68" fmla="*/ 2147483647 w 135"/>
                <a:gd name="T69" fmla="*/ 2147483647 h 154"/>
                <a:gd name="T70" fmla="*/ 2147483647 w 135"/>
                <a:gd name="T71" fmla="*/ 2147483647 h 154"/>
                <a:gd name="T72" fmla="*/ 2147483647 w 135"/>
                <a:gd name="T73" fmla="*/ 2147483647 h 154"/>
                <a:gd name="T74" fmla="*/ 2147483647 w 135"/>
                <a:gd name="T75" fmla="*/ 2147483647 h 154"/>
                <a:gd name="T76" fmla="*/ 2147483647 w 135"/>
                <a:gd name="T77" fmla="*/ 2147483647 h 154"/>
                <a:gd name="T78" fmla="*/ 2147483647 w 135"/>
                <a:gd name="T79" fmla="*/ 2147483647 h 154"/>
                <a:gd name="T80" fmla="*/ 2147483647 w 135"/>
                <a:gd name="T81" fmla="*/ 2147483647 h 154"/>
                <a:gd name="T82" fmla="*/ 2147483647 w 135"/>
                <a:gd name="T83" fmla="*/ 2147483647 h 154"/>
                <a:gd name="T84" fmla="*/ 2147483647 w 135"/>
                <a:gd name="T85" fmla="*/ 2147483647 h 154"/>
                <a:gd name="T86" fmla="*/ 2147483647 w 135"/>
                <a:gd name="T87" fmla="*/ 2147483647 h 154"/>
                <a:gd name="T88" fmla="*/ 2147483647 w 135"/>
                <a:gd name="T89" fmla="*/ 2147483647 h 154"/>
                <a:gd name="T90" fmla="*/ 2147483647 w 135"/>
                <a:gd name="T91" fmla="*/ 2147483647 h 154"/>
                <a:gd name="T92" fmla="*/ 2147483647 w 135"/>
                <a:gd name="T93" fmla="*/ 2147483647 h 154"/>
                <a:gd name="T94" fmla="*/ 2147483647 w 135"/>
                <a:gd name="T95" fmla="*/ 2147483647 h 154"/>
                <a:gd name="T96" fmla="*/ 2147483647 w 135"/>
                <a:gd name="T97" fmla="*/ 2147483647 h 154"/>
                <a:gd name="T98" fmla="*/ 0 w 135"/>
                <a:gd name="T99" fmla="*/ 2147483647 h 154"/>
                <a:gd name="T100" fmla="*/ 2147483647 w 135"/>
                <a:gd name="T101" fmla="*/ 0 h 154"/>
                <a:gd name="T102" fmla="*/ 2147483647 w 135"/>
                <a:gd name="T103" fmla="*/ 2147483647 h 154"/>
                <a:gd name="T104" fmla="*/ 2147483647 w 135"/>
                <a:gd name="T105" fmla="*/ 2147483647 h 1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5"/>
                <a:gd name="T160" fmla="*/ 0 h 154"/>
                <a:gd name="T161" fmla="*/ 135 w 135"/>
                <a:gd name="T162" fmla="*/ 154 h 1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5" h="154">
                  <a:moveTo>
                    <a:pt x="54" y="3"/>
                  </a:moveTo>
                  <a:lnTo>
                    <a:pt x="54" y="6"/>
                  </a:lnTo>
                  <a:lnTo>
                    <a:pt x="65" y="11"/>
                  </a:lnTo>
                  <a:lnTo>
                    <a:pt x="70" y="14"/>
                  </a:lnTo>
                  <a:lnTo>
                    <a:pt x="76" y="19"/>
                  </a:lnTo>
                  <a:lnTo>
                    <a:pt x="84" y="22"/>
                  </a:lnTo>
                  <a:lnTo>
                    <a:pt x="92" y="30"/>
                  </a:lnTo>
                  <a:lnTo>
                    <a:pt x="97" y="35"/>
                  </a:lnTo>
                  <a:lnTo>
                    <a:pt x="106" y="41"/>
                  </a:lnTo>
                  <a:lnTo>
                    <a:pt x="111" y="49"/>
                  </a:lnTo>
                  <a:lnTo>
                    <a:pt x="119" y="57"/>
                  </a:lnTo>
                  <a:lnTo>
                    <a:pt x="124" y="65"/>
                  </a:lnTo>
                  <a:lnTo>
                    <a:pt x="130" y="76"/>
                  </a:lnTo>
                  <a:lnTo>
                    <a:pt x="133" y="84"/>
                  </a:lnTo>
                  <a:lnTo>
                    <a:pt x="135" y="95"/>
                  </a:lnTo>
                  <a:lnTo>
                    <a:pt x="135" y="103"/>
                  </a:lnTo>
                  <a:lnTo>
                    <a:pt x="135" y="111"/>
                  </a:lnTo>
                  <a:lnTo>
                    <a:pt x="135" y="117"/>
                  </a:lnTo>
                  <a:lnTo>
                    <a:pt x="135" y="125"/>
                  </a:lnTo>
                  <a:lnTo>
                    <a:pt x="135" y="133"/>
                  </a:lnTo>
                  <a:lnTo>
                    <a:pt x="133" y="144"/>
                  </a:lnTo>
                  <a:lnTo>
                    <a:pt x="127" y="152"/>
                  </a:lnTo>
                  <a:lnTo>
                    <a:pt x="124" y="154"/>
                  </a:lnTo>
                  <a:lnTo>
                    <a:pt x="103" y="149"/>
                  </a:lnTo>
                  <a:lnTo>
                    <a:pt x="106" y="144"/>
                  </a:lnTo>
                  <a:lnTo>
                    <a:pt x="111" y="136"/>
                  </a:lnTo>
                  <a:lnTo>
                    <a:pt x="114" y="127"/>
                  </a:lnTo>
                  <a:lnTo>
                    <a:pt x="114" y="119"/>
                  </a:lnTo>
                  <a:lnTo>
                    <a:pt x="114" y="114"/>
                  </a:lnTo>
                  <a:lnTo>
                    <a:pt x="114" y="106"/>
                  </a:lnTo>
                  <a:lnTo>
                    <a:pt x="114" y="100"/>
                  </a:lnTo>
                  <a:lnTo>
                    <a:pt x="111" y="95"/>
                  </a:lnTo>
                  <a:lnTo>
                    <a:pt x="108" y="87"/>
                  </a:lnTo>
                  <a:lnTo>
                    <a:pt x="106" y="81"/>
                  </a:lnTo>
                  <a:lnTo>
                    <a:pt x="100" y="76"/>
                  </a:lnTo>
                  <a:lnTo>
                    <a:pt x="92" y="68"/>
                  </a:lnTo>
                  <a:lnTo>
                    <a:pt x="84" y="63"/>
                  </a:lnTo>
                  <a:lnTo>
                    <a:pt x="78" y="54"/>
                  </a:lnTo>
                  <a:lnTo>
                    <a:pt x="70" y="49"/>
                  </a:lnTo>
                  <a:lnTo>
                    <a:pt x="60" y="44"/>
                  </a:lnTo>
                  <a:lnTo>
                    <a:pt x="54" y="41"/>
                  </a:lnTo>
                  <a:lnTo>
                    <a:pt x="43" y="35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30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6" name="Freeform 111"/>
            <p:cNvSpPr>
              <a:spLocks/>
            </p:cNvSpPr>
            <p:nvPr/>
          </p:nvSpPr>
          <p:spPr bwMode="auto">
            <a:xfrm>
              <a:off x="4725988" y="3457576"/>
              <a:ext cx="473075" cy="387350"/>
            </a:xfrm>
            <a:custGeom>
              <a:avLst/>
              <a:gdLst>
                <a:gd name="T0" fmla="*/ 2147483647 w 298"/>
                <a:gd name="T1" fmla="*/ 2147483647 h 244"/>
                <a:gd name="T2" fmla="*/ 2147483647 w 298"/>
                <a:gd name="T3" fmla="*/ 0 h 244"/>
                <a:gd name="T4" fmla="*/ 2147483647 w 298"/>
                <a:gd name="T5" fmla="*/ 2147483647 h 244"/>
                <a:gd name="T6" fmla="*/ 2147483647 w 298"/>
                <a:gd name="T7" fmla="*/ 2147483647 h 244"/>
                <a:gd name="T8" fmla="*/ 2147483647 w 298"/>
                <a:gd name="T9" fmla="*/ 2147483647 h 244"/>
                <a:gd name="T10" fmla="*/ 2147483647 w 298"/>
                <a:gd name="T11" fmla="*/ 2147483647 h 244"/>
                <a:gd name="T12" fmla="*/ 2147483647 w 298"/>
                <a:gd name="T13" fmla="*/ 2147483647 h 244"/>
                <a:gd name="T14" fmla="*/ 2147483647 w 298"/>
                <a:gd name="T15" fmla="*/ 2147483647 h 244"/>
                <a:gd name="T16" fmla="*/ 2147483647 w 298"/>
                <a:gd name="T17" fmla="*/ 2147483647 h 244"/>
                <a:gd name="T18" fmla="*/ 2147483647 w 298"/>
                <a:gd name="T19" fmla="*/ 2147483647 h 244"/>
                <a:gd name="T20" fmla="*/ 2147483647 w 298"/>
                <a:gd name="T21" fmla="*/ 2147483647 h 244"/>
                <a:gd name="T22" fmla="*/ 2147483647 w 298"/>
                <a:gd name="T23" fmla="*/ 2147483647 h 244"/>
                <a:gd name="T24" fmla="*/ 2147483647 w 298"/>
                <a:gd name="T25" fmla="*/ 2147483647 h 244"/>
                <a:gd name="T26" fmla="*/ 2147483647 w 298"/>
                <a:gd name="T27" fmla="*/ 2147483647 h 244"/>
                <a:gd name="T28" fmla="*/ 2147483647 w 298"/>
                <a:gd name="T29" fmla="*/ 2147483647 h 244"/>
                <a:gd name="T30" fmla="*/ 2147483647 w 298"/>
                <a:gd name="T31" fmla="*/ 2147483647 h 244"/>
                <a:gd name="T32" fmla="*/ 2147483647 w 298"/>
                <a:gd name="T33" fmla="*/ 2147483647 h 244"/>
                <a:gd name="T34" fmla="*/ 2147483647 w 298"/>
                <a:gd name="T35" fmla="*/ 2147483647 h 244"/>
                <a:gd name="T36" fmla="*/ 2147483647 w 298"/>
                <a:gd name="T37" fmla="*/ 2147483647 h 244"/>
                <a:gd name="T38" fmla="*/ 2147483647 w 298"/>
                <a:gd name="T39" fmla="*/ 2147483647 h 244"/>
                <a:gd name="T40" fmla="*/ 2147483647 w 298"/>
                <a:gd name="T41" fmla="*/ 2147483647 h 244"/>
                <a:gd name="T42" fmla="*/ 2147483647 w 298"/>
                <a:gd name="T43" fmla="*/ 2147483647 h 244"/>
                <a:gd name="T44" fmla="*/ 2147483647 w 298"/>
                <a:gd name="T45" fmla="*/ 2147483647 h 244"/>
                <a:gd name="T46" fmla="*/ 2147483647 w 298"/>
                <a:gd name="T47" fmla="*/ 2147483647 h 244"/>
                <a:gd name="T48" fmla="*/ 0 w 298"/>
                <a:gd name="T49" fmla="*/ 2147483647 h 244"/>
                <a:gd name="T50" fmla="*/ 2147483647 w 298"/>
                <a:gd name="T51" fmla="*/ 2147483647 h 244"/>
                <a:gd name="T52" fmla="*/ 2147483647 w 298"/>
                <a:gd name="T53" fmla="*/ 2147483647 h 244"/>
                <a:gd name="T54" fmla="*/ 2147483647 w 298"/>
                <a:gd name="T55" fmla="*/ 2147483647 h 244"/>
                <a:gd name="T56" fmla="*/ 2147483647 w 298"/>
                <a:gd name="T57" fmla="*/ 2147483647 h 244"/>
                <a:gd name="T58" fmla="*/ 2147483647 w 298"/>
                <a:gd name="T59" fmla="*/ 2147483647 h 2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44"/>
                <a:gd name="T92" fmla="*/ 298 w 298"/>
                <a:gd name="T93" fmla="*/ 244 h 2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44">
                  <a:moveTo>
                    <a:pt x="38" y="3"/>
                  </a:moveTo>
                  <a:lnTo>
                    <a:pt x="173" y="0"/>
                  </a:lnTo>
                  <a:lnTo>
                    <a:pt x="282" y="11"/>
                  </a:lnTo>
                  <a:lnTo>
                    <a:pt x="287" y="68"/>
                  </a:lnTo>
                  <a:lnTo>
                    <a:pt x="292" y="103"/>
                  </a:lnTo>
                  <a:lnTo>
                    <a:pt x="292" y="109"/>
                  </a:lnTo>
                  <a:lnTo>
                    <a:pt x="295" y="114"/>
                  </a:lnTo>
                  <a:lnTo>
                    <a:pt x="295" y="125"/>
                  </a:lnTo>
                  <a:lnTo>
                    <a:pt x="295" y="133"/>
                  </a:lnTo>
                  <a:lnTo>
                    <a:pt x="298" y="141"/>
                  </a:lnTo>
                  <a:lnTo>
                    <a:pt x="295" y="152"/>
                  </a:lnTo>
                  <a:lnTo>
                    <a:pt x="292" y="160"/>
                  </a:lnTo>
                  <a:lnTo>
                    <a:pt x="284" y="168"/>
                  </a:lnTo>
                  <a:lnTo>
                    <a:pt x="274" y="179"/>
                  </a:lnTo>
                  <a:lnTo>
                    <a:pt x="268" y="184"/>
                  </a:lnTo>
                  <a:lnTo>
                    <a:pt x="265" y="192"/>
                  </a:lnTo>
                  <a:lnTo>
                    <a:pt x="260" y="198"/>
                  </a:lnTo>
                  <a:lnTo>
                    <a:pt x="255" y="206"/>
                  </a:lnTo>
                  <a:lnTo>
                    <a:pt x="244" y="217"/>
                  </a:lnTo>
                  <a:lnTo>
                    <a:pt x="238" y="228"/>
                  </a:lnTo>
                  <a:lnTo>
                    <a:pt x="233" y="236"/>
                  </a:lnTo>
                  <a:lnTo>
                    <a:pt x="230" y="238"/>
                  </a:lnTo>
                  <a:lnTo>
                    <a:pt x="60" y="244"/>
                  </a:lnTo>
                  <a:lnTo>
                    <a:pt x="0" y="209"/>
                  </a:lnTo>
                  <a:lnTo>
                    <a:pt x="52" y="203"/>
                  </a:lnTo>
                  <a:lnTo>
                    <a:pt x="27" y="141"/>
                  </a:lnTo>
                  <a:lnTo>
                    <a:pt x="68" y="92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7" name="Freeform 112"/>
            <p:cNvSpPr>
              <a:spLocks/>
            </p:cNvSpPr>
            <p:nvPr/>
          </p:nvSpPr>
          <p:spPr bwMode="auto">
            <a:xfrm>
              <a:off x="4816475" y="2994026"/>
              <a:ext cx="115887" cy="198438"/>
            </a:xfrm>
            <a:custGeom>
              <a:avLst/>
              <a:gdLst>
                <a:gd name="T0" fmla="*/ 0 w 73"/>
                <a:gd name="T1" fmla="*/ 0 h 125"/>
                <a:gd name="T2" fmla="*/ 2147483647 w 73"/>
                <a:gd name="T3" fmla="*/ 0 h 125"/>
                <a:gd name="T4" fmla="*/ 2147483647 w 73"/>
                <a:gd name="T5" fmla="*/ 2147483647 h 125"/>
                <a:gd name="T6" fmla="*/ 2147483647 w 73"/>
                <a:gd name="T7" fmla="*/ 2147483647 h 125"/>
                <a:gd name="T8" fmla="*/ 2147483647 w 73"/>
                <a:gd name="T9" fmla="*/ 2147483647 h 125"/>
                <a:gd name="T10" fmla="*/ 2147483647 w 73"/>
                <a:gd name="T11" fmla="*/ 2147483647 h 125"/>
                <a:gd name="T12" fmla="*/ 2147483647 w 73"/>
                <a:gd name="T13" fmla="*/ 2147483647 h 125"/>
                <a:gd name="T14" fmla="*/ 2147483647 w 73"/>
                <a:gd name="T15" fmla="*/ 2147483647 h 125"/>
                <a:gd name="T16" fmla="*/ 2147483647 w 73"/>
                <a:gd name="T17" fmla="*/ 2147483647 h 125"/>
                <a:gd name="T18" fmla="*/ 2147483647 w 73"/>
                <a:gd name="T19" fmla="*/ 2147483647 h 125"/>
                <a:gd name="T20" fmla="*/ 2147483647 w 73"/>
                <a:gd name="T21" fmla="*/ 2147483647 h 125"/>
                <a:gd name="T22" fmla="*/ 2147483647 w 73"/>
                <a:gd name="T23" fmla="*/ 2147483647 h 125"/>
                <a:gd name="T24" fmla="*/ 2147483647 w 73"/>
                <a:gd name="T25" fmla="*/ 2147483647 h 125"/>
                <a:gd name="T26" fmla="*/ 2147483647 w 73"/>
                <a:gd name="T27" fmla="*/ 2147483647 h 125"/>
                <a:gd name="T28" fmla="*/ 2147483647 w 73"/>
                <a:gd name="T29" fmla="*/ 2147483647 h 125"/>
                <a:gd name="T30" fmla="*/ 2147483647 w 73"/>
                <a:gd name="T31" fmla="*/ 2147483647 h 125"/>
                <a:gd name="T32" fmla="*/ 2147483647 w 73"/>
                <a:gd name="T33" fmla="*/ 2147483647 h 125"/>
                <a:gd name="T34" fmla="*/ 2147483647 w 73"/>
                <a:gd name="T35" fmla="*/ 2147483647 h 125"/>
                <a:gd name="T36" fmla="*/ 2147483647 w 73"/>
                <a:gd name="T37" fmla="*/ 2147483647 h 125"/>
                <a:gd name="T38" fmla="*/ 2147483647 w 73"/>
                <a:gd name="T39" fmla="*/ 2147483647 h 125"/>
                <a:gd name="T40" fmla="*/ 2147483647 w 73"/>
                <a:gd name="T41" fmla="*/ 2147483647 h 125"/>
                <a:gd name="T42" fmla="*/ 2147483647 w 73"/>
                <a:gd name="T43" fmla="*/ 2147483647 h 125"/>
                <a:gd name="T44" fmla="*/ 2147483647 w 73"/>
                <a:gd name="T45" fmla="*/ 2147483647 h 125"/>
                <a:gd name="T46" fmla="*/ 2147483647 w 73"/>
                <a:gd name="T47" fmla="*/ 2147483647 h 125"/>
                <a:gd name="T48" fmla="*/ 2147483647 w 73"/>
                <a:gd name="T49" fmla="*/ 2147483647 h 125"/>
                <a:gd name="T50" fmla="*/ 2147483647 w 73"/>
                <a:gd name="T51" fmla="*/ 2147483647 h 125"/>
                <a:gd name="T52" fmla="*/ 2147483647 w 73"/>
                <a:gd name="T53" fmla="*/ 2147483647 h 125"/>
                <a:gd name="T54" fmla="*/ 2147483647 w 73"/>
                <a:gd name="T55" fmla="*/ 2147483647 h 125"/>
                <a:gd name="T56" fmla="*/ 2147483647 w 73"/>
                <a:gd name="T57" fmla="*/ 2147483647 h 125"/>
                <a:gd name="T58" fmla="*/ 2147483647 w 73"/>
                <a:gd name="T59" fmla="*/ 2147483647 h 125"/>
                <a:gd name="T60" fmla="*/ 2147483647 w 73"/>
                <a:gd name="T61" fmla="*/ 2147483647 h 125"/>
                <a:gd name="T62" fmla="*/ 2147483647 w 73"/>
                <a:gd name="T63" fmla="*/ 2147483647 h 125"/>
                <a:gd name="T64" fmla="*/ 2147483647 w 73"/>
                <a:gd name="T65" fmla="*/ 2147483647 h 125"/>
                <a:gd name="T66" fmla="*/ 2147483647 w 73"/>
                <a:gd name="T67" fmla="*/ 2147483647 h 125"/>
                <a:gd name="T68" fmla="*/ 2147483647 w 73"/>
                <a:gd name="T69" fmla="*/ 2147483647 h 125"/>
                <a:gd name="T70" fmla="*/ 2147483647 w 73"/>
                <a:gd name="T71" fmla="*/ 2147483647 h 125"/>
                <a:gd name="T72" fmla="*/ 2147483647 w 73"/>
                <a:gd name="T73" fmla="*/ 2147483647 h 125"/>
                <a:gd name="T74" fmla="*/ 2147483647 w 73"/>
                <a:gd name="T75" fmla="*/ 2147483647 h 125"/>
                <a:gd name="T76" fmla="*/ 2147483647 w 73"/>
                <a:gd name="T77" fmla="*/ 2147483647 h 125"/>
                <a:gd name="T78" fmla="*/ 2147483647 w 73"/>
                <a:gd name="T79" fmla="*/ 2147483647 h 125"/>
                <a:gd name="T80" fmla="*/ 2147483647 w 73"/>
                <a:gd name="T81" fmla="*/ 0 h 125"/>
                <a:gd name="T82" fmla="*/ 0 w 73"/>
                <a:gd name="T83" fmla="*/ 0 h 125"/>
                <a:gd name="T84" fmla="*/ 0 w 73"/>
                <a:gd name="T85" fmla="*/ 0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25"/>
                <a:gd name="T131" fmla="*/ 73 w 73"/>
                <a:gd name="T132" fmla="*/ 125 h 1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25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9" y="8"/>
                  </a:lnTo>
                  <a:lnTo>
                    <a:pt x="27" y="11"/>
                  </a:lnTo>
                  <a:lnTo>
                    <a:pt x="33" y="17"/>
                  </a:lnTo>
                  <a:lnTo>
                    <a:pt x="38" y="19"/>
                  </a:lnTo>
                  <a:lnTo>
                    <a:pt x="46" y="25"/>
                  </a:lnTo>
                  <a:lnTo>
                    <a:pt x="52" y="27"/>
                  </a:lnTo>
                  <a:lnTo>
                    <a:pt x="57" y="36"/>
                  </a:lnTo>
                  <a:lnTo>
                    <a:pt x="62" y="38"/>
                  </a:lnTo>
                  <a:lnTo>
                    <a:pt x="68" y="44"/>
                  </a:lnTo>
                  <a:lnTo>
                    <a:pt x="68" y="52"/>
                  </a:lnTo>
                  <a:lnTo>
                    <a:pt x="73" y="57"/>
                  </a:lnTo>
                  <a:lnTo>
                    <a:pt x="73" y="68"/>
                  </a:lnTo>
                  <a:lnTo>
                    <a:pt x="73" y="82"/>
                  </a:lnTo>
                  <a:lnTo>
                    <a:pt x="73" y="92"/>
                  </a:lnTo>
                  <a:lnTo>
                    <a:pt x="73" y="103"/>
                  </a:lnTo>
                  <a:lnTo>
                    <a:pt x="73" y="111"/>
                  </a:lnTo>
                  <a:lnTo>
                    <a:pt x="73" y="119"/>
                  </a:lnTo>
                  <a:lnTo>
                    <a:pt x="73" y="122"/>
                  </a:lnTo>
                  <a:lnTo>
                    <a:pt x="73" y="125"/>
                  </a:lnTo>
                  <a:lnTo>
                    <a:pt x="41" y="122"/>
                  </a:lnTo>
                  <a:lnTo>
                    <a:pt x="43" y="117"/>
                  </a:lnTo>
                  <a:lnTo>
                    <a:pt x="46" y="109"/>
                  </a:lnTo>
                  <a:lnTo>
                    <a:pt x="49" y="100"/>
                  </a:lnTo>
                  <a:lnTo>
                    <a:pt x="52" y="90"/>
                  </a:lnTo>
                  <a:lnTo>
                    <a:pt x="52" y="79"/>
                  </a:lnTo>
                  <a:lnTo>
                    <a:pt x="52" y="68"/>
                  </a:lnTo>
                  <a:lnTo>
                    <a:pt x="52" y="57"/>
                  </a:lnTo>
                  <a:lnTo>
                    <a:pt x="46" y="49"/>
                  </a:lnTo>
                  <a:lnTo>
                    <a:pt x="43" y="44"/>
                  </a:lnTo>
                  <a:lnTo>
                    <a:pt x="41" y="36"/>
                  </a:lnTo>
                  <a:lnTo>
                    <a:pt x="38" y="33"/>
                  </a:lnTo>
                  <a:lnTo>
                    <a:pt x="27" y="22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8" name="Freeform 113"/>
            <p:cNvSpPr>
              <a:spLocks/>
            </p:cNvSpPr>
            <p:nvPr/>
          </p:nvSpPr>
          <p:spPr bwMode="auto">
            <a:xfrm>
              <a:off x="4546600" y="2973388"/>
              <a:ext cx="136525" cy="231775"/>
            </a:xfrm>
            <a:custGeom>
              <a:avLst/>
              <a:gdLst>
                <a:gd name="T0" fmla="*/ 0 w 86"/>
                <a:gd name="T1" fmla="*/ 2147483647 h 146"/>
                <a:gd name="T2" fmla="*/ 0 w 86"/>
                <a:gd name="T3" fmla="*/ 2147483647 h 146"/>
                <a:gd name="T4" fmla="*/ 0 w 86"/>
                <a:gd name="T5" fmla="*/ 2147483647 h 146"/>
                <a:gd name="T6" fmla="*/ 0 w 86"/>
                <a:gd name="T7" fmla="*/ 2147483647 h 146"/>
                <a:gd name="T8" fmla="*/ 0 w 86"/>
                <a:gd name="T9" fmla="*/ 2147483647 h 146"/>
                <a:gd name="T10" fmla="*/ 2147483647 w 86"/>
                <a:gd name="T11" fmla="*/ 2147483647 h 146"/>
                <a:gd name="T12" fmla="*/ 2147483647 w 86"/>
                <a:gd name="T13" fmla="*/ 2147483647 h 146"/>
                <a:gd name="T14" fmla="*/ 2147483647 w 86"/>
                <a:gd name="T15" fmla="*/ 2147483647 h 146"/>
                <a:gd name="T16" fmla="*/ 2147483647 w 86"/>
                <a:gd name="T17" fmla="*/ 2147483647 h 146"/>
                <a:gd name="T18" fmla="*/ 2147483647 w 86"/>
                <a:gd name="T19" fmla="*/ 2147483647 h 146"/>
                <a:gd name="T20" fmla="*/ 2147483647 w 86"/>
                <a:gd name="T21" fmla="*/ 2147483647 h 146"/>
                <a:gd name="T22" fmla="*/ 2147483647 w 86"/>
                <a:gd name="T23" fmla="*/ 2147483647 h 146"/>
                <a:gd name="T24" fmla="*/ 2147483647 w 86"/>
                <a:gd name="T25" fmla="*/ 2147483647 h 146"/>
                <a:gd name="T26" fmla="*/ 2147483647 w 86"/>
                <a:gd name="T27" fmla="*/ 2147483647 h 146"/>
                <a:gd name="T28" fmla="*/ 2147483647 w 86"/>
                <a:gd name="T29" fmla="*/ 2147483647 h 146"/>
                <a:gd name="T30" fmla="*/ 2147483647 w 86"/>
                <a:gd name="T31" fmla="*/ 2147483647 h 146"/>
                <a:gd name="T32" fmla="*/ 2147483647 w 86"/>
                <a:gd name="T33" fmla="*/ 2147483647 h 146"/>
                <a:gd name="T34" fmla="*/ 2147483647 w 86"/>
                <a:gd name="T35" fmla="*/ 2147483647 h 146"/>
                <a:gd name="T36" fmla="*/ 2147483647 w 86"/>
                <a:gd name="T37" fmla="*/ 2147483647 h 146"/>
                <a:gd name="T38" fmla="*/ 2147483647 w 86"/>
                <a:gd name="T39" fmla="*/ 2147483647 h 146"/>
                <a:gd name="T40" fmla="*/ 2147483647 w 86"/>
                <a:gd name="T41" fmla="*/ 2147483647 h 146"/>
                <a:gd name="T42" fmla="*/ 2147483647 w 86"/>
                <a:gd name="T43" fmla="*/ 2147483647 h 146"/>
                <a:gd name="T44" fmla="*/ 2147483647 w 86"/>
                <a:gd name="T45" fmla="*/ 2147483647 h 146"/>
                <a:gd name="T46" fmla="*/ 2147483647 w 86"/>
                <a:gd name="T47" fmla="*/ 2147483647 h 146"/>
                <a:gd name="T48" fmla="*/ 2147483647 w 86"/>
                <a:gd name="T49" fmla="*/ 2147483647 h 146"/>
                <a:gd name="T50" fmla="*/ 2147483647 w 86"/>
                <a:gd name="T51" fmla="*/ 2147483647 h 146"/>
                <a:gd name="T52" fmla="*/ 2147483647 w 86"/>
                <a:gd name="T53" fmla="*/ 2147483647 h 146"/>
                <a:gd name="T54" fmla="*/ 2147483647 w 86"/>
                <a:gd name="T55" fmla="*/ 2147483647 h 146"/>
                <a:gd name="T56" fmla="*/ 2147483647 w 86"/>
                <a:gd name="T57" fmla="*/ 2147483647 h 146"/>
                <a:gd name="T58" fmla="*/ 2147483647 w 86"/>
                <a:gd name="T59" fmla="*/ 2147483647 h 146"/>
                <a:gd name="T60" fmla="*/ 2147483647 w 86"/>
                <a:gd name="T61" fmla="*/ 2147483647 h 146"/>
                <a:gd name="T62" fmla="*/ 2147483647 w 86"/>
                <a:gd name="T63" fmla="*/ 2147483647 h 146"/>
                <a:gd name="T64" fmla="*/ 2147483647 w 86"/>
                <a:gd name="T65" fmla="*/ 2147483647 h 146"/>
                <a:gd name="T66" fmla="*/ 2147483647 w 86"/>
                <a:gd name="T67" fmla="*/ 2147483647 h 146"/>
                <a:gd name="T68" fmla="*/ 2147483647 w 86"/>
                <a:gd name="T69" fmla="*/ 2147483647 h 146"/>
                <a:gd name="T70" fmla="*/ 2147483647 w 86"/>
                <a:gd name="T71" fmla="*/ 2147483647 h 146"/>
                <a:gd name="T72" fmla="*/ 2147483647 w 86"/>
                <a:gd name="T73" fmla="*/ 2147483647 h 146"/>
                <a:gd name="T74" fmla="*/ 2147483647 w 86"/>
                <a:gd name="T75" fmla="*/ 2147483647 h 146"/>
                <a:gd name="T76" fmla="*/ 2147483647 w 86"/>
                <a:gd name="T77" fmla="*/ 2147483647 h 146"/>
                <a:gd name="T78" fmla="*/ 2147483647 w 86"/>
                <a:gd name="T79" fmla="*/ 2147483647 h 146"/>
                <a:gd name="T80" fmla="*/ 2147483647 w 86"/>
                <a:gd name="T81" fmla="*/ 2147483647 h 146"/>
                <a:gd name="T82" fmla="*/ 2147483647 w 86"/>
                <a:gd name="T83" fmla="*/ 2147483647 h 146"/>
                <a:gd name="T84" fmla="*/ 2147483647 w 86"/>
                <a:gd name="T85" fmla="*/ 2147483647 h 146"/>
                <a:gd name="T86" fmla="*/ 2147483647 w 86"/>
                <a:gd name="T87" fmla="*/ 2147483647 h 146"/>
                <a:gd name="T88" fmla="*/ 2147483647 w 86"/>
                <a:gd name="T89" fmla="*/ 0 h 146"/>
                <a:gd name="T90" fmla="*/ 2147483647 w 86"/>
                <a:gd name="T91" fmla="*/ 0 h 146"/>
                <a:gd name="T92" fmla="*/ 0 w 86"/>
                <a:gd name="T93" fmla="*/ 2147483647 h 146"/>
                <a:gd name="T94" fmla="*/ 0 w 86"/>
                <a:gd name="T95" fmla="*/ 2147483647 h 1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146"/>
                <a:gd name="T146" fmla="*/ 86 w 86"/>
                <a:gd name="T147" fmla="*/ 146 h 1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146">
                  <a:moveTo>
                    <a:pt x="0" y="27"/>
                  </a:moveTo>
                  <a:lnTo>
                    <a:pt x="0" y="3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5" y="67"/>
                  </a:lnTo>
                  <a:lnTo>
                    <a:pt x="5" y="73"/>
                  </a:lnTo>
                  <a:lnTo>
                    <a:pt x="8" y="81"/>
                  </a:lnTo>
                  <a:lnTo>
                    <a:pt x="8" y="89"/>
                  </a:lnTo>
                  <a:lnTo>
                    <a:pt x="11" y="97"/>
                  </a:lnTo>
                  <a:lnTo>
                    <a:pt x="11" y="103"/>
                  </a:lnTo>
                  <a:lnTo>
                    <a:pt x="16" y="108"/>
                  </a:lnTo>
                  <a:lnTo>
                    <a:pt x="16" y="113"/>
                  </a:lnTo>
                  <a:lnTo>
                    <a:pt x="19" y="116"/>
                  </a:lnTo>
                  <a:lnTo>
                    <a:pt x="24" y="122"/>
                  </a:lnTo>
                  <a:lnTo>
                    <a:pt x="32" y="127"/>
                  </a:lnTo>
                  <a:lnTo>
                    <a:pt x="43" y="130"/>
                  </a:lnTo>
                  <a:lnTo>
                    <a:pt x="51" y="135"/>
                  </a:lnTo>
                  <a:lnTo>
                    <a:pt x="59" y="140"/>
                  </a:lnTo>
                  <a:lnTo>
                    <a:pt x="67" y="143"/>
                  </a:lnTo>
                  <a:lnTo>
                    <a:pt x="73" y="146"/>
                  </a:lnTo>
                  <a:lnTo>
                    <a:pt x="75" y="146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78" y="130"/>
                  </a:lnTo>
                  <a:lnTo>
                    <a:pt x="67" y="124"/>
                  </a:lnTo>
                  <a:lnTo>
                    <a:pt x="59" y="119"/>
                  </a:lnTo>
                  <a:lnTo>
                    <a:pt x="48" y="111"/>
                  </a:lnTo>
                  <a:lnTo>
                    <a:pt x="38" y="100"/>
                  </a:lnTo>
                  <a:lnTo>
                    <a:pt x="35" y="95"/>
                  </a:lnTo>
                  <a:lnTo>
                    <a:pt x="29" y="89"/>
                  </a:lnTo>
                  <a:lnTo>
                    <a:pt x="27" y="81"/>
                  </a:lnTo>
                  <a:lnTo>
                    <a:pt x="24" y="76"/>
                  </a:lnTo>
                  <a:lnTo>
                    <a:pt x="21" y="67"/>
                  </a:lnTo>
                  <a:lnTo>
                    <a:pt x="21" y="59"/>
                  </a:lnTo>
                  <a:lnTo>
                    <a:pt x="21" y="51"/>
                  </a:lnTo>
                  <a:lnTo>
                    <a:pt x="21" y="46"/>
                  </a:lnTo>
                  <a:lnTo>
                    <a:pt x="21" y="38"/>
                  </a:lnTo>
                  <a:lnTo>
                    <a:pt x="21" y="32"/>
                  </a:lnTo>
                  <a:lnTo>
                    <a:pt x="21" y="27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9" name="Freeform 114"/>
            <p:cNvSpPr>
              <a:spLocks/>
            </p:cNvSpPr>
            <p:nvPr/>
          </p:nvSpPr>
          <p:spPr bwMode="auto">
            <a:xfrm>
              <a:off x="4576763" y="2968626"/>
              <a:ext cx="158750" cy="241300"/>
            </a:xfrm>
            <a:custGeom>
              <a:avLst/>
              <a:gdLst>
                <a:gd name="T0" fmla="*/ 0 w 100"/>
                <a:gd name="T1" fmla="*/ 0 h 152"/>
                <a:gd name="T2" fmla="*/ 2147483647 w 100"/>
                <a:gd name="T3" fmla="*/ 2147483647 h 152"/>
                <a:gd name="T4" fmla="*/ 2147483647 w 100"/>
                <a:gd name="T5" fmla="*/ 2147483647 h 152"/>
                <a:gd name="T6" fmla="*/ 2147483647 w 100"/>
                <a:gd name="T7" fmla="*/ 2147483647 h 152"/>
                <a:gd name="T8" fmla="*/ 2147483647 w 100"/>
                <a:gd name="T9" fmla="*/ 2147483647 h 152"/>
                <a:gd name="T10" fmla="*/ 2147483647 w 100"/>
                <a:gd name="T11" fmla="*/ 2147483647 h 152"/>
                <a:gd name="T12" fmla="*/ 2147483647 w 100"/>
                <a:gd name="T13" fmla="*/ 2147483647 h 152"/>
                <a:gd name="T14" fmla="*/ 2147483647 w 100"/>
                <a:gd name="T15" fmla="*/ 2147483647 h 152"/>
                <a:gd name="T16" fmla="*/ 2147483647 w 100"/>
                <a:gd name="T17" fmla="*/ 2147483647 h 152"/>
                <a:gd name="T18" fmla="*/ 2147483647 w 100"/>
                <a:gd name="T19" fmla="*/ 2147483647 h 152"/>
                <a:gd name="T20" fmla="*/ 2147483647 w 100"/>
                <a:gd name="T21" fmla="*/ 2147483647 h 152"/>
                <a:gd name="T22" fmla="*/ 2147483647 w 100"/>
                <a:gd name="T23" fmla="*/ 2147483647 h 152"/>
                <a:gd name="T24" fmla="*/ 2147483647 w 100"/>
                <a:gd name="T25" fmla="*/ 2147483647 h 152"/>
                <a:gd name="T26" fmla="*/ 2147483647 w 100"/>
                <a:gd name="T27" fmla="*/ 2147483647 h 152"/>
                <a:gd name="T28" fmla="*/ 2147483647 w 100"/>
                <a:gd name="T29" fmla="*/ 2147483647 h 152"/>
                <a:gd name="T30" fmla="*/ 2147483647 w 100"/>
                <a:gd name="T31" fmla="*/ 2147483647 h 152"/>
                <a:gd name="T32" fmla="*/ 2147483647 w 100"/>
                <a:gd name="T33" fmla="*/ 2147483647 h 152"/>
                <a:gd name="T34" fmla="*/ 2147483647 w 100"/>
                <a:gd name="T35" fmla="*/ 2147483647 h 152"/>
                <a:gd name="T36" fmla="*/ 2147483647 w 100"/>
                <a:gd name="T37" fmla="*/ 2147483647 h 152"/>
                <a:gd name="T38" fmla="*/ 2147483647 w 100"/>
                <a:gd name="T39" fmla="*/ 2147483647 h 152"/>
                <a:gd name="T40" fmla="*/ 2147483647 w 100"/>
                <a:gd name="T41" fmla="*/ 2147483647 h 152"/>
                <a:gd name="T42" fmla="*/ 2147483647 w 100"/>
                <a:gd name="T43" fmla="*/ 2147483647 h 152"/>
                <a:gd name="T44" fmla="*/ 2147483647 w 100"/>
                <a:gd name="T45" fmla="*/ 2147483647 h 152"/>
                <a:gd name="T46" fmla="*/ 2147483647 w 100"/>
                <a:gd name="T47" fmla="*/ 2147483647 h 152"/>
                <a:gd name="T48" fmla="*/ 2147483647 w 100"/>
                <a:gd name="T49" fmla="*/ 2147483647 h 152"/>
                <a:gd name="T50" fmla="*/ 2147483647 w 100"/>
                <a:gd name="T51" fmla="*/ 2147483647 h 152"/>
                <a:gd name="T52" fmla="*/ 2147483647 w 100"/>
                <a:gd name="T53" fmla="*/ 2147483647 h 152"/>
                <a:gd name="T54" fmla="*/ 2147483647 w 100"/>
                <a:gd name="T55" fmla="*/ 2147483647 h 152"/>
                <a:gd name="T56" fmla="*/ 2147483647 w 100"/>
                <a:gd name="T57" fmla="*/ 2147483647 h 152"/>
                <a:gd name="T58" fmla="*/ 2147483647 w 100"/>
                <a:gd name="T59" fmla="*/ 2147483647 h 152"/>
                <a:gd name="T60" fmla="*/ 2147483647 w 100"/>
                <a:gd name="T61" fmla="*/ 2147483647 h 152"/>
                <a:gd name="T62" fmla="*/ 2147483647 w 100"/>
                <a:gd name="T63" fmla="*/ 2147483647 h 152"/>
                <a:gd name="T64" fmla="*/ 2147483647 w 100"/>
                <a:gd name="T65" fmla="*/ 2147483647 h 152"/>
                <a:gd name="T66" fmla="*/ 2147483647 w 100"/>
                <a:gd name="T67" fmla="*/ 2147483647 h 152"/>
                <a:gd name="T68" fmla="*/ 2147483647 w 100"/>
                <a:gd name="T69" fmla="*/ 2147483647 h 152"/>
                <a:gd name="T70" fmla="*/ 2147483647 w 100"/>
                <a:gd name="T71" fmla="*/ 2147483647 h 152"/>
                <a:gd name="T72" fmla="*/ 2147483647 w 100"/>
                <a:gd name="T73" fmla="*/ 2147483647 h 152"/>
                <a:gd name="T74" fmla="*/ 2147483647 w 100"/>
                <a:gd name="T75" fmla="*/ 2147483647 h 152"/>
                <a:gd name="T76" fmla="*/ 2147483647 w 100"/>
                <a:gd name="T77" fmla="*/ 2147483647 h 152"/>
                <a:gd name="T78" fmla="*/ 2147483647 w 100"/>
                <a:gd name="T79" fmla="*/ 2147483647 h 152"/>
                <a:gd name="T80" fmla="*/ 2147483647 w 100"/>
                <a:gd name="T81" fmla="*/ 2147483647 h 152"/>
                <a:gd name="T82" fmla="*/ 2147483647 w 100"/>
                <a:gd name="T83" fmla="*/ 2147483647 h 152"/>
                <a:gd name="T84" fmla="*/ 2147483647 w 100"/>
                <a:gd name="T85" fmla="*/ 2147483647 h 152"/>
                <a:gd name="T86" fmla="*/ 0 w 100"/>
                <a:gd name="T87" fmla="*/ 0 h 152"/>
                <a:gd name="T88" fmla="*/ 0 w 100"/>
                <a:gd name="T89" fmla="*/ 0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"/>
                <a:gd name="T136" fmla="*/ 0 h 152"/>
                <a:gd name="T137" fmla="*/ 100 w 100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" h="152">
                  <a:moveTo>
                    <a:pt x="0" y="0"/>
                  </a:moveTo>
                  <a:lnTo>
                    <a:pt x="2" y="3"/>
                  </a:lnTo>
                  <a:lnTo>
                    <a:pt x="13" y="8"/>
                  </a:lnTo>
                  <a:lnTo>
                    <a:pt x="21" y="11"/>
                  </a:lnTo>
                  <a:lnTo>
                    <a:pt x="29" y="16"/>
                  </a:lnTo>
                  <a:lnTo>
                    <a:pt x="37" y="24"/>
                  </a:lnTo>
                  <a:lnTo>
                    <a:pt x="46" y="30"/>
                  </a:lnTo>
                  <a:lnTo>
                    <a:pt x="54" y="38"/>
                  </a:lnTo>
                  <a:lnTo>
                    <a:pt x="62" y="43"/>
                  </a:lnTo>
                  <a:lnTo>
                    <a:pt x="70" y="52"/>
                  </a:lnTo>
                  <a:lnTo>
                    <a:pt x="78" y="57"/>
                  </a:lnTo>
                  <a:lnTo>
                    <a:pt x="83" y="62"/>
                  </a:lnTo>
                  <a:lnTo>
                    <a:pt x="89" y="70"/>
                  </a:lnTo>
                  <a:lnTo>
                    <a:pt x="94" y="76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0" y="106"/>
                  </a:lnTo>
                  <a:lnTo>
                    <a:pt x="100" y="116"/>
                  </a:lnTo>
                  <a:lnTo>
                    <a:pt x="100" y="127"/>
                  </a:lnTo>
                  <a:lnTo>
                    <a:pt x="100" y="135"/>
                  </a:lnTo>
                  <a:lnTo>
                    <a:pt x="100" y="143"/>
                  </a:lnTo>
                  <a:lnTo>
                    <a:pt x="100" y="146"/>
                  </a:lnTo>
                  <a:lnTo>
                    <a:pt x="100" y="149"/>
                  </a:lnTo>
                  <a:lnTo>
                    <a:pt x="65" y="152"/>
                  </a:lnTo>
                  <a:lnTo>
                    <a:pt x="65" y="149"/>
                  </a:lnTo>
                  <a:lnTo>
                    <a:pt x="65" y="143"/>
                  </a:lnTo>
                  <a:lnTo>
                    <a:pt x="65" y="138"/>
                  </a:lnTo>
                  <a:lnTo>
                    <a:pt x="67" y="130"/>
                  </a:lnTo>
                  <a:lnTo>
                    <a:pt x="67" y="125"/>
                  </a:lnTo>
                  <a:lnTo>
                    <a:pt x="67" y="119"/>
                  </a:lnTo>
                  <a:lnTo>
                    <a:pt x="67" y="111"/>
                  </a:lnTo>
                  <a:lnTo>
                    <a:pt x="67" y="106"/>
                  </a:lnTo>
                  <a:lnTo>
                    <a:pt x="67" y="98"/>
                  </a:lnTo>
                  <a:lnTo>
                    <a:pt x="70" y="92"/>
                  </a:lnTo>
                  <a:lnTo>
                    <a:pt x="67" y="81"/>
                  </a:lnTo>
                  <a:lnTo>
                    <a:pt x="65" y="73"/>
                  </a:lnTo>
                  <a:lnTo>
                    <a:pt x="56" y="62"/>
                  </a:lnTo>
                  <a:lnTo>
                    <a:pt x="48" y="52"/>
                  </a:lnTo>
                  <a:lnTo>
                    <a:pt x="37" y="38"/>
                  </a:lnTo>
                  <a:lnTo>
                    <a:pt x="27" y="27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0" name="Freeform 115"/>
            <p:cNvSpPr>
              <a:spLocks/>
            </p:cNvSpPr>
            <p:nvPr/>
          </p:nvSpPr>
          <p:spPr bwMode="auto">
            <a:xfrm>
              <a:off x="5551488" y="3673476"/>
              <a:ext cx="184150" cy="277813"/>
            </a:xfrm>
            <a:custGeom>
              <a:avLst/>
              <a:gdLst>
                <a:gd name="T0" fmla="*/ 2147483647 w 116"/>
                <a:gd name="T1" fmla="*/ 2147483647 h 175"/>
                <a:gd name="T2" fmla="*/ 2147483647 w 116"/>
                <a:gd name="T3" fmla="*/ 0 h 175"/>
                <a:gd name="T4" fmla="*/ 2147483647 w 116"/>
                <a:gd name="T5" fmla="*/ 2147483647 h 175"/>
                <a:gd name="T6" fmla="*/ 2147483647 w 116"/>
                <a:gd name="T7" fmla="*/ 2147483647 h 175"/>
                <a:gd name="T8" fmla="*/ 2147483647 w 116"/>
                <a:gd name="T9" fmla="*/ 2147483647 h 175"/>
                <a:gd name="T10" fmla="*/ 2147483647 w 116"/>
                <a:gd name="T11" fmla="*/ 2147483647 h 175"/>
                <a:gd name="T12" fmla="*/ 2147483647 w 116"/>
                <a:gd name="T13" fmla="*/ 2147483647 h 175"/>
                <a:gd name="T14" fmla="*/ 2147483647 w 116"/>
                <a:gd name="T15" fmla="*/ 2147483647 h 175"/>
                <a:gd name="T16" fmla="*/ 2147483647 w 116"/>
                <a:gd name="T17" fmla="*/ 2147483647 h 175"/>
                <a:gd name="T18" fmla="*/ 2147483647 w 116"/>
                <a:gd name="T19" fmla="*/ 2147483647 h 175"/>
                <a:gd name="T20" fmla="*/ 2147483647 w 116"/>
                <a:gd name="T21" fmla="*/ 2147483647 h 175"/>
                <a:gd name="T22" fmla="*/ 2147483647 w 116"/>
                <a:gd name="T23" fmla="*/ 2147483647 h 175"/>
                <a:gd name="T24" fmla="*/ 2147483647 w 116"/>
                <a:gd name="T25" fmla="*/ 2147483647 h 175"/>
                <a:gd name="T26" fmla="*/ 2147483647 w 116"/>
                <a:gd name="T27" fmla="*/ 2147483647 h 175"/>
                <a:gd name="T28" fmla="*/ 2147483647 w 116"/>
                <a:gd name="T29" fmla="*/ 2147483647 h 175"/>
                <a:gd name="T30" fmla="*/ 2147483647 w 116"/>
                <a:gd name="T31" fmla="*/ 2147483647 h 175"/>
                <a:gd name="T32" fmla="*/ 2147483647 w 116"/>
                <a:gd name="T33" fmla="*/ 2147483647 h 175"/>
                <a:gd name="T34" fmla="*/ 2147483647 w 116"/>
                <a:gd name="T35" fmla="*/ 2147483647 h 175"/>
                <a:gd name="T36" fmla="*/ 2147483647 w 116"/>
                <a:gd name="T37" fmla="*/ 2147483647 h 175"/>
                <a:gd name="T38" fmla="*/ 2147483647 w 116"/>
                <a:gd name="T39" fmla="*/ 2147483647 h 175"/>
                <a:gd name="T40" fmla="*/ 2147483647 w 116"/>
                <a:gd name="T41" fmla="*/ 2147483647 h 175"/>
                <a:gd name="T42" fmla="*/ 2147483647 w 116"/>
                <a:gd name="T43" fmla="*/ 2147483647 h 175"/>
                <a:gd name="T44" fmla="*/ 2147483647 w 116"/>
                <a:gd name="T45" fmla="*/ 2147483647 h 175"/>
                <a:gd name="T46" fmla="*/ 2147483647 w 116"/>
                <a:gd name="T47" fmla="*/ 2147483647 h 175"/>
                <a:gd name="T48" fmla="*/ 2147483647 w 116"/>
                <a:gd name="T49" fmla="*/ 2147483647 h 175"/>
                <a:gd name="T50" fmla="*/ 2147483647 w 116"/>
                <a:gd name="T51" fmla="*/ 2147483647 h 175"/>
                <a:gd name="T52" fmla="*/ 2147483647 w 116"/>
                <a:gd name="T53" fmla="*/ 2147483647 h 175"/>
                <a:gd name="T54" fmla="*/ 2147483647 w 116"/>
                <a:gd name="T55" fmla="*/ 2147483647 h 175"/>
                <a:gd name="T56" fmla="*/ 2147483647 w 116"/>
                <a:gd name="T57" fmla="*/ 2147483647 h 175"/>
                <a:gd name="T58" fmla="*/ 2147483647 w 116"/>
                <a:gd name="T59" fmla="*/ 2147483647 h 175"/>
                <a:gd name="T60" fmla="*/ 2147483647 w 116"/>
                <a:gd name="T61" fmla="*/ 2147483647 h 175"/>
                <a:gd name="T62" fmla="*/ 2147483647 w 116"/>
                <a:gd name="T63" fmla="*/ 2147483647 h 175"/>
                <a:gd name="T64" fmla="*/ 0 w 116"/>
                <a:gd name="T65" fmla="*/ 2147483647 h 175"/>
                <a:gd name="T66" fmla="*/ 2147483647 w 116"/>
                <a:gd name="T67" fmla="*/ 2147483647 h 175"/>
                <a:gd name="T68" fmla="*/ 2147483647 w 116"/>
                <a:gd name="T69" fmla="*/ 2147483647 h 175"/>
                <a:gd name="T70" fmla="*/ 2147483647 w 116"/>
                <a:gd name="T71" fmla="*/ 2147483647 h 175"/>
                <a:gd name="T72" fmla="*/ 2147483647 w 116"/>
                <a:gd name="T73" fmla="*/ 2147483647 h 175"/>
                <a:gd name="T74" fmla="*/ 2147483647 w 116"/>
                <a:gd name="T75" fmla="*/ 2147483647 h 175"/>
                <a:gd name="T76" fmla="*/ 2147483647 w 116"/>
                <a:gd name="T77" fmla="*/ 2147483647 h 175"/>
                <a:gd name="T78" fmla="*/ 2147483647 w 116"/>
                <a:gd name="T79" fmla="*/ 2147483647 h 175"/>
                <a:gd name="T80" fmla="*/ 2147483647 w 116"/>
                <a:gd name="T81" fmla="*/ 2147483647 h 175"/>
                <a:gd name="T82" fmla="*/ 2147483647 w 116"/>
                <a:gd name="T83" fmla="*/ 2147483647 h 175"/>
                <a:gd name="T84" fmla="*/ 2147483647 w 116"/>
                <a:gd name="T85" fmla="*/ 2147483647 h 175"/>
                <a:gd name="T86" fmla="*/ 2147483647 w 116"/>
                <a:gd name="T87" fmla="*/ 2147483647 h 175"/>
                <a:gd name="T88" fmla="*/ 2147483647 w 116"/>
                <a:gd name="T89" fmla="*/ 2147483647 h 175"/>
                <a:gd name="T90" fmla="*/ 2147483647 w 116"/>
                <a:gd name="T91" fmla="*/ 2147483647 h 175"/>
                <a:gd name="T92" fmla="*/ 2147483647 w 116"/>
                <a:gd name="T93" fmla="*/ 2147483647 h 175"/>
                <a:gd name="T94" fmla="*/ 2147483647 w 116"/>
                <a:gd name="T95" fmla="*/ 2147483647 h 175"/>
                <a:gd name="T96" fmla="*/ 2147483647 w 116"/>
                <a:gd name="T97" fmla="*/ 2147483647 h 175"/>
                <a:gd name="T98" fmla="*/ 2147483647 w 116"/>
                <a:gd name="T99" fmla="*/ 2147483647 h 175"/>
                <a:gd name="T100" fmla="*/ 2147483647 w 116"/>
                <a:gd name="T101" fmla="*/ 2147483647 h 175"/>
                <a:gd name="T102" fmla="*/ 2147483647 w 116"/>
                <a:gd name="T103" fmla="*/ 2147483647 h 175"/>
                <a:gd name="T104" fmla="*/ 2147483647 w 116"/>
                <a:gd name="T105" fmla="*/ 2147483647 h 175"/>
                <a:gd name="T106" fmla="*/ 2147483647 w 116"/>
                <a:gd name="T107" fmla="*/ 2147483647 h 175"/>
                <a:gd name="T108" fmla="*/ 2147483647 w 116"/>
                <a:gd name="T109" fmla="*/ 2147483647 h 175"/>
                <a:gd name="T110" fmla="*/ 2147483647 w 116"/>
                <a:gd name="T111" fmla="*/ 2147483647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"/>
                <a:gd name="T169" fmla="*/ 0 h 175"/>
                <a:gd name="T170" fmla="*/ 116 w 116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" h="175">
                  <a:moveTo>
                    <a:pt x="65" y="24"/>
                  </a:moveTo>
                  <a:lnTo>
                    <a:pt x="116" y="0"/>
                  </a:lnTo>
                  <a:lnTo>
                    <a:pt x="116" y="2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1" y="24"/>
                  </a:lnTo>
                  <a:lnTo>
                    <a:pt x="111" y="38"/>
                  </a:lnTo>
                  <a:lnTo>
                    <a:pt x="108" y="54"/>
                  </a:lnTo>
                  <a:lnTo>
                    <a:pt x="105" y="67"/>
                  </a:lnTo>
                  <a:lnTo>
                    <a:pt x="102" y="84"/>
                  </a:lnTo>
                  <a:lnTo>
                    <a:pt x="100" y="100"/>
                  </a:lnTo>
                  <a:lnTo>
                    <a:pt x="97" y="116"/>
                  </a:lnTo>
                  <a:lnTo>
                    <a:pt x="92" y="130"/>
                  </a:lnTo>
                  <a:lnTo>
                    <a:pt x="89" y="143"/>
                  </a:lnTo>
                  <a:lnTo>
                    <a:pt x="86" y="157"/>
                  </a:lnTo>
                  <a:lnTo>
                    <a:pt x="84" y="165"/>
                  </a:lnTo>
                  <a:lnTo>
                    <a:pt x="78" y="173"/>
                  </a:lnTo>
                  <a:lnTo>
                    <a:pt x="75" y="175"/>
                  </a:lnTo>
                  <a:lnTo>
                    <a:pt x="70" y="175"/>
                  </a:lnTo>
                  <a:lnTo>
                    <a:pt x="67" y="175"/>
                  </a:lnTo>
                  <a:lnTo>
                    <a:pt x="59" y="170"/>
                  </a:lnTo>
                  <a:lnTo>
                    <a:pt x="56" y="165"/>
                  </a:lnTo>
                  <a:lnTo>
                    <a:pt x="48" y="157"/>
                  </a:lnTo>
                  <a:lnTo>
                    <a:pt x="43" y="151"/>
                  </a:lnTo>
                  <a:lnTo>
                    <a:pt x="38" y="143"/>
                  </a:lnTo>
                  <a:lnTo>
                    <a:pt x="32" y="135"/>
                  </a:lnTo>
                  <a:lnTo>
                    <a:pt x="24" y="124"/>
                  </a:lnTo>
                  <a:lnTo>
                    <a:pt x="19" y="116"/>
                  </a:lnTo>
                  <a:lnTo>
                    <a:pt x="11" y="108"/>
                  </a:lnTo>
                  <a:lnTo>
                    <a:pt x="8" y="100"/>
                  </a:lnTo>
                  <a:lnTo>
                    <a:pt x="5" y="94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8" y="92"/>
                  </a:lnTo>
                  <a:lnTo>
                    <a:pt x="16" y="97"/>
                  </a:lnTo>
                  <a:lnTo>
                    <a:pt x="27" y="102"/>
                  </a:lnTo>
                  <a:lnTo>
                    <a:pt x="38" y="108"/>
                  </a:lnTo>
                  <a:lnTo>
                    <a:pt x="48" y="111"/>
                  </a:lnTo>
                  <a:lnTo>
                    <a:pt x="59" y="108"/>
                  </a:lnTo>
                  <a:lnTo>
                    <a:pt x="67" y="102"/>
                  </a:lnTo>
                  <a:lnTo>
                    <a:pt x="67" y="97"/>
                  </a:lnTo>
                  <a:lnTo>
                    <a:pt x="70" y="92"/>
                  </a:lnTo>
                  <a:lnTo>
                    <a:pt x="73" y="86"/>
                  </a:lnTo>
                  <a:lnTo>
                    <a:pt x="73" y="81"/>
                  </a:lnTo>
                  <a:lnTo>
                    <a:pt x="73" y="73"/>
                  </a:lnTo>
                  <a:lnTo>
                    <a:pt x="73" y="67"/>
                  </a:lnTo>
                  <a:lnTo>
                    <a:pt x="70" y="59"/>
                  </a:lnTo>
                  <a:lnTo>
                    <a:pt x="70" y="54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7" y="35"/>
                  </a:lnTo>
                  <a:lnTo>
                    <a:pt x="67" y="32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1" name="Freeform 116"/>
            <p:cNvSpPr>
              <a:spLocks/>
            </p:cNvSpPr>
            <p:nvPr/>
          </p:nvSpPr>
          <p:spPr bwMode="auto">
            <a:xfrm>
              <a:off x="5199063" y="3711576"/>
              <a:ext cx="360362" cy="300038"/>
            </a:xfrm>
            <a:custGeom>
              <a:avLst/>
              <a:gdLst>
                <a:gd name="T0" fmla="*/ 2147483647 w 227"/>
                <a:gd name="T1" fmla="*/ 2147483647 h 189"/>
                <a:gd name="T2" fmla="*/ 2147483647 w 227"/>
                <a:gd name="T3" fmla="*/ 2147483647 h 189"/>
                <a:gd name="T4" fmla="*/ 2147483647 w 227"/>
                <a:gd name="T5" fmla="*/ 2147483647 h 189"/>
                <a:gd name="T6" fmla="*/ 2147483647 w 227"/>
                <a:gd name="T7" fmla="*/ 2147483647 h 189"/>
                <a:gd name="T8" fmla="*/ 2147483647 w 227"/>
                <a:gd name="T9" fmla="*/ 2147483647 h 189"/>
                <a:gd name="T10" fmla="*/ 2147483647 w 227"/>
                <a:gd name="T11" fmla="*/ 2147483647 h 189"/>
                <a:gd name="T12" fmla="*/ 2147483647 w 227"/>
                <a:gd name="T13" fmla="*/ 0 h 189"/>
                <a:gd name="T14" fmla="*/ 2147483647 w 227"/>
                <a:gd name="T15" fmla="*/ 2147483647 h 189"/>
                <a:gd name="T16" fmla="*/ 2147483647 w 227"/>
                <a:gd name="T17" fmla="*/ 2147483647 h 189"/>
                <a:gd name="T18" fmla="*/ 2147483647 w 227"/>
                <a:gd name="T19" fmla="*/ 2147483647 h 189"/>
                <a:gd name="T20" fmla="*/ 2147483647 w 227"/>
                <a:gd name="T21" fmla="*/ 2147483647 h 189"/>
                <a:gd name="T22" fmla="*/ 2147483647 w 227"/>
                <a:gd name="T23" fmla="*/ 2147483647 h 189"/>
                <a:gd name="T24" fmla="*/ 2147483647 w 227"/>
                <a:gd name="T25" fmla="*/ 2147483647 h 189"/>
                <a:gd name="T26" fmla="*/ 2147483647 w 227"/>
                <a:gd name="T27" fmla="*/ 2147483647 h 189"/>
                <a:gd name="T28" fmla="*/ 2147483647 w 227"/>
                <a:gd name="T29" fmla="*/ 2147483647 h 189"/>
                <a:gd name="T30" fmla="*/ 2147483647 w 227"/>
                <a:gd name="T31" fmla="*/ 2147483647 h 189"/>
                <a:gd name="T32" fmla="*/ 2147483647 w 227"/>
                <a:gd name="T33" fmla="*/ 2147483647 h 189"/>
                <a:gd name="T34" fmla="*/ 2147483647 w 227"/>
                <a:gd name="T35" fmla="*/ 2147483647 h 189"/>
                <a:gd name="T36" fmla="*/ 2147483647 w 227"/>
                <a:gd name="T37" fmla="*/ 2147483647 h 189"/>
                <a:gd name="T38" fmla="*/ 2147483647 w 227"/>
                <a:gd name="T39" fmla="*/ 2147483647 h 189"/>
                <a:gd name="T40" fmla="*/ 2147483647 w 227"/>
                <a:gd name="T41" fmla="*/ 2147483647 h 189"/>
                <a:gd name="T42" fmla="*/ 2147483647 w 227"/>
                <a:gd name="T43" fmla="*/ 2147483647 h 189"/>
                <a:gd name="T44" fmla="*/ 2147483647 w 227"/>
                <a:gd name="T45" fmla="*/ 2147483647 h 189"/>
                <a:gd name="T46" fmla="*/ 2147483647 w 227"/>
                <a:gd name="T47" fmla="*/ 2147483647 h 189"/>
                <a:gd name="T48" fmla="*/ 2147483647 w 227"/>
                <a:gd name="T49" fmla="*/ 2147483647 h 189"/>
                <a:gd name="T50" fmla="*/ 2147483647 w 227"/>
                <a:gd name="T51" fmla="*/ 2147483647 h 189"/>
                <a:gd name="T52" fmla="*/ 2147483647 w 227"/>
                <a:gd name="T53" fmla="*/ 2147483647 h 189"/>
                <a:gd name="T54" fmla="*/ 2147483647 w 227"/>
                <a:gd name="T55" fmla="*/ 2147483647 h 189"/>
                <a:gd name="T56" fmla="*/ 2147483647 w 227"/>
                <a:gd name="T57" fmla="*/ 2147483647 h 189"/>
                <a:gd name="T58" fmla="*/ 2147483647 w 227"/>
                <a:gd name="T59" fmla="*/ 2147483647 h 189"/>
                <a:gd name="T60" fmla="*/ 2147483647 w 227"/>
                <a:gd name="T61" fmla="*/ 2147483647 h 189"/>
                <a:gd name="T62" fmla="*/ 2147483647 w 227"/>
                <a:gd name="T63" fmla="*/ 2147483647 h 189"/>
                <a:gd name="T64" fmla="*/ 2147483647 w 227"/>
                <a:gd name="T65" fmla="*/ 2147483647 h 189"/>
                <a:gd name="T66" fmla="*/ 2147483647 w 227"/>
                <a:gd name="T67" fmla="*/ 2147483647 h 189"/>
                <a:gd name="T68" fmla="*/ 2147483647 w 227"/>
                <a:gd name="T69" fmla="*/ 2147483647 h 189"/>
                <a:gd name="T70" fmla="*/ 2147483647 w 227"/>
                <a:gd name="T71" fmla="*/ 2147483647 h 189"/>
                <a:gd name="T72" fmla="*/ 2147483647 w 227"/>
                <a:gd name="T73" fmla="*/ 2147483647 h 189"/>
                <a:gd name="T74" fmla="*/ 2147483647 w 227"/>
                <a:gd name="T75" fmla="*/ 2147483647 h 189"/>
                <a:gd name="T76" fmla="*/ 2147483647 w 227"/>
                <a:gd name="T77" fmla="*/ 2147483647 h 189"/>
                <a:gd name="T78" fmla="*/ 2147483647 w 227"/>
                <a:gd name="T79" fmla="*/ 2147483647 h 189"/>
                <a:gd name="T80" fmla="*/ 0 w 227"/>
                <a:gd name="T81" fmla="*/ 2147483647 h 189"/>
                <a:gd name="T82" fmla="*/ 2147483647 w 227"/>
                <a:gd name="T83" fmla="*/ 2147483647 h 189"/>
                <a:gd name="T84" fmla="*/ 2147483647 w 227"/>
                <a:gd name="T85" fmla="*/ 2147483647 h 189"/>
                <a:gd name="T86" fmla="*/ 2147483647 w 227"/>
                <a:gd name="T87" fmla="*/ 2147483647 h 189"/>
                <a:gd name="T88" fmla="*/ 2147483647 w 227"/>
                <a:gd name="T89" fmla="*/ 2147483647 h 189"/>
                <a:gd name="T90" fmla="*/ 2147483647 w 227"/>
                <a:gd name="T91" fmla="*/ 2147483647 h 189"/>
                <a:gd name="T92" fmla="*/ 2147483647 w 227"/>
                <a:gd name="T93" fmla="*/ 2147483647 h 189"/>
                <a:gd name="T94" fmla="*/ 2147483647 w 227"/>
                <a:gd name="T95" fmla="*/ 2147483647 h 1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189"/>
                <a:gd name="T146" fmla="*/ 227 w 227"/>
                <a:gd name="T147" fmla="*/ 189 h 1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189">
                  <a:moveTo>
                    <a:pt x="86" y="35"/>
                  </a:moveTo>
                  <a:lnTo>
                    <a:pt x="86" y="32"/>
                  </a:lnTo>
                  <a:lnTo>
                    <a:pt x="89" y="32"/>
                  </a:lnTo>
                  <a:lnTo>
                    <a:pt x="97" y="30"/>
                  </a:lnTo>
                  <a:lnTo>
                    <a:pt x="105" y="27"/>
                  </a:lnTo>
                  <a:lnTo>
                    <a:pt x="116" y="24"/>
                  </a:lnTo>
                  <a:lnTo>
                    <a:pt x="127" y="22"/>
                  </a:lnTo>
                  <a:lnTo>
                    <a:pt x="141" y="16"/>
                  </a:lnTo>
                  <a:lnTo>
                    <a:pt x="154" y="14"/>
                  </a:lnTo>
                  <a:lnTo>
                    <a:pt x="168" y="11"/>
                  </a:lnTo>
                  <a:lnTo>
                    <a:pt x="178" y="8"/>
                  </a:lnTo>
                  <a:lnTo>
                    <a:pt x="189" y="3"/>
                  </a:lnTo>
                  <a:lnTo>
                    <a:pt x="203" y="3"/>
                  </a:lnTo>
                  <a:lnTo>
                    <a:pt x="211" y="0"/>
                  </a:lnTo>
                  <a:lnTo>
                    <a:pt x="219" y="3"/>
                  </a:lnTo>
                  <a:lnTo>
                    <a:pt x="222" y="3"/>
                  </a:lnTo>
                  <a:lnTo>
                    <a:pt x="227" y="8"/>
                  </a:lnTo>
                  <a:lnTo>
                    <a:pt x="224" y="11"/>
                  </a:lnTo>
                  <a:lnTo>
                    <a:pt x="224" y="16"/>
                  </a:lnTo>
                  <a:lnTo>
                    <a:pt x="222" y="27"/>
                  </a:lnTo>
                  <a:lnTo>
                    <a:pt x="222" y="38"/>
                  </a:lnTo>
                  <a:lnTo>
                    <a:pt x="219" y="51"/>
                  </a:lnTo>
                  <a:lnTo>
                    <a:pt x="216" y="65"/>
                  </a:lnTo>
                  <a:lnTo>
                    <a:pt x="214" y="81"/>
                  </a:lnTo>
                  <a:lnTo>
                    <a:pt x="211" y="95"/>
                  </a:lnTo>
                  <a:lnTo>
                    <a:pt x="208" y="108"/>
                  </a:lnTo>
                  <a:lnTo>
                    <a:pt x="205" y="124"/>
                  </a:lnTo>
                  <a:lnTo>
                    <a:pt x="203" y="138"/>
                  </a:lnTo>
                  <a:lnTo>
                    <a:pt x="200" y="149"/>
                  </a:lnTo>
                  <a:lnTo>
                    <a:pt x="197" y="160"/>
                  </a:lnTo>
                  <a:lnTo>
                    <a:pt x="197" y="165"/>
                  </a:lnTo>
                  <a:lnTo>
                    <a:pt x="197" y="173"/>
                  </a:lnTo>
                  <a:lnTo>
                    <a:pt x="124" y="184"/>
                  </a:lnTo>
                  <a:lnTo>
                    <a:pt x="124" y="181"/>
                  </a:lnTo>
                  <a:lnTo>
                    <a:pt x="127" y="176"/>
                  </a:lnTo>
                  <a:lnTo>
                    <a:pt x="127" y="170"/>
                  </a:lnTo>
                  <a:lnTo>
                    <a:pt x="132" y="162"/>
                  </a:lnTo>
                  <a:lnTo>
                    <a:pt x="138" y="151"/>
                  </a:lnTo>
                  <a:lnTo>
                    <a:pt x="143" y="141"/>
                  </a:lnTo>
                  <a:lnTo>
                    <a:pt x="149" y="127"/>
                  </a:lnTo>
                  <a:lnTo>
                    <a:pt x="157" y="116"/>
                  </a:lnTo>
                  <a:lnTo>
                    <a:pt x="162" y="103"/>
                  </a:lnTo>
                  <a:lnTo>
                    <a:pt x="168" y="89"/>
                  </a:lnTo>
                  <a:lnTo>
                    <a:pt x="170" y="78"/>
                  </a:lnTo>
                  <a:lnTo>
                    <a:pt x="176" y="68"/>
                  </a:lnTo>
                  <a:lnTo>
                    <a:pt x="178" y="60"/>
                  </a:lnTo>
                  <a:lnTo>
                    <a:pt x="181" y="51"/>
                  </a:lnTo>
                  <a:lnTo>
                    <a:pt x="178" y="46"/>
                  </a:lnTo>
                  <a:lnTo>
                    <a:pt x="178" y="43"/>
                  </a:lnTo>
                  <a:lnTo>
                    <a:pt x="176" y="41"/>
                  </a:lnTo>
                  <a:lnTo>
                    <a:pt x="170" y="41"/>
                  </a:lnTo>
                  <a:lnTo>
                    <a:pt x="162" y="41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2" y="43"/>
                  </a:lnTo>
                  <a:lnTo>
                    <a:pt x="122" y="46"/>
                  </a:lnTo>
                  <a:lnTo>
                    <a:pt x="111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8" y="51"/>
                  </a:lnTo>
                  <a:lnTo>
                    <a:pt x="73" y="54"/>
                  </a:lnTo>
                  <a:lnTo>
                    <a:pt x="65" y="57"/>
                  </a:lnTo>
                  <a:lnTo>
                    <a:pt x="59" y="57"/>
                  </a:lnTo>
                  <a:lnTo>
                    <a:pt x="54" y="60"/>
                  </a:lnTo>
                  <a:lnTo>
                    <a:pt x="59" y="189"/>
                  </a:lnTo>
                  <a:lnTo>
                    <a:pt x="59" y="187"/>
                  </a:lnTo>
                  <a:lnTo>
                    <a:pt x="57" y="181"/>
                  </a:lnTo>
                  <a:lnTo>
                    <a:pt x="51" y="176"/>
                  </a:lnTo>
                  <a:lnTo>
                    <a:pt x="49" y="168"/>
                  </a:lnTo>
                  <a:lnTo>
                    <a:pt x="43" y="160"/>
                  </a:lnTo>
                  <a:lnTo>
                    <a:pt x="38" y="149"/>
                  </a:lnTo>
                  <a:lnTo>
                    <a:pt x="32" y="138"/>
                  </a:lnTo>
                  <a:lnTo>
                    <a:pt x="27" y="124"/>
                  </a:lnTo>
                  <a:lnTo>
                    <a:pt x="19" y="111"/>
                  </a:lnTo>
                  <a:lnTo>
                    <a:pt x="16" y="100"/>
                  </a:lnTo>
                  <a:lnTo>
                    <a:pt x="11" y="87"/>
                  </a:lnTo>
                  <a:lnTo>
                    <a:pt x="5" y="76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3" y="43"/>
                  </a:lnTo>
                  <a:lnTo>
                    <a:pt x="5" y="35"/>
                  </a:lnTo>
                  <a:lnTo>
                    <a:pt x="16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8" y="30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67" y="30"/>
                  </a:lnTo>
                  <a:lnTo>
                    <a:pt x="73" y="30"/>
                  </a:lnTo>
                  <a:lnTo>
                    <a:pt x="81" y="32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rgbClr val="EDE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2" name="Freeform 117"/>
            <p:cNvSpPr>
              <a:spLocks/>
            </p:cNvSpPr>
            <p:nvPr/>
          </p:nvSpPr>
          <p:spPr bwMode="auto">
            <a:xfrm>
              <a:off x="5451475" y="2736851"/>
              <a:ext cx="173037" cy="433388"/>
            </a:xfrm>
            <a:custGeom>
              <a:avLst/>
              <a:gdLst>
                <a:gd name="T0" fmla="*/ 2147483647 w 109"/>
                <a:gd name="T1" fmla="*/ 0 h 273"/>
                <a:gd name="T2" fmla="*/ 2147483647 w 109"/>
                <a:gd name="T3" fmla="*/ 2147483647 h 273"/>
                <a:gd name="T4" fmla="*/ 2147483647 w 109"/>
                <a:gd name="T5" fmla="*/ 2147483647 h 273"/>
                <a:gd name="T6" fmla="*/ 2147483647 w 109"/>
                <a:gd name="T7" fmla="*/ 2147483647 h 273"/>
                <a:gd name="T8" fmla="*/ 2147483647 w 109"/>
                <a:gd name="T9" fmla="*/ 2147483647 h 273"/>
                <a:gd name="T10" fmla="*/ 0 w 109"/>
                <a:gd name="T11" fmla="*/ 2147483647 h 273"/>
                <a:gd name="T12" fmla="*/ 2147483647 w 109"/>
                <a:gd name="T13" fmla="*/ 0 h 273"/>
                <a:gd name="T14" fmla="*/ 2147483647 w 109"/>
                <a:gd name="T15" fmla="*/ 0 h 2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273"/>
                <a:gd name="T26" fmla="*/ 109 w 109"/>
                <a:gd name="T27" fmla="*/ 273 h 2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273">
                  <a:moveTo>
                    <a:pt x="103" y="0"/>
                  </a:moveTo>
                  <a:lnTo>
                    <a:pt x="109" y="65"/>
                  </a:lnTo>
                  <a:lnTo>
                    <a:pt x="36" y="157"/>
                  </a:lnTo>
                  <a:lnTo>
                    <a:pt x="52" y="249"/>
                  </a:lnTo>
                  <a:lnTo>
                    <a:pt x="33" y="273"/>
                  </a:lnTo>
                  <a:lnTo>
                    <a:pt x="0" y="14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E6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3" name="Freeform 118"/>
            <p:cNvSpPr>
              <a:spLocks/>
            </p:cNvSpPr>
            <p:nvPr/>
          </p:nvSpPr>
          <p:spPr bwMode="auto">
            <a:xfrm>
              <a:off x="5456238" y="3084513"/>
              <a:ext cx="211137" cy="536575"/>
            </a:xfrm>
            <a:custGeom>
              <a:avLst/>
              <a:gdLst>
                <a:gd name="T0" fmla="*/ 2147483647 w 133"/>
                <a:gd name="T1" fmla="*/ 2147483647 h 338"/>
                <a:gd name="T2" fmla="*/ 2147483647 w 133"/>
                <a:gd name="T3" fmla="*/ 0 h 338"/>
                <a:gd name="T4" fmla="*/ 2147483647 w 133"/>
                <a:gd name="T5" fmla="*/ 2147483647 h 338"/>
                <a:gd name="T6" fmla="*/ 2147483647 w 133"/>
                <a:gd name="T7" fmla="*/ 2147483647 h 338"/>
                <a:gd name="T8" fmla="*/ 2147483647 w 133"/>
                <a:gd name="T9" fmla="*/ 2147483647 h 338"/>
                <a:gd name="T10" fmla="*/ 2147483647 w 133"/>
                <a:gd name="T11" fmla="*/ 2147483647 h 338"/>
                <a:gd name="T12" fmla="*/ 2147483647 w 133"/>
                <a:gd name="T13" fmla="*/ 2147483647 h 338"/>
                <a:gd name="T14" fmla="*/ 2147483647 w 133"/>
                <a:gd name="T15" fmla="*/ 2147483647 h 338"/>
                <a:gd name="T16" fmla="*/ 2147483647 w 133"/>
                <a:gd name="T17" fmla="*/ 2147483647 h 338"/>
                <a:gd name="T18" fmla="*/ 2147483647 w 133"/>
                <a:gd name="T19" fmla="*/ 2147483647 h 338"/>
                <a:gd name="T20" fmla="*/ 2147483647 w 133"/>
                <a:gd name="T21" fmla="*/ 2147483647 h 338"/>
                <a:gd name="T22" fmla="*/ 2147483647 w 133"/>
                <a:gd name="T23" fmla="*/ 2147483647 h 338"/>
                <a:gd name="T24" fmla="*/ 2147483647 w 133"/>
                <a:gd name="T25" fmla="*/ 2147483647 h 338"/>
                <a:gd name="T26" fmla="*/ 2147483647 w 133"/>
                <a:gd name="T27" fmla="*/ 2147483647 h 338"/>
                <a:gd name="T28" fmla="*/ 2147483647 w 133"/>
                <a:gd name="T29" fmla="*/ 2147483647 h 338"/>
                <a:gd name="T30" fmla="*/ 2147483647 w 133"/>
                <a:gd name="T31" fmla="*/ 2147483647 h 338"/>
                <a:gd name="T32" fmla="*/ 2147483647 w 133"/>
                <a:gd name="T33" fmla="*/ 2147483647 h 338"/>
                <a:gd name="T34" fmla="*/ 2147483647 w 133"/>
                <a:gd name="T35" fmla="*/ 2147483647 h 338"/>
                <a:gd name="T36" fmla="*/ 2147483647 w 133"/>
                <a:gd name="T37" fmla="*/ 2147483647 h 338"/>
                <a:gd name="T38" fmla="*/ 2147483647 w 133"/>
                <a:gd name="T39" fmla="*/ 2147483647 h 338"/>
                <a:gd name="T40" fmla="*/ 2147483647 w 133"/>
                <a:gd name="T41" fmla="*/ 2147483647 h 338"/>
                <a:gd name="T42" fmla="*/ 2147483647 w 133"/>
                <a:gd name="T43" fmla="*/ 2147483647 h 338"/>
                <a:gd name="T44" fmla="*/ 2147483647 w 133"/>
                <a:gd name="T45" fmla="*/ 2147483647 h 338"/>
                <a:gd name="T46" fmla="*/ 2147483647 w 133"/>
                <a:gd name="T47" fmla="*/ 2147483647 h 338"/>
                <a:gd name="T48" fmla="*/ 2147483647 w 133"/>
                <a:gd name="T49" fmla="*/ 2147483647 h 338"/>
                <a:gd name="T50" fmla="*/ 2147483647 w 133"/>
                <a:gd name="T51" fmla="*/ 2147483647 h 338"/>
                <a:gd name="T52" fmla="*/ 2147483647 w 133"/>
                <a:gd name="T53" fmla="*/ 2147483647 h 338"/>
                <a:gd name="T54" fmla="*/ 2147483647 w 133"/>
                <a:gd name="T55" fmla="*/ 2147483647 h 338"/>
                <a:gd name="T56" fmla="*/ 2147483647 w 133"/>
                <a:gd name="T57" fmla="*/ 2147483647 h 338"/>
                <a:gd name="T58" fmla="*/ 2147483647 w 133"/>
                <a:gd name="T59" fmla="*/ 2147483647 h 338"/>
                <a:gd name="T60" fmla="*/ 2147483647 w 133"/>
                <a:gd name="T61" fmla="*/ 2147483647 h 338"/>
                <a:gd name="T62" fmla="*/ 2147483647 w 133"/>
                <a:gd name="T63" fmla="*/ 2147483647 h 338"/>
                <a:gd name="T64" fmla="*/ 2147483647 w 133"/>
                <a:gd name="T65" fmla="*/ 2147483647 h 338"/>
                <a:gd name="T66" fmla="*/ 2147483647 w 133"/>
                <a:gd name="T67" fmla="*/ 2147483647 h 338"/>
                <a:gd name="T68" fmla="*/ 2147483647 w 133"/>
                <a:gd name="T69" fmla="*/ 2147483647 h 338"/>
                <a:gd name="T70" fmla="*/ 2147483647 w 133"/>
                <a:gd name="T71" fmla="*/ 2147483647 h 338"/>
                <a:gd name="T72" fmla="*/ 2147483647 w 133"/>
                <a:gd name="T73" fmla="*/ 2147483647 h 338"/>
                <a:gd name="T74" fmla="*/ 2147483647 w 133"/>
                <a:gd name="T75" fmla="*/ 2147483647 h 338"/>
                <a:gd name="T76" fmla="*/ 2147483647 w 133"/>
                <a:gd name="T77" fmla="*/ 2147483647 h 338"/>
                <a:gd name="T78" fmla="*/ 0 w 133"/>
                <a:gd name="T79" fmla="*/ 2147483647 h 338"/>
                <a:gd name="T80" fmla="*/ 0 w 133"/>
                <a:gd name="T81" fmla="*/ 2147483647 h 338"/>
                <a:gd name="T82" fmla="*/ 0 w 133"/>
                <a:gd name="T83" fmla="*/ 2147483647 h 338"/>
                <a:gd name="T84" fmla="*/ 0 w 133"/>
                <a:gd name="T85" fmla="*/ 2147483647 h 338"/>
                <a:gd name="T86" fmla="*/ 0 w 133"/>
                <a:gd name="T87" fmla="*/ 2147483647 h 338"/>
                <a:gd name="T88" fmla="*/ 0 w 133"/>
                <a:gd name="T89" fmla="*/ 2147483647 h 338"/>
                <a:gd name="T90" fmla="*/ 2147483647 w 133"/>
                <a:gd name="T91" fmla="*/ 2147483647 h 338"/>
                <a:gd name="T92" fmla="*/ 2147483647 w 133"/>
                <a:gd name="T93" fmla="*/ 2147483647 h 3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3"/>
                <a:gd name="T142" fmla="*/ 0 h 338"/>
                <a:gd name="T143" fmla="*/ 133 w 133"/>
                <a:gd name="T144" fmla="*/ 338 h 3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3" h="338">
                  <a:moveTo>
                    <a:pt x="3" y="35"/>
                  </a:moveTo>
                  <a:lnTo>
                    <a:pt x="79" y="0"/>
                  </a:lnTo>
                  <a:lnTo>
                    <a:pt x="79" y="3"/>
                  </a:lnTo>
                  <a:lnTo>
                    <a:pt x="79" y="11"/>
                  </a:lnTo>
                  <a:lnTo>
                    <a:pt x="81" y="22"/>
                  </a:lnTo>
                  <a:lnTo>
                    <a:pt x="84" y="41"/>
                  </a:lnTo>
                  <a:lnTo>
                    <a:pt x="87" y="60"/>
                  </a:lnTo>
                  <a:lnTo>
                    <a:pt x="89" y="81"/>
                  </a:lnTo>
                  <a:lnTo>
                    <a:pt x="92" y="108"/>
                  </a:lnTo>
                  <a:lnTo>
                    <a:pt x="95" y="135"/>
                  </a:lnTo>
                  <a:lnTo>
                    <a:pt x="100" y="162"/>
                  </a:lnTo>
                  <a:lnTo>
                    <a:pt x="103" y="189"/>
                  </a:lnTo>
                  <a:lnTo>
                    <a:pt x="106" y="217"/>
                  </a:lnTo>
                  <a:lnTo>
                    <a:pt x="114" y="244"/>
                  </a:lnTo>
                  <a:lnTo>
                    <a:pt x="116" y="268"/>
                  </a:lnTo>
                  <a:lnTo>
                    <a:pt x="122" y="290"/>
                  </a:lnTo>
                  <a:lnTo>
                    <a:pt x="127" y="308"/>
                  </a:lnTo>
                  <a:lnTo>
                    <a:pt x="133" y="327"/>
                  </a:lnTo>
                  <a:lnTo>
                    <a:pt x="130" y="327"/>
                  </a:lnTo>
                  <a:lnTo>
                    <a:pt x="125" y="330"/>
                  </a:lnTo>
                  <a:lnTo>
                    <a:pt x="114" y="333"/>
                  </a:lnTo>
                  <a:lnTo>
                    <a:pt x="106" y="338"/>
                  </a:lnTo>
                  <a:lnTo>
                    <a:pt x="98" y="338"/>
                  </a:lnTo>
                  <a:lnTo>
                    <a:pt x="92" y="338"/>
                  </a:lnTo>
                  <a:lnTo>
                    <a:pt x="84" y="336"/>
                  </a:lnTo>
                  <a:lnTo>
                    <a:pt x="79" y="336"/>
                  </a:lnTo>
                  <a:lnTo>
                    <a:pt x="71" y="330"/>
                  </a:lnTo>
                  <a:lnTo>
                    <a:pt x="65" y="327"/>
                  </a:lnTo>
                  <a:lnTo>
                    <a:pt x="57" y="322"/>
                  </a:lnTo>
                  <a:lnTo>
                    <a:pt x="52" y="314"/>
                  </a:lnTo>
                  <a:lnTo>
                    <a:pt x="41" y="300"/>
                  </a:lnTo>
                  <a:lnTo>
                    <a:pt x="33" y="284"/>
                  </a:lnTo>
                  <a:lnTo>
                    <a:pt x="25" y="268"/>
                  </a:lnTo>
                  <a:lnTo>
                    <a:pt x="19" y="246"/>
                  </a:lnTo>
                  <a:lnTo>
                    <a:pt x="14" y="222"/>
                  </a:lnTo>
                  <a:lnTo>
                    <a:pt x="8" y="200"/>
                  </a:lnTo>
                  <a:lnTo>
                    <a:pt x="6" y="176"/>
                  </a:lnTo>
                  <a:lnTo>
                    <a:pt x="6" y="152"/>
                  </a:lnTo>
                  <a:lnTo>
                    <a:pt x="3" y="130"/>
                  </a:lnTo>
                  <a:lnTo>
                    <a:pt x="0" y="108"/>
                  </a:lnTo>
                  <a:lnTo>
                    <a:pt x="0" y="87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9E6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4" name="Freeform 119"/>
            <p:cNvSpPr>
              <a:spLocks/>
            </p:cNvSpPr>
            <p:nvPr/>
          </p:nvSpPr>
          <p:spPr bwMode="auto">
            <a:xfrm>
              <a:off x="6113463" y="3436938"/>
              <a:ext cx="254000" cy="485775"/>
            </a:xfrm>
            <a:custGeom>
              <a:avLst/>
              <a:gdLst>
                <a:gd name="T0" fmla="*/ 2147483647 w 160"/>
                <a:gd name="T1" fmla="*/ 2147483647 h 306"/>
                <a:gd name="T2" fmla="*/ 2147483647 w 160"/>
                <a:gd name="T3" fmla="*/ 2147483647 h 306"/>
                <a:gd name="T4" fmla="*/ 2147483647 w 160"/>
                <a:gd name="T5" fmla="*/ 2147483647 h 306"/>
                <a:gd name="T6" fmla="*/ 2147483647 w 160"/>
                <a:gd name="T7" fmla="*/ 2147483647 h 306"/>
                <a:gd name="T8" fmla="*/ 2147483647 w 160"/>
                <a:gd name="T9" fmla="*/ 2147483647 h 306"/>
                <a:gd name="T10" fmla="*/ 2147483647 w 160"/>
                <a:gd name="T11" fmla="*/ 2147483647 h 306"/>
                <a:gd name="T12" fmla="*/ 2147483647 w 160"/>
                <a:gd name="T13" fmla="*/ 2147483647 h 306"/>
                <a:gd name="T14" fmla="*/ 2147483647 w 160"/>
                <a:gd name="T15" fmla="*/ 2147483647 h 306"/>
                <a:gd name="T16" fmla="*/ 2147483647 w 160"/>
                <a:gd name="T17" fmla="*/ 2147483647 h 306"/>
                <a:gd name="T18" fmla="*/ 2147483647 w 160"/>
                <a:gd name="T19" fmla="*/ 2147483647 h 306"/>
                <a:gd name="T20" fmla="*/ 2147483647 w 160"/>
                <a:gd name="T21" fmla="*/ 2147483647 h 306"/>
                <a:gd name="T22" fmla="*/ 2147483647 w 160"/>
                <a:gd name="T23" fmla="*/ 2147483647 h 306"/>
                <a:gd name="T24" fmla="*/ 2147483647 w 160"/>
                <a:gd name="T25" fmla="*/ 2147483647 h 306"/>
                <a:gd name="T26" fmla="*/ 2147483647 w 160"/>
                <a:gd name="T27" fmla="*/ 2147483647 h 306"/>
                <a:gd name="T28" fmla="*/ 2147483647 w 160"/>
                <a:gd name="T29" fmla="*/ 2147483647 h 306"/>
                <a:gd name="T30" fmla="*/ 2147483647 w 160"/>
                <a:gd name="T31" fmla="*/ 2147483647 h 306"/>
                <a:gd name="T32" fmla="*/ 2147483647 w 160"/>
                <a:gd name="T33" fmla="*/ 2147483647 h 306"/>
                <a:gd name="T34" fmla="*/ 2147483647 w 160"/>
                <a:gd name="T35" fmla="*/ 2147483647 h 306"/>
                <a:gd name="T36" fmla="*/ 2147483647 w 160"/>
                <a:gd name="T37" fmla="*/ 2147483647 h 306"/>
                <a:gd name="T38" fmla="*/ 2147483647 w 160"/>
                <a:gd name="T39" fmla="*/ 2147483647 h 306"/>
                <a:gd name="T40" fmla="*/ 2147483647 w 160"/>
                <a:gd name="T41" fmla="*/ 2147483647 h 306"/>
                <a:gd name="T42" fmla="*/ 2147483647 w 160"/>
                <a:gd name="T43" fmla="*/ 2147483647 h 306"/>
                <a:gd name="T44" fmla="*/ 2147483647 w 160"/>
                <a:gd name="T45" fmla="*/ 2147483647 h 306"/>
                <a:gd name="T46" fmla="*/ 2147483647 w 160"/>
                <a:gd name="T47" fmla="*/ 2147483647 h 306"/>
                <a:gd name="T48" fmla="*/ 2147483647 w 160"/>
                <a:gd name="T49" fmla="*/ 2147483647 h 306"/>
                <a:gd name="T50" fmla="*/ 2147483647 w 160"/>
                <a:gd name="T51" fmla="*/ 2147483647 h 306"/>
                <a:gd name="T52" fmla="*/ 2147483647 w 160"/>
                <a:gd name="T53" fmla="*/ 2147483647 h 306"/>
                <a:gd name="T54" fmla="*/ 2147483647 w 160"/>
                <a:gd name="T55" fmla="*/ 2147483647 h 306"/>
                <a:gd name="T56" fmla="*/ 2147483647 w 160"/>
                <a:gd name="T57" fmla="*/ 2147483647 h 306"/>
                <a:gd name="T58" fmla="*/ 0 w 160"/>
                <a:gd name="T59" fmla="*/ 2147483647 h 306"/>
                <a:gd name="T60" fmla="*/ 0 w 160"/>
                <a:gd name="T61" fmla="*/ 2147483647 h 306"/>
                <a:gd name="T62" fmla="*/ 0 w 160"/>
                <a:gd name="T63" fmla="*/ 2147483647 h 306"/>
                <a:gd name="T64" fmla="*/ 0 w 160"/>
                <a:gd name="T65" fmla="*/ 2147483647 h 306"/>
                <a:gd name="T66" fmla="*/ 2147483647 w 160"/>
                <a:gd name="T67" fmla="*/ 2147483647 h 306"/>
                <a:gd name="T68" fmla="*/ 2147483647 w 160"/>
                <a:gd name="T69" fmla="*/ 2147483647 h 306"/>
                <a:gd name="T70" fmla="*/ 2147483647 w 160"/>
                <a:gd name="T71" fmla="*/ 2147483647 h 306"/>
                <a:gd name="T72" fmla="*/ 2147483647 w 160"/>
                <a:gd name="T73" fmla="*/ 2147483647 h 306"/>
                <a:gd name="T74" fmla="*/ 2147483647 w 160"/>
                <a:gd name="T75" fmla="*/ 2147483647 h 306"/>
                <a:gd name="T76" fmla="*/ 2147483647 w 160"/>
                <a:gd name="T77" fmla="*/ 2147483647 h 306"/>
                <a:gd name="T78" fmla="*/ 2147483647 w 160"/>
                <a:gd name="T79" fmla="*/ 2147483647 h 306"/>
                <a:gd name="T80" fmla="*/ 2147483647 w 160"/>
                <a:gd name="T81" fmla="*/ 2147483647 h 306"/>
                <a:gd name="T82" fmla="*/ 2147483647 w 160"/>
                <a:gd name="T83" fmla="*/ 2147483647 h 306"/>
                <a:gd name="T84" fmla="*/ 2147483647 w 160"/>
                <a:gd name="T85" fmla="*/ 2147483647 h 306"/>
                <a:gd name="T86" fmla="*/ 2147483647 w 160"/>
                <a:gd name="T87" fmla="*/ 2147483647 h 306"/>
                <a:gd name="T88" fmla="*/ 2147483647 w 160"/>
                <a:gd name="T89" fmla="*/ 2147483647 h 306"/>
                <a:gd name="T90" fmla="*/ 2147483647 w 160"/>
                <a:gd name="T91" fmla="*/ 2147483647 h 306"/>
                <a:gd name="T92" fmla="*/ 2147483647 w 160"/>
                <a:gd name="T93" fmla="*/ 2147483647 h 306"/>
                <a:gd name="T94" fmla="*/ 2147483647 w 160"/>
                <a:gd name="T95" fmla="*/ 2147483647 h 306"/>
                <a:gd name="T96" fmla="*/ 2147483647 w 160"/>
                <a:gd name="T97" fmla="*/ 2147483647 h 306"/>
                <a:gd name="T98" fmla="*/ 2147483647 w 160"/>
                <a:gd name="T99" fmla="*/ 2147483647 h 306"/>
                <a:gd name="T100" fmla="*/ 2147483647 w 160"/>
                <a:gd name="T101" fmla="*/ 2147483647 h 306"/>
                <a:gd name="T102" fmla="*/ 2147483647 w 160"/>
                <a:gd name="T103" fmla="*/ 2147483647 h 306"/>
                <a:gd name="T104" fmla="*/ 2147483647 w 160"/>
                <a:gd name="T105" fmla="*/ 2147483647 h 306"/>
                <a:gd name="T106" fmla="*/ 2147483647 w 160"/>
                <a:gd name="T107" fmla="*/ 2147483647 h 306"/>
                <a:gd name="T108" fmla="*/ 2147483647 w 160"/>
                <a:gd name="T109" fmla="*/ 2147483647 h 306"/>
                <a:gd name="T110" fmla="*/ 2147483647 w 160"/>
                <a:gd name="T111" fmla="*/ 2147483647 h 306"/>
                <a:gd name="T112" fmla="*/ 2147483647 w 160"/>
                <a:gd name="T113" fmla="*/ 2147483647 h 306"/>
                <a:gd name="T114" fmla="*/ 2147483647 w 160"/>
                <a:gd name="T115" fmla="*/ 2147483647 h 306"/>
                <a:gd name="T116" fmla="*/ 2147483647 w 160"/>
                <a:gd name="T117" fmla="*/ 2147483647 h 306"/>
                <a:gd name="T118" fmla="*/ 2147483647 w 160"/>
                <a:gd name="T119" fmla="*/ 0 h 306"/>
                <a:gd name="T120" fmla="*/ 2147483647 w 160"/>
                <a:gd name="T121" fmla="*/ 0 h 306"/>
                <a:gd name="T122" fmla="*/ 2147483647 w 160"/>
                <a:gd name="T123" fmla="*/ 2147483647 h 306"/>
                <a:gd name="T124" fmla="*/ 2147483647 w 160"/>
                <a:gd name="T125" fmla="*/ 2147483647 h 3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306"/>
                <a:gd name="T191" fmla="*/ 160 w 160"/>
                <a:gd name="T192" fmla="*/ 306 h 3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306">
                  <a:moveTo>
                    <a:pt x="160" y="114"/>
                  </a:moveTo>
                  <a:lnTo>
                    <a:pt x="133" y="22"/>
                  </a:lnTo>
                  <a:lnTo>
                    <a:pt x="130" y="24"/>
                  </a:lnTo>
                  <a:lnTo>
                    <a:pt x="127" y="30"/>
                  </a:lnTo>
                  <a:lnTo>
                    <a:pt x="122" y="38"/>
                  </a:lnTo>
                  <a:lnTo>
                    <a:pt x="119" y="49"/>
                  </a:lnTo>
                  <a:lnTo>
                    <a:pt x="111" y="59"/>
                  </a:lnTo>
                  <a:lnTo>
                    <a:pt x="106" y="76"/>
                  </a:lnTo>
                  <a:lnTo>
                    <a:pt x="97" y="92"/>
                  </a:lnTo>
                  <a:lnTo>
                    <a:pt x="89" y="111"/>
                  </a:lnTo>
                  <a:lnTo>
                    <a:pt x="81" y="130"/>
                  </a:lnTo>
                  <a:lnTo>
                    <a:pt x="73" y="149"/>
                  </a:lnTo>
                  <a:lnTo>
                    <a:pt x="65" y="168"/>
                  </a:lnTo>
                  <a:lnTo>
                    <a:pt x="60" y="187"/>
                  </a:lnTo>
                  <a:lnTo>
                    <a:pt x="51" y="203"/>
                  </a:lnTo>
                  <a:lnTo>
                    <a:pt x="49" y="219"/>
                  </a:lnTo>
                  <a:lnTo>
                    <a:pt x="46" y="235"/>
                  </a:lnTo>
                  <a:lnTo>
                    <a:pt x="46" y="249"/>
                  </a:lnTo>
                  <a:lnTo>
                    <a:pt x="43" y="257"/>
                  </a:lnTo>
                  <a:lnTo>
                    <a:pt x="46" y="268"/>
                  </a:lnTo>
                  <a:lnTo>
                    <a:pt x="49" y="273"/>
                  </a:lnTo>
                  <a:lnTo>
                    <a:pt x="54" y="279"/>
                  </a:lnTo>
                  <a:lnTo>
                    <a:pt x="62" y="284"/>
                  </a:lnTo>
                  <a:lnTo>
                    <a:pt x="76" y="289"/>
                  </a:lnTo>
                  <a:lnTo>
                    <a:pt x="87" y="287"/>
                  </a:lnTo>
                  <a:lnTo>
                    <a:pt x="97" y="284"/>
                  </a:lnTo>
                  <a:lnTo>
                    <a:pt x="103" y="281"/>
                  </a:lnTo>
                  <a:lnTo>
                    <a:pt x="106" y="281"/>
                  </a:lnTo>
                  <a:lnTo>
                    <a:pt x="103" y="306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3" y="273"/>
                  </a:lnTo>
                  <a:lnTo>
                    <a:pt x="3" y="262"/>
                  </a:lnTo>
                  <a:lnTo>
                    <a:pt x="8" y="251"/>
                  </a:lnTo>
                  <a:lnTo>
                    <a:pt x="11" y="238"/>
                  </a:lnTo>
                  <a:lnTo>
                    <a:pt x="14" y="224"/>
                  </a:lnTo>
                  <a:lnTo>
                    <a:pt x="16" y="208"/>
                  </a:lnTo>
                  <a:lnTo>
                    <a:pt x="22" y="192"/>
                  </a:lnTo>
                  <a:lnTo>
                    <a:pt x="24" y="176"/>
                  </a:lnTo>
                  <a:lnTo>
                    <a:pt x="30" y="162"/>
                  </a:lnTo>
                  <a:lnTo>
                    <a:pt x="33" y="146"/>
                  </a:lnTo>
                  <a:lnTo>
                    <a:pt x="38" y="135"/>
                  </a:lnTo>
                  <a:lnTo>
                    <a:pt x="43" y="122"/>
                  </a:lnTo>
                  <a:lnTo>
                    <a:pt x="46" y="114"/>
                  </a:lnTo>
                  <a:lnTo>
                    <a:pt x="49" y="103"/>
                  </a:lnTo>
                  <a:lnTo>
                    <a:pt x="54" y="92"/>
                  </a:lnTo>
                  <a:lnTo>
                    <a:pt x="60" y="81"/>
                  </a:lnTo>
                  <a:lnTo>
                    <a:pt x="65" y="73"/>
                  </a:lnTo>
                  <a:lnTo>
                    <a:pt x="70" y="62"/>
                  </a:lnTo>
                  <a:lnTo>
                    <a:pt x="76" y="51"/>
                  </a:lnTo>
                  <a:lnTo>
                    <a:pt x="81" y="43"/>
                  </a:lnTo>
                  <a:lnTo>
                    <a:pt x="89" y="38"/>
                  </a:lnTo>
                  <a:lnTo>
                    <a:pt x="92" y="30"/>
                  </a:lnTo>
                  <a:lnTo>
                    <a:pt x="97" y="22"/>
                  </a:lnTo>
                  <a:lnTo>
                    <a:pt x="103" y="16"/>
                  </a:lnTo>
                  <a:lnTo>
                    <a:pt x="106" y="11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54" y="0"/>
                  </a:lnTo>
                  <a:lnTo>
                    <a:pt x="160" y="114"/>
                  </a:lnTo>
                  <a:close/>
                </a:path>
              </a:pathLst>
            </a:custGeom>
            <a:solidFill>
              <a:srgbClr val="6E5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5" name="Freeform 120"/>
            <p:cNvSpPr>
              <a:spLocks/>
            </p:cNvSpPr>
            <p:nvPr/>
          </p:nvSpPr>
          <p:spPr bwMode="auto">
            <a:xfrm>
              <a:off x="6405563" y="3046413"/>
              <a:ext cx="133350" cy="120650"/>
            </a:xfrm>
            <a:custGeom>
              <a:avLst/>
              <a:gdLst>
                <a:gd name="T0" fmla="*/ 2147483647 w 84"/>
                <a:gd name="T1" fmla="*/ 2147483647 h 76"/>
                <a:gd name="T2" fmla="*/ 2147483647 w 84"/>
                <a:gd name="T3" fmla="*/ 2147483647 h 76"/>
                <a:gd name="T4" fmla="*/ 2147483647 w 84"/>
                <a:gd name="T5" fmla="*/ 2147483647 h 76"/>
                <a:gd name="T6" fmla="*/ 2147483647 w 84"/>
                <a:gd name="T7" fmla="*/ 2147483647 h 76"/>
                <a:gd name="T8" fmla="*/ 2147483647 w 84"/>
                <a:gd name="T9" fmla="*/ 2147483647 h 76"/>
                <a:gd name="T10" fmla="*/ 2147483647 w 84"/>
                <a:gd name="T11" fmla="*/ 0 h 76"/>
                <a:gd name="T12" fmla="*/ 2147483647 w 84"/>
                <a:gd name="T13" fmla="*/ 0 h 76"/>
                <a:gd name="T14" fmla="*/ 2147483647 w 84"/>
                <a:gd name="T15" fmla="*/ 0 h 76"/>
                <a:gd name="T16" fmla="*/ 2147483647 w 84"/>
                <a:gd name="T17" fmla="*/ 0 h 76"/>
                <a:gd name="T18" fmla="*/ 2147483647 w 84"/>
                <a:gd name="T19" fmla="*/ 0 h 76"/>
                <a:gd name="T20" fmla="*/ 2147483647 w 84"/>
                <a:gd name="T21" fmla="*/ 2147483647 h 76"/>
                <a:gd name="T22" fmla="*/ 2147483647 w 84"/>
                <a:gd name="T23" fmla="*/ 2147483647 h 76"/>
                <a:gd name="T24" fmla="*/ 2147483647 w 84"/>
                <a:gd name="T25" fmla="*/ 2147483647 h 76"/>
                <a:gd name="T26" fmla="*/ 2147483647 w 84"/>
                <a:gd name="T27" fmla="*/ 2147483647 h 76"/>
                <a:gd name="T28" fmla="*/ 2147483647 w 84"/>
                <a:gd name="T29" fmla="*/ 2147483647 h 76"/>
                <a:gd name="T30" fmla="*/ 2147483647 w 84"/>
                <a:gd name="T31" fmla="*/ 2147483647 h 76"/>
                <a:gd name="T32" fmla="*/ 2147483647 w 84"/>
                <a:gd name="T33" fmla="*/ 2147483647 h 76"/>
                <a:gd name="T34" fmla="*/ 2147483647 w 84"/>
                <a:gd name="T35" fmla="*/ 2147483647 h 76"/>
                <a:gd name="T36" fmla="*/ 2147483647 w 84"/>
                <a:gd name="T37" fmla="*/ 2147483647 h 76"/>
                <a:gd name="T38" fmla="*/ 2147483647 w 84"/>
                <a:gd name="T39" fmla="*/ 2147483647 h 76"/>
                <a:gd name="T40" fmla="*/ 2147483647 w 84"/>
                <a:gd name="T41" fmla="*/ 2147483647 h 76"/>
                <a:gd name="T42" fmla="*/ 2147483647 w 84"/>
                <a:gd name="T43" fmla="*/ 2147483647 h 76"/>
                <a:gd name="T44" fmla="*/ 2147483647 w 84"/>
                <a:gd name="T45" fmla="*/ 2147483647 h 76"/>
                <a:gd name="T46" fmla="*/ 2147483647 w 84"/>
                <a:gd name="T47" fmla="*/ 2147483647 h 76"/>
                <a:gd name="T48" fmla="*/ 2147483647 w 84"/>
                <a:gd name="T49" fmla="*/ 2147483647 h 76"/>
                <a:gd name="T50" fmla="*/ 2147483647 w 84"/>
                <a:gd name="T51" fmla="*/ 2147483647 h 76"/>
                <a:gd name="T52" fmla="*/ 2147483647 w 84"/>
                <a:gd name="T53" fmla="*/ 2147483647 h 76"/>
                <a:gd name="T54" fmla="*/ 2147483647 w 84"/>
                <a:gd name="T55" fmla="*/ 2147483647 h 76"/>
                <a:gd name="T56" fmla="*/ 2147483647 w 84"/>
                <a:gd name="T57" fmla="*/ 2147483647 h 76"/>
                <a:gd name="T58" fmla="*/ 0 w 84"/>
                <a:gd name="T59" fmla="*/ 2147483647 h 76"/>
                <a:gd name="T60" fmla="*/ 0 w 84"/>
                <a:gd name="T61" fmla="*/ 2147483647 h 76"/>
                <a:gd name="T62" fmla="*/ 0 w 84"/>
                <a:gd name="T63" fmla="*/ 2147483647 h 76"/>
                <a:gd name="T64" fmla="*/ 0 w 84"/>
                <a:gd name="T65" fmla="*/ 2147483647 h 76"/>
                <a:gd name="T66" fmla="*/ 0 w 84"/>
                <a:gd name="T67" fmla="*/ 2147483647 h 76"/>
                <a:gd name="T68" fmla="*/ 2147483647 w 84"/>
                <a:gd name="T69" fmla="*/ 2147483647 h 76"/>
                <a:gd name="T70" fmla="*/ 2147483647 w 84"/>
                <a:gd name="T71" fmla="*/ 2147483647 h 76"/>
                <a:gd name="T72" fmla="*/ 2147483647 w 84"/>
                <a:gd name="T73" fmla="*/ 2147483647 h 76"/>
                <a:gd name="T74" fmla="*/ 2147483647 w 84"/>
                <a:gd name="T75" fmla="*/ 2147483647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76"/>
                <a:gd name="T116" fmla="*/ 84 w 84"/>
                <a:gd name="T117" fmla="*/ 76 h 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76">
                  <a:moveTo>
                    <a:pt x="5" y="8"/>
                  </a:moveTo>
                  <a:lnTo>
                    <a:pt x="8" y="5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3"/>
                  </a:lnTo>
                  <a:lnTo>
                    <a:pt x="73" y="8"/>
                  </a:lnTo>
                  <a:lnTo>
                    <a:pt x="81" y="19"/>
                  </a:lnTo>
                  <a:lnTo>
                    <a:pt x="81" y="24"/>
                  </a:lnTo>
                  <a:lnTo>
                    <a:pt x="84" y="32"/>
                  </a:lnTo>
                  <a:lnTo>
                    <a:pt x="81" y="40"/>
                  </a:lnTo>
                  <a:lnTo>
                    <a:pt x="76" y="49"/>
                  </a:lnTo>
                  <a:lnTo>
                    <a:pt x="70" y="57"/>
                  </a:lnTo>
                  <a:lnTo>
                    <a:pt x="60" y="65"/>
                  </a:lnTo>
                  <a:lnTo>
                    <a:pt x="51" y="67"/>
                  </a:lnTo>
                  <a:lnTo>
                    <a:pt x="46" y="70"/>
                  </a:lnTo>
                  <a:lnTo>
                    <a:pt x="41" y="73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16" y="73"/>
                  </a:lnTo>
                  <a:lnTo>
                    <a:pt x="11" y="70"/>
                  </a:lnTo>
                  <a:lnTo>
                    <a:pt x="8" y="67"/>
                  </a:lnTo>
                  <a:lnTo>
                    <a:pt x="5" y="62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3" y="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6" name="Freeform 121"/>
            <p:cNvSpPr>
              <a:spLocks/>
            </p:cNvSpPr>
            <p:nvPr/>
          </p:nvSpPr>
          <p:spPr bwMode="auto">
            <a:xfrm>
              <a:off x="6246813" y="2474913"/>
              <a:ext cx="227012" cy="327025"/>
            </a:xfrm>
            <a:custGeom>
              <a:avLst/>
              <a:gdLst>
                <a:gd name="T0" fmla="*/ 2147483647 w 143"/>
                <a:gd name="T1" fmla="*/ 2147483647 h 206"/>
                <a:gd name="T2" fmla="*/ 2147483647 w 143"/>
                <a:gd name="T3" fmla="*/ 2147483647 h 206"/>
                <a:gd name="T4" fmla="*/ 2147483647 w 143"/>
                <a:gd name="T5" fmla="*/ 2147483647 h 206"/>
                <a:gd name="T6" fmla="*/ 2147483647 w 143"/>
                <a:gd name="T7" fmla="*/ 2147483647 h 206"/>
                <a:gd name="T8" fmla="*/ 2147483647 w 143"/>
                <a:gd name="T9" fmla="*/ 2147483647 h 206"/>
                <a:gd name="T10" fmla="*/ 2147483647 w 143"/>
                <a:gd name="T11" fmla="*/ 2147483647 h 206"/>
                <a:gd name="T12" fmla="*/ 2147483647 w 143"/>
                <a:gd name="T13" fmla="*/ 2147483647 h 206"/>
                <a:gd name="T14" fmla="*/ 2147483647 w 143"/>
                <a:gd name="T15" fmla="*/ 2147483647 h 206"/>
                <a:gd name="T16" fmla="*/ 2147483647 w 143"/>
                <a:gd name="T17" fmla="*/ 2147483647 h 206"/>
                <a:gd name="T18" fmla="*/ 2147483647 w 143"/>
                <a:gd name="T19" fmla="*/ 2147483647 h 206"/>
                <a:gd name="T20" fmla="*/ 2147483647 w 143"/>
                <a:gd name="T21" fmla="*/ 2147483647 h 206"/>
                <a:gd name="T22" fmla="*/ 2147483647 w 143"/>
                <a:gd name="T23" fmla="*/ 0 h 206"/>
                <a:gd name="T24" fmla="*/ 2147483647 w 143"/>
                <a:gd name="T25" fmla="*/ 0 h 206"/>
                <a:gd name="T26" fmla="*/ 2147483647 w 143"/>
                <a:gd name="T27" fmla="*/ 2147483647 h 206"/>
                <a:gd name="T28" fmla="*/ 2147483647 w 143"/>
                <a:gd name="T29" fmla="*/ 2147483647 h 206"/>
                <a:gd name="T30" fmla="*/ 2147483647 w 143"/>
                <a:gd name="T31" fmla="*/ 2147483647 h 206"/>
                <a:gd name="T32" fmla="*/ 2147483647 w 143"/>
                <a:gd name="T33" fmla="*/ 2147483647 h 206"/>
                <a:gd name="T34" fmla="*/ 2147483647 w 143"/>
                <a:gd name="T35" fmla="*/ 2147483647 h 206"/>
                <a:gd name="T36" fmla="*/ 2147483647 w 143"/>
                <a:gd name="T37" fmla="*/ 2147483647 h 206"/>
                <a:gd name="T38" fmla="*/ 2147483647 w 143"/>
                <a:gd name="T39" fmla="*/ 2147483647 h 206"/>
                <a:gd name="T40" fmla="*/ 0 w 143"/>
                <a:gd name="T41" fmla="*/ 2147483647 h 206"/>
                <a:gd name="T42" fmla="*/ 2147483647 w 143"/>
                <a:gd name="T43" fmla="*/ 2147483647 h 206"/>
                <a:gd name="T44" fmla="*/ 2147483647 w 143"/>
                <a:gd name="T45" fmla="*/ 2147483647 h 206"/>
                <a:gd name="T46" fmla="*/ 2147483647 w 143"/>
                <a:gd name="T47" fmla="*/ 2147483647 h 206"/>
                <a:gd name="T48" fmla="*/ 2147483647 w 143"/>
                <a:gd name="T49" fmla="*/ 2147483647 h 206"/>
                <a:gd name="T50" fmla="*/ 2147483647 w 143"/>
                <a:gd name="T51" fmla="*/ 2147483647 h 206"/>
                <a:gd name="T52" fmla="*/ 2147483647 w 143"/>
                <a:gd name="T53" fmla="*/ 2147483647 h 206"/>
                <a:gd name="T54" fmla="*/ 2147483647 w 143"/>
                <a:gd name="T55" fmla="*/ 2147483647 h 206"/>
                <a:gd name="T56" fmla="*/ 2147483647 w 143"/>
                <a:gd name="T57" fmla="*/ 2147483647 h 206"/>
                <a:gd name="T58" fmla="*/ 2147483647 w 143"/>
                <a:gd name="T59" fmla="*/ 2147483647 h 206"/>
                <a:gd name="T60" fmla="*/ 2147483647 w 143"/>
                <a:gd name="T61" fmla="*/ 2147483647 h 206"/>
                <a:gd name="T62" fmla="*/ 2147483647 w 143"/>
                <a:gd name="T63" fmla="*/ 2147483647 h 206"/>
                <a:gd name="T64" fmla="*/ 2147483647 w 143"/>
                <a:gd name="T65" fmla="*/ 2147483647 h 206"/>
                <a:gd name="T66" fmla="*/ 2147483647 w 143"/>
                <a:gd name="T67" fmla="*/ 2147483647 h 206"/>
                <a:gd name="T68" fmla="*/ 2147483647 w 143"/>
                <a:gd name="T69" fmla="*/ 2147483647 h 206"/>
                <a:gd name="T70" fmla="*/ 2147483647 w 143"/>
                <a:gd name="T71" fmla="*/ 2147483647 h 206"/>
                <a:gd name="T72" fmla="*/ 2147483647 w 143"/>
                <a:gd name="T73" fmla="*/ 2147483647 h 206"/>
                <a:gd name="T74" fmla="*/ 2147483647 w 143"/>
                <a:gd name="T75" fmla="*/ 2147483647 h 2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206"/>
                <a:gd name="T116" fmla="*/ 143 w 143"/>
                <a:gd name="T117" fmla="*/ 206 h 2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206">
                  <a:moveTo>
                    <a:pt x="124" y="135"/>
                  </a:moveTo>
                  <a:lnTo>
                    <a:pt x="124" y="133"/>
                  </a:lnTo>
                  <a:lnTo>
                    <a:pt x="124" y="130"/>
                  </a:lnTo>
                  <a:lnTo>
                    <a:pt x="127" y="125"/>
                  </a:lnTo>
                  <a:lnTo>
                    <a:pt x="130" y="119"/>
                  </a:lnTo>
                  <a:lnTo>
                    <a:pt x="130" y="111"/>
                  </a:lnTo>
                  <a:lnTo>
                    <a:pt x="132" y="103"/>
                  </a:lnTo>
                  <a:lnTo>
                    <a:pt x="135" y="95"/>
                  </a:lnTo>
                  <a:lnTo>
                    <a:pt x="138" y="84"/>
                  </a:lnTo>
                  <a:lnTo>
                    <a:pt x="141" y="76"/>
                  </a:lnTo>
                  <a:lnTo>
                    <a:pt x="141" y="65"/>
                  </a:lnTo>
                  <a:lnTo>
                    <a:pt x="141" y="54"/>
                  </a:lnTo>
                  <a:lnTo>
                    <a:pt x="143" y="46"/>
                  </a:lnTo>
                  <a:lnTo>
                    <a:pt x="141" y="38"/>
                  </a:lnTo>
                  <a:lnTo>
                    <a:pt x="141" y="30"/>
                  </a:lnTo>
                  <a:lnTo>
                    <a:pt x="138" y="24"/>
                  </a:lnTo>
                  <a:lnTo>
                    <a:pt x="132" y="22"/>
                  </a:lnTo>
                  <a:lnTo>
                    <a:pt x="122" y="14"/>
                  </a:lnTo>
                  <a:lnTo>
                    <a:pt x="111" y="8"/>
                  </a:lnTo>
                  <a:lnTo>
                    <a:pt x="103" y="6"/>
                  </a:lnTo>
                  <a:lnTo>
                    <a:pt x="97" y="3"/>
                  </a:lnTo>
                  <a:lnTo>
                    <a:pt x="92" y="3"/>
                  </a:lnTo>
                  <a:lnTo>
                    <a:pt x="86" y="3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59" y="0"/>
                  </a:lnTo>
                  <a:lnTo>
                    <a:pt x="38" y="3"/>
                  </a:lnTo>
                  <a:lnTo>
                    <a:pt x="38" y="8"/>
                  </a:lnTo>
                  <a:lnTo>
                    <a:pt x="32" y="11"/>
                  </a:lnTo>
                  <a:lnTo>
                    <a:pt x="30" y="19"/>
                  </a:lnTo>
                  <a:lnTo>
                    <a:pt x="27" y="27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6" y="60"/>
                  </a:lnTo>
                  <a:lnTo>
                    <a:pt x="11" y="68"/>
                  </a:lnTo>
                  <a:lnTo>
                    <a:pt x="8" y="76"/>
                  </a:lnTo>
                  <a:lnTo>
                    <a:pt x="5" y="84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3" y="103"/>
                  </a:lnTo>
                  <a:lnTo>
                    <a:pt x="8" y="89"/>
                  </a:lnTo>
                  <a:lnTo>
                    <a:pt x="19" y="79"/>
                  </a:lnTo>
                  <a:lnTo>
                    <a:pt x="27" y="68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51" y="49"/>
                  </a:lnTo>
                  <a:lnTo>
                    <a:pt x="59" y="46"/>
                  </a:lnTo>
                  <a:lnTo>
                    <a:pt x="68" y="46"/>
                  </a:lnTo>
                  <a:lnTo>
                    <a:pt x="73" y="46"/>
                  </a:lnTo>
                  <a:lnTo>
                    <a:pt x="81" y="46"/>
                  </a:lnTo>
                  <a:lnTo>
                    <a:pt x="86" y="49"/>
                  </a:lnTo>
                  <a:lnTo>
                    <a:pt x="92" y="54"/>
                  </a:lnTo>
                  <a:lnTo>
                    <a:pt x="95" y="57"/>
                  </a:lnTo>
                  <a:lnTo>
                    <a:pt x="97" y="62"/>
                  </a:lnTo>
                  <a:lnTo>
                    <a:pt x="100" y="70"/>
                  </a:lnTo>
                  <a:lnTo>
                    <a:pt x="100" y="79"/>
                  </a:lnTo>
                  <a:lnTo>
                    <a:pt x="100" y="89"/>
                  </a:lnTo>
                  <a:lnTo>
                    <a:pt x="97" y="97"/>
                  </a:lnTo>
                  <a:lnTo>
                    <a:pt x="95" y="111"/>
                  </a:lnTo>
                  <a:lnTo>
                    <a:pt x="95" y="122"/>
                  </a:lnTo>
                  <a:lnTo>
                    <a:pt x="92" y="133"/>
                  </a:lnTo>
                  <a:lnTo>
                    <a:pt x="89" y="143"/>
                  </a:lnTo>
                  <a:lnTo>
                    <a:pt x="86" y="154"/>
                  </a:lnTo>
                  <a:lnTo>
                    <a:pt x="84" y="162"/>
                  </a:lnTo>
                  <a:lnTo>
                    <a:pt x="81" y="170"/>
                  </a:lnTo>
                  <a:lnTo>
                    <a:pt x="78" y="181"/>
                  </a:lnTo>
                  <a:lnTo>
                    <a:pt x="76" y="187"/>
                  </a:lnTo>
                  <a:lnTo>
                    <a:pt x="73" y="195"/>
                  </a:lnTo>
                  <a:lnTo>
                    <a:pt x="70" y="203"/>
                  </a:lnTo>
                  <a:lnTo>
                    <a:pt x="70" y="206"/>
                  </a:lnTo>
                  <a:lnTo>
                    <a:pt x="124" y="135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7" name="Freeform 122"/>
            <p:cNvSpPr>
              <a:spLocks/>
            </p:cNvSpPr>
            <p:nvPr/>
          </p:nvSpPr>
          <p:spPr bwMode="auto">
            <a:xfrm>
              <a:off x="6121400" y="2419351"/>
              <a:ext cx="193675" cy="219075"/>
            </a:xfrm>
            <a:custGeom>
              <a:avLst/>
              <a:gdLst>
                <a:gd name="T0" fmla="*/ 2147483647 w 122"/>
                <a:gd name="T1" fmla="*/ 2147483647 h 138"/>
                <a:gd name="T2" fmla="*/ 2147483647 w 122"/>
                <a:gd name="T3" fmla="*/ 2147483647 h 138"/>
                <a:gd name="T4" fmla="*/ 2147483647 w 122"/>
                <a:gd name="T5" fmla="*/ 2147483647 h 138"/>
                <a:gd name="T6" fmla="*/ 2147483647 w 122"/>
                <a:gd name="T7" fmla="*/ 2147483647 h 138"/>
                <a:gd name="T8" fmla="*/ 2147483647 w 122"/>
                <a:gd name="T9" fmla="*/ 2147483647 h 138"/>
                <a:gd name="T10" fmla="*/ 2147483647 w 122"/>
                <a:gd name="T11" fmla="*/ 2147483647 h 138"/>
                <a:gd name="T12" fmla="*/ 2147483647 w 122"/>
                <a:gd name="T13" fmla="*/ 2147483647 h 138"/>
                <a:gd name="T14" fmla="*/ 2147483647 w 122"/>
                <a:gd name="T15" fmla="*/ 2147483647 h 138"/>
                <a:gd name="T16" fmla="*/ 2147483647 w 122"/>
                <a:gd name="T17" fmla="*/ 2147483647 h 138"/>
                <a:gd name="T18" fmla="*/ 2147483647 w 122"/>
                <a:gd name="T19" fmla="*/ 2147483647 h 138"/>
                <a:gd name="T20" fmla="*/ 2147483647 w 122"/>
                <a:gd name="T21" fmla="*/ 2147483647 h 138"/>
                <a:gd name="T22" fmla="*/ 2147483647 w 122"/>
                <a:gd name="T23" fmla="*/ 0 h 138"/>
                <a:gd name="T24" fmla="*/ 2147483647 w 122"/>
                <a:gd name="T25" fmla="*/ 0 h 138"/>
                <a:gd name="T26" fmla="*/ 2147483647 w 122"/>
                <a:gd name="T27" fmla="*/ 2147483647 h 138"/>
                <a:gd name="T28" fmla="*/ 2147483647 w 122"/>
                <a:gd name="T29" fmla="*/ 2147483647 h 138"/>
                <a:gd name="T30" fmla="*/ 2147483647 w 122"/>
                <a:gd name="T31" fmla="*/ 2147483647 h 138"/>
                <a:gd name="T32" fmla="*/ 2147483647 w 122"/>
                <a:gd name="T33" fmla="*/ 2147483647 h 138"/>
                <a:gd name="T34" fmla="*/ 2147483647 w 122"/>
                <a:gd name="T35" fmla="*/ 2147483647 h 138"/>
                <a:gd name="T36" fmla="*/ 2147483647 w 122"/>
                <a:gd name="T37" fmla="*/ 2147483647 h 138"/>
                <a:gd name="T38" fmla="*/ 2147483647 w 122"/>
                <a:gd name="T39" fmla="*/ 2147483647 h 138"/>
                <a:gd name="T40" fmla="*/ 2147483647 w 122"/>
                <a:gd name="T41" fmla="*/ 2147483647 h 138"/>
                <a:gd name="T42" fmla="*/ 2147483647 w 122"/>
                <a:gd name="T43" fmla="*/ 2147483647 h 138"/>
                <a:gd name="T44" fmla="*/ 0 w 122"/>
                <a:gd name="T45" fmla="*/ 2147483647 h 138"/>
                <a:gd name="T46" fmla="*/ 2147483647 w 122"/>
                <a:gd name="T47" fmla="*/ 2147483647 h 138"/>
                <a:gd name="T48" fmla="*/ 2147483647 w 122"/>
                <a:gd name="T49" fmla="*/ 2147483647 h 138"/>
                <a:gd name="T50" fmla="*/ 2147483647 w 122"/>
                <a:gd name="T51" fmla="*/ 2147483647 h 138"/>
                <a:gd name="T52" fmla="*/ 2147483647 w 122"/>
                <a:gd name="T53" fmla="*/ 2147483647 h 138"/>
                <a:gd name="T54" fmla="*/ 2147483647 w 122"/>
                <a:gd name="T55" fmla="*/ 2147483647 h 138"/>
                <a:gd name="T56" fmla="*/ 2147483647 w 122"/>
                <a:gd name="T57" fmla="*/ 2147483647 h 138"/>
                <a:gd name="T58" fmla="*/ 2147483647 w 122"/>
                <a:gd name="T59" fmla="*/ 2147483647 h 138"/>
                <a:gd name="T60" fmla="*/ 2147483647 w 122"/>
                <a:gd name="T61" fmla="*/ 2147483647 h 138"/>
                <a:gd name="T62" fmla="*/ 2147483647 w 122"/>
                <a:gd name="T63" fmla="*/ 2147483647 h 138"/>
                <a:gd name="T64" fmla="*/ 2147483647 w 122"/>
                <a:gd name="T65" fmla="*/ 2147483647 h 138"/>
                <a:gd name="T66" fmla="*/ 2147483647 w 122"/>
                <a:gd name="T67" fmla="*/ 2147483647 h 138"/>
                <a:gd name="T68" fmla="*/ 2147483647 w 122"/>
                <a:gd name="T69" fmla="*/ 2147483647 h 138"/>
                <a:gd name="T70" fmla="*/ 2147483647 w 122"/>
                <a:gd name="T71" fmla="*/ 2147483647 h 138"/>
                <a:gd name="T72" fmla="*/ 2147483647 w 122"/>
                <a:gd name="T73" fmla="*/ 2147483647 h 138"/>
                <a:gd name="T74" fmla="*/ 2147483647 w 122"/>
                <a:gd name="T75" fmla="*/ 2147483647 h 138"/>
                <a:gd name="T76" fmla="*/ 2147483647 w 122"/>
                <a:gd name="T77" fmla="*/ 2147483647 h 138"/>
                <a:gd name="T78" fmla="*/ 2147483647 w 122"/>
                <a:gd name="T79" fmla="*/ 2147483647 h 138"/>
                <a:gd name="T80" fmla="*/ 2147483647 w 122"/>
                <a:gd name="T81" fmla="*/ 2147483647 h 138"/>
                <a:gd name="T82" fmla="*/ 2147483647 w 122"/>
                <a:gd name="T83" fmla="*/ 2147483647 h 138"/>
                <a:gd name="T84" fmla="*/ 2147483647 w 122"/>
                <a:gd name="T85" fmla="*/ 2147483647 h 138"/>
                <a:gd name="T86" fmla="*/ 2147483647 w 122"/>
                <a:gd name="T87" fmla="*/ 2147483647 h 138"/>
                <a:gd name="T88" fmla="*/ 2147483647 w 122"/>
                <a:gd name="T89" fmla="*/ 2147483647 h 138"/>
                <a:gd name="T90" fmla="*/ 2147483647 w 122"/>
                <a:gd name="T91" fmla="*/ 2147483647 h 138"/>
                <a:gd name="T92" fmla="*/ 2147483647 w 122"/>
                <a:gd name="T93" fmla="*/ 2147483647 h 138"/>
                <a:gd name="T94" fmla="*/ 2147483647 w 122"/>
                <a:gd name="T95" fmla="*/ 2147483647 h 138"/>
                <a:gd name="T96" fmla="*/ 2147483647 w 122"/>
                <a:gd name="T97" fmla="*/ 2147483647 h 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138"/>
                <a:gd name="T149" fmla="*/ 122 w 122"/>
                <a:gd name="T150" fmla="*/ 138 h 1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138">
                  <a:moveTo>
                    <a:pt x="122" y="41"/>
                  </a:moveTo>
                  <a:lnTo>
                    <a:pt x="122" y="38"/>
                  </a:lnTo>
                  <a:lnTo>
                    <a:pt x="122" y="35"/>
                  </a:lnTo>
                  <a:lnTo>
                    <a:pt x="119" y="30"/>
                  </a:lnTo>
                  <a:lnTo>
                    <a:pt x="117" y="24"/>
                  </a:lnTo>
                  <a:lnTo>
                    <a:pt x="114" y="16"/>
                  </a:lnTo>
                  <a:lnTo>
                    <a:pt x="106" y="11"/>
                  </a:lnTo>
                  <a:lnTo>
                    <a:pt x="101" y="8"/>
                  </a:lnTo>
                  <a:lnTo>
                    <a:pt x="95" y="3"/>
                  </a:lnTo>
                  <a:lnTo>
                    <a:pt x="90" y="3"/>
                  </a:lnTo>
                  <a:lnTo>
                    <a:pt x="84" y="3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3" y="3"/>
                  </a:lnTo>
                  <a:lnTo>
                    <a:pt x="55" y="5"/>
                  </a:lnTo>
                  <a:lnTo>
                    <a:pt x="46" y="8"/>
                  </a:lnTo>
                  <a:lnTo>
                    <a:pt x="41" y="13"/>
                  </a:lnTo>
                  <a:lnTo>
                    <a:pt x="33" y="16"/>
                  </a:lnTo>
                  <a:lnTo>
                    <a:pt x="28" y="24"/>
                  </a:lnTo>
                  <a:lnTo>
                    <a:pt x="17" y="32"/>
                  </a:lnTo>
                  <a:lnTo>
                    <a:pt x="9" y="43"/>
                  </a:lnTo>
                  <a:lnTo>
                    <a:pt x="3" y="49"/>
                  </a:lnTo>
                  <a:lnTo>
                    <a:pt x="0" y="51"/>
                  </a:lnTo>
                  <a:lnTo>
                    <a:pt x="3" y="49"/>
                  </a:lnTo>
                  <a:lnTo>
                    <a:pt x="9" y="46"/>
                  </a:lnTo>
                  <a:lnTo>
                    <a:pt x="17" y="41"/>
                  </a:lnTo>
                  <a:lnTo>
                    <a:pt x="30" y="38"/>
                  </a:lnTo>
                  <a:lnTo>
                    <a:pt x="38" y="30"/>
                  </a:lnTo>
                  <a:lnTo>
                    <a:pt x="52" y="30"/>
                  </a:lnTo>
                  <a:lnTo>
                    <a:pt x="63" y="30"/>
                  </a:lnTo>
                  <a:lnTo>
                    <a:pt x="73" y="32"/>
                  </a:lnTo>
                  <a:lnTo>
                    <a:pt x="73" y="35"/>
                  </a:lnTo>
                  <a:lnTo>
                    <a:pt x="76" y="41"/>
                  </a:lnTo>
                  <a:lnTo>
                    <a:pt x="79" y="46"/>
                  </a:lnTo>
                  <a:lnTo>
                    <a:pt x="82" y="54"/>
                  </a:lnTo>
                  <a:lnTo>
                    <a:pt x="82" y="59"/>
                  </a:lnTo>
                  <a:lnTo>
                    <a:pt x="82" y="70"/>
                  </a:lnTo>
                  <a:lnTo>
                    <a:pt x="82" y="81"/>
                  </a:lnTo>
                  <a:lnTo>
                    <a:pt x="82" y="89"/>
                  </a:lnTo>
                  <a:lnTo>
                    <a:pt x="82" y="97"/>
                  </a:lnTo>
                  <a:lnTo>
                    <a:pt x="79" y="108"/>
                  </a:lnTo>
                  <a:lnTo>
                    <a:pt x="79" y="116"/>
                  </a:lnTo>
                  <a:lnTo>
                    <a:pt x="79" y="124"/>
                  </a:lnTo>
                  <a:lnTo>
                    <a:pt x="76" y="130"/>
                  </a:lnTo>
                  <a:lnTo>
                    <a:pt x="76" y="135"/>
                  </a:lnTo>
                  <a:lnTo>
                    <a:pt x="76" y="138"/>
                  </a:lnTo>
                  <a:lnTo>
                    <a:pt x="122" y="41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8" name="Freeform 123"/>
            <p:cNvSpPr>
              <a:spLocks/>
            </p:cNvSpPr>
            <p:nvPr/>
          </p:nvSpPr>
          <p:spPr bwMode="auto">
            <a:xfrm>
              <a:off x="6062663" y="2474913"/>
              <a:ext cx="174625" cy="269875"/>
            </a:xfrm>
            <a:custGeom>
              <a:avLst/>
              <a:gdLst>
                <a:gd name="T0" fmla="*/ 0 w 110"/>
                <a:gd name="T1" fmla="*/ 2147483647 h 170"/>
                <a:gd name="T2" fmla="*/ 0 w 110"/>
                <a:gd name="T3" fmla="*/ 2147483647 h 170"/>
                <a:gd name="T4" fmla="*/ 2147483647 w 110"/>
                <a:gd name="T5" fmla="*/ 2147483647 h 170"/>
                <a:gd name="T6" fmla="*/ 2147483647 w 110"/>
                <a:gd name="T7" fmla="*/ 2147483647 h 170"/>
                <a:gd name="T8" fmla="*/ 2147483647 w 110"/>
                <a:gd name="T9" fmla="*/ 2147483647 h 170"/>
                <a:gd name="T10" fmla="*/ 2147483647 w 110"/>
                <a:gd name="T11" fmla="*/ 2147483647 h 170"/>
                <a:gd name="T12" fmla="*/ 2147483647 w 110"/>
                <a:gd name="T13" fmla="*/ 2147483647 h 170"/>
                <a:gd name="T14" fmla="*/ 2147483647 w 110"/>
                <a:gd name="T15" fmla="*/ 2147483647 h 170"/>
                <a:gd name="T16" fmla="*/ 2147483647 w 110"/>
                <a:gd name="T17" fmla="*/ 2147483647 h 170"/>
                <a:gd name="T18" fmla="*/ 2147483647 w 110"/>
                <a:gd name="T19" fmla="*/ 2147483647 h 170"/>
                <a:gd name="T20" fmla="*/ 2147483647 w 110"/>
                <a:gd name="T21" fmla="*/ 0 h 170"/>
                <a:gd name="T22" fmla="*/ 2147483647 w 110"/>
                <a:gd name="T23" fmla="*/ 2147483647 h 170"/>
                <a:gd name="T24" fmla="*/ 2147483647 w 110"/>
                <a:gd name="T25" fmla="*/ 2147483647 h 170"/>
                <a:gd name="T26" fmla="*/ 2147483647 w 110"/>
                <a:gd name="T27" fmla="*/ 2147483647 h 170"/>
                <a:gd name="T28" fmla="*/ 2147483647 w 110"/>
                <a:gd name="T29" fmla="*/ 2147483647 h 170"/>
                <a:gd name="T30" fmla="*/ 2147483647 w 110"/>
                <a:gd name="T31" fmla="*/ 2147483647 h 170"/>
                <a:gd name="T32" fmla="*/ 2147483647 w 110"/>
                <a:gd name="T33" fmla="*/ 2147483647 h 170"/>
                <a:gd name="T34" fmla="*/ 2147483647 w 110"/>
                <a:gd name="T35" fmla="*/ 2147483647 h 170"/>
                <a:gd name="T36" fmla="*/ 2147483647 w 110"/>
                <a:gd name="T37" fmla="*/ 2147483647 h 170"/>
                <a:gd name="T38" fmla="*/ 2147483647 w 110"/>
                <a:gd name="T39" fmla="*/ 2147483647 h 170"/>
                <a:gd name="T40" fmla="*/ 2147483647 w 110"/>
                <a:gd name="T41" fmla="*/ 2147483647 h 170"/>
                <a:gd name="T42" fmla="*/ 2147483647 w 110"/>
                <a:gd name="T43" fmla="*/ 2147483647 h 170"/>
                <a:gd name="T44" fmla="*/ 2147483647 w 110"/>
                <a:gd name="T45" fmla="*/ 2147483647 h 170"/>
                <a:gd name="T46" fmla="*/ 2147483647 w 110"/>
                <a:gd name="T47" fmla="*/ 2147483647 h 170"/>
                <a:gd name="T48" fmla="*/ 2147483647 w 110"/>
                <a:gd name="T49" fmla="*/ 2147483647 h 170"/>
                <a:gd name="T50" fmla="*/ 2147483647 w 110"/>
                <a:gd name="T51" fmla="*/ 2147483647 h 170"/>
                <a:gd name="T52" fmla="*/ 2147483647 w 110"/>
                <a:gd name="T53" fmla="*/ 2147483647 h 170"/>
                <a:gd name="T54" fmla="*/ 2147483647 w 110"/>
                <a:gd name="T55" fmla="*/ 2147483647 h 170"/>
                <a:gd name="T56" fmla="*/ 2147483647 w 110"/>
                <a:gd name="T57" fmla="*/ 2147483647 h 170"/>
                <a:gd name="T58" fmla="*/ 2147483647 w 110"/>
                <a:gd name="T59" fmla="*/ 2147483647 h 170"/>
                <a:gd name="T60" fmla="*/ 2147483647 w 110"/>
                <a:gd name="T61" fmla="*/ 2147483647 h 170"/>
                <a:gd name="T62" fmla="*/ 2147483647 w 110"/>
                <a:gd name="T63" fmla="*/ 2147483647 h 170"/>
                <a:gd name="T64" fmla="*/ 2147483647 w 110"/>
                <a:gd name="T65" fmla="*/ 2147483647 h 170"/>
                <a:gd name="T66" fmla="*/ 2147483647 w 110"/>
                <a:gd name="T67" fmla="*/ 2147483647 h 170"/>
                <a:gd name="T68" fmla="*/ 2147483647 w 110"/>
                <a:gd name="T69" fmla="*/ 2147483647 h 170"/>
                <a:gd name="T70" fmla="*/ 0 w 110"/>
                <a:gd name="T71" fmla="*/ 2147483647 h 1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70"/>
                <a:gd name="T110" fmla="*/ 110 w 110"/>
                <a:gd name="T111" fmla="*/ 170 h 1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70">
                  <a:moveTo>
                    <a:pt x="0" y="162"/>
                  </a:moveTo>
                  <a:lnTo>
                    <a:pt x="0" y="160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2" y="143"/>
                  </a:lnTo>
                  <a:lnTo>
                    <a:pt x="2" y="135"/>
                  </a:lnTo>
                  <a:lnTo>
                    <a:pt x="5" y="125"/>
                  </a:lnTo>
                  <a:lnTo>
                    <a:pt x="10" y="114"/>
                  </a:lnTo>
                  <a:lnTo>
                    <a:pt x="13" y="103"/>
                  </a:lnTo>
                  <a:lnTo>
                    <a:pt x="16" y="92"/>
                  </a:lnTo>
                  <a:lnTo>
                    <a:pt x="19" y="81"/>
                  </a:lnTo>
                  <a:lnTo>
                    <a:pt x="24" y="68"/>
                  </a:lnTo>
                  <a:lnTo>
                    <a:pt x="29" y="57"/>
                  </a:lnTo>
                  <a:lnTo>
                    <a:pt x="35" y="46"/>
                  </a:lnTo>
                  <a:lnTo>
                    <a:pt x="40" y="38"/>
                  </a:lnTo>
                  <a:lnTo>
                    <a:pt x="48" y="30"/>
                  </a:lnTo>
                  <a:lnTo>
                    <a:pt x="54" y="24"/>
                  </a:lnTo>
                  <a:lnTo>
                    <a:pt x="65" y="14"/>
                  </a:lnTo>
                  <a:lnTo>
                    <a:pt x="75" y="8"/>
                  </a:lnTo>
                  <a:lnTo>
                    <a:pt x="81" y="3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94" y="22"/>
                  </a:lnTo>
                  <a:lnTo>
                    <a:pt x="92" y="30"/>
                  </a:lnTo>
                  <a:lnTo>
                    <a:pt x="92" y="38"/>
                  </a:lnTo>
                  <a:lnTo>
                    <a:pt x="89" y="43"/>
                  </a:lnTo>
                  <a:lnTo>
                    <a:pt x="89" y="51"/>
                  </a:lnTo>
                  <a:lnTo>
                    <a:pt x="86" y="60"/>
                  </a:lnTo>
                  <a:lnTo>
                    <a:pt x="86" y="65"/>
                  </a:lnTo>
                  <a:lnTo>
                    <a:pt x="83" y="70"/>
                  </a:lnTo>
                  <a:lnTo>
                    <a:pt x="83" y="76"/>
                  </a:lnTo>
                  <a:lnTo>
                    <a:pt x="83" y="81"/>
                  </a:lnTo>
                  <a:lnTo>
                    <a:pt x="83" y="84"/>
                  </a:lnTo>
                  <a:lnTo>
                    <a:pt x="86" y="87"/>
                  </a:lnTo>
                  <a:lnTo>
                    <a:pt x="89" y="84"/>
                  </a:lnTo>
                  <a:lnTo>
                    <a:pt x="92" y="79"/>
                  </a:lnTo>
                  <a:lnTo>
                    <a:pt x="97" y="73"/>
                  </a:lnTo>
                  <a:lnTo>
                    <a:pt x="102" y="65"/>
                  </a:lnTo>
                  <a:lnTo>
                    <a:pt x="108" y="60"/>
                  </a:lnTo>
                  <a:lnTo>
                    <a:pt x="110" y="54"/>
                  </a:lnTo>
                  <a:lnTo>
                    <a:pt x="108" y="62"/>
                  </a:lnTo>
                  <a:lnTo>
                    <a:pt x="105" y="68"/>
                  </a:lnTo>
                  <a:lnTo>
                    <a:pt x="105" y="76"/>
                  </a:lnTo>
                  <a:lnTo>
                    <a:pt x="105" y="81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7" y="100"/>
                  </a:lnTo>
                  <a:lnTo>
                    <a:pt x="94" y="106"/>
                  </a:lnTo>
                  <a:lnTo>
                    <a:pt x="92" y="111"/>
                  </a:lnTo>
                  <a:lnTo>
                    <a:pt x="86" y="119"/>
                  </a:lnTo>
                  <a:lnTo>
                    <a:pt x="81" y="125"/>
                  </a:lnTo>
                  <a:lnTo>
                    <a:pt x="75" y="122"/>
                  </a:lnTo>
                  <a:lnTo>
                    <a:pt x="70" y="114"/>
                  </a:lnTo>
                  <a:lnTo>
                    <a:pt x="70" y="106"/>
                  </a:lnTo>
                  <a:lnTo>
                    <a:pt x="67" y="100"/>
                  </a:lnTo>
                  <a:lnTo>
                    <a:pt x="67" y="92"/>
                  </a:lnTo>
                  <a:lnTo>
                    <a:pt x="67" y="87"/>
                  </a:lnTo>
                  <a:lnTo>
                    <a:pt x="67" y="79"/>
                  </a:lnTo>
                  <a:lnTo>
                    <a:pt x="67" y="70"/>
                  </a:lnTo>
                  <a:lnTo>
                    <a:pt x="67" y="65"/>
                  </a:lnTo>
                  <a:lnTo>
                    <a:pt x="67" y="60"/>
                  </a:lnTo>
                  <a:lnTo>
                    <a:pt x="67" y="49"/>
                  </a:lnTo>
                  <a:lnTo>
                    <a:pt x="70" y="46"/>
                  </a:lnTo>
                  <a:lnTo>
                    <a:pt x="29" y="135"/>
                  </a:lnTo>
                  <a:lnTo>
                    <a:pt x="24" y="17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9" name="Freeform 124"/>
            <p:cNvSpPr>
              <a:spLocks/>
            </p:cNvSpPr>
            <p:nvPr/>
          </p:nvSpPr>
          <p:spPr bwMode="auto">
            <a:xfrm>
              <a:off x="6826250" y="2436813"/>
              <a:ext cx="98425" cy="398463"/>
            </a:xfrm>
            <a:custGeom>
              <a:avLst/>
              <a:gdLst>
                <a:gd name="T0" fmla="*/ 2147483647 w 62"/>
                <a:gd name="T1" fmla="*/ 2147483647 h 251"/>
                <a:gd name="T2" fmla="*/ 0 w 62"/>
                <a:gd name="T3" fmla="*/ 2147483647 h 251"/>
                <a:gd name="T4" fmla="*/ 0 w 62"/>
                <a:gd name="T5" fmla="*/ 2147483647 h 251"/>
                <a:gd name="T6" fmla="*/ 0 w 62"/>
                <a:gd name="T7" fmla="*/ 2147483647 h 251"/>
                <a:gd name="T8" fmla="*/ 0 w 62"/>
                <a:gd name="T9" fmla="*/ 2147483647 h 251"/>
                <a:gd name="T10" fmla="*/ 0 w 62"/>
                <a:gd name="T11" fmla="*/ 2147483647 h 251"/>
                <a:gd name="T12" fmla="*/ 0 w 62"/>
                <a:gd name="T13" fmla="*/ 2147483647 h 251"/>
                <a:gd name="T14" fmla="*/ 2147483647 w 62"/>
                <a:gd name="T15" fmla="*/ 2147483647 h 251"/>
                <a:gd name="T16" fmla="*/ 2147483647 w 62"/>
                <a:gd name="T17" fmla="*/ 2147483647 h 251"/>
                <a:gd name="T18" fmla="*/ 2147483647 w 62"/>
                <a:gd name="T19" fmla="*/ 2147483647 h 251"/>
                <a:gd name="T20" fmla="*/ 2147483647 w 62"/>
                <a:gd name="T21" fmla="*/ 2147483647 h 251"/>
                <a:gd name="T22" fmla="*/ 2147483647 w 62"/>
                <a:gd name="T23" fmla="*/ 2147483647 h 251"/>
                <a:gd name="T24" fmla="*/ 2147483647 w 62"/>
                <a:gd name="T25" fmla="*/ 2147483647 h 251"/>
                <a:gd name="T26" fmla="*/ 2147483647 w 62"/>
                <a:gd name="T27" fmla="*/ 2147483647 h 251"/>
                <a:gd name="T28" fmla="*/ 2147483647 w 62"/>
                <a:gd name="T29" fmla="*/ 2147483647 h 251"/>
                <a:gd name="T30" fmla="*/ 2147483647 w 62"/>
                <a:gd name="T31" fmla="*/ 2147483647 h 251"/>
                <a:gd name="T32" fmla="*/ 2147483647 w 62"/>
                <a:gd name="T33" fmla="*/ 2147483647 h 251"/>
                <a:gd name="T34" fmla="*/ 2147483647 w 62"/>
                <a:gd name="T35" fmla="*/ 2147483647 h 251"/>
                <a:gd name="T36" fmla="*/ 2147483647 w 62"/>
                <a:gd name="T37" fmla="*/ 2147483647 h 251"/>
                <a:gd name="T38" fmla="*/ 2147483647 w 62"/>
                <a:gd name="T39" fmla="*/ 2147483647 h 251"/>
                <a:gd name="T40" fmla="*/ 2147483647 w 62"/>
                <a:gd name="T41" fmla="*/ 2147483647 h 251"/>
                <a:gd name="T42" fmla="*/ 2147483647 w 62"/>
                <a:gd name="T43" fmla="*/ 2147483647 h 251"/>
                <a:gd name="T44" fmla="*/ 2147483647 w 62"/>
                <a:gd name="T45" fmla="*/ 2147483647 h 251"/>
                <a:gd name="T46" fmla="*/ 2147483647 w 62"/>
                <a:gd name="T47" fmla="*/ 2147483647 h 251"/>
                <a:gd name="T48" fmla="*/ 2147483647 w 62"/>
                <a:gd name="T49" fmla="*/ 2147483647 h 251"/>
                <a:gd name="T50" fmla="*/ 2147483647 w 62"/>
                <a:gd name="T51" fmla="*/ 2147483647 h 251"/>
                <a:gd name="T52" fmla="*/ 2147483647 w 62"/>
                <a:gd name="T53" fmla="*/ 2147483647 h 251"/>
                <a:gd name="T54" fmla="*/ 2147483647 w 62"/>
                <a:gd name="T55" fmla="*/ 2147483647 h 251"/>
                <a:gd name="T56" fmla="*/ 2147483647 w 62"/>
                <a:gd name="T57" fmla="*/ 2147483647 h 251"/>
                <a:gd name="T58" fmla="*/ 2147483647 w 62"/>
                <a:gd name="T59" fmla="*/ 2147483647 h 251"/>
                <a:gd name="T60" fmla="*/ 2147483647 w 62"/>
                <a:gd name="T61" fmla="*/ 2147483647 h 251"/>
                <a:gd name="T62" fmla="*/ 2147483647 w 62"/>
                <a:gd name="T63" fmla="*/ 2147483647 h 251"/>
                <a:gd name="T64" fmla="*/ 2147483647 w 62"/>
                <a:gd name="T65" fmla="*/ 2147483647 h 251"/>
                <a:gd name="T66" fmla="*/ 2147483647 w 62"/>
                <a:gd name="T67" fmla="*/ 2147483647 h 251"/>
                <a:gd name="T68" fmla="*/ 2147483647 w 62"/>
                <a:gd name="T69" fmla="*/ 2147483647 h 251"/>
                <a:gd name="T70" fmla="*/ 2147483647 w 62"/>
                <a:gd name="T71" fmla="*/ 2147483647 h 251"/>
                <a:gd name="T72" fmla="*/ 2147483647 w 62"/>
                <a:gd name="T73" fmla="*/ 2147483647 h 251"/>
                <a:gd name="T74" fmla="*/ 2147483647 w 62"/>
                <a:gd name="T75" fmla="*/ 2147483647 h 251"/>
                <a:gd name="T76" fmla="*/ 2147483647 w 62"/>
                <a:gd name="T77" fmla="*/ 2147483647 h 251"/>
                <a:gd name="T78" fmla="*/ 2147483647 w 62"/>
                <a:gd name="T79" fmla="*/ 2147483647 h 251"/>
                <a:gd name="T80" fmla="*/ 2147483647 w 62"/>
                <a:gd name="T81" fmla="*/ 2147483647 h 251"/>
                <a:gd name="T82" fmla="*/ 2147483647 w 62"/>
                <a:gd name="T83" fmla="*/ 2147483647 h 251"/>
                <a:gd name="T84" fmla="*/ 2147483647 w 62"/>
                <a:gd name="T85" fmla="*/ 2147483647 h 251"/>
                <a:gd name="T86" fmla="*/ 2147483647 w 62"/>
                <a:gd name="T87" fmla="*/ 2147483647 h 251"/>
                <a:gd name="T88" fmla="*/ 2147483647 w 62"/>
                <a:gd name="T89" fmla="*/ 2147483647 h 251"/>
                <a:gd name="T90" fmla="*/ 2147483647 w 62"/>
                <a:gd name="T91" fmla="*/ 2147483647 h 251"/>
                <a:gd name="T92" fmla="*/ 2147483647 w 62"/>
                <a:gd name="T93" fmla="*/ 2147483647 h 251"/>
                <a:gd name="T94" fmla="*/ 2147483647 w 62"/>
                <a:gd name="T95" fmla="*/ 2147483647 h 251"/>
                <a:gd name="T96" fmla="*/ 2147483647 w 62"/>
                <a:gd name="T97" fmla="*/ 2147483647 h 251"/>
                <a:gd name="T98" fmla="*/ 2147483647 w 62"/>
                <a:gd name="T99" fmla="*/ 2147483647 h 251"/>
                <a:gd name="T100" fmla="*/ 2147483647 w 62"/>
                <a:gd name="T101" fmla="*/ 2147483647 h 251"/>
                <a:gd name="T102" fmla="*/ 2147483647 w 62"/>
                <a:gd name="T103" fmla="*/ 2147483647 h 251"/>
                <a:gd name="T104" fmla="*/ 2147483647 w 62"/>
                <a:gd name="T105" fmla="*/ 2147483647 h 251"/>
                <a:gd name="T106" fmla="*/ 2147483647 w 62"/>
                <a:gd name="T107" fmla="*/ 2147483647 h 251"/>
                <a:gd name="T108" fmla="*/ 2147483647 w 62"/>
                <a:gd name="T109" fmla="*/ 2147483647 h 251"/>
                <a:gd name="T110" fmla="*/ 2147483647 w 62"/>
                <a:gd name="T111" fmla="*/ 0 h 251"/>
                <a:gd name="T112" fmla="*/ 2147483647 w 62"/>
                <a:gd name="T113" fmla="*/ 2147483647 h 251"/>
                <a:gd name="T114" fmla="*/ 2147483647 w 62"/>
                <a:gd name="T115" fmla="*/ 2147483647 h 2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"/>
                <a:gd name="T175" fmla="*/ 0 h 251"/>
                <a:gd name="T176" fmla="*/ 62 w 62"/>
                <a:gd name="T177" fmla="*/ 251 h 2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" h="251">
                  <a:moveTo>
                    <a:pt x="3" y="5"/>
                  </a:moveTo>
                  <a:lnTo>
                    <a:pt x="0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3" y="94"/>
                  </a:lnTo>
                  <a:lnTo>
                    <a:pt x="3" y="116"/>
                  </a:lnTo>
                  <a:lnTo>
                    <a:pt x="3" y="135"/>
                  </a:lnTo>
                  <a:lnTo>
                    <a:pt x="6" y="157"/>
                  </a:lnTo>
                  <a:lnTo>
                    <a:pt x="6" y="178"/>
                  </a:lnTo>
                  <a:lnTo>
                    <a:pt x="8" y="197"/>
                  </a:lnTo>
                  <a:lnTo>
                    <a:pt x="11" y="213"/>
                  </a:lnTo>
                  <a:lnTo>
                    <a:pt x="14" y="227"/>
                  </a:lnTo>
                  <a:lnTo>
                    <a:pt x="16" y="238"/>
                  </a:lnTo>
                  <a:lnTo>
                    <a:pt x="22" y="249"/>
                  </a:lnTo>
                  <a:lnTo>
                    <a:pt x="24" y="251"/>
                  </a:lnTo>
                  <a:lnTo>
                    <a:pt x="33" y="251"/>
                  </a:lnTo>
                  <a:lnTo>
                    <a:pt x="38" y="251"/>
                  </a:lnTo>
                  <a:lnTo>
                    <a:pt x="46" y="251"/>
                  </a:lnTo>
                  <a:lnTo>
                    <a:pt x="51" y="249"/>
                  </a:lnTo>
                  <a:lnTo>
                    <a:pt x="57" y="249"/>
                  </a:lnTo>
                  <a:lnTo>
                    <a:pt x="60" y="246"/>
                  </a:lnTo>
                  <a:lnTo>
                    <a:pt x="62" y="246"/>
                  </a:lnTo>
                  <a:lnTo>
                    <a:pt x="60" y="232"/>
                  </a:lnTo>
                  <a:lnTo>
                    <a:pt x="60" y="230"/>
                  </a:lnTo>
                  <a:lnTo>
                    <a:pt x="60" y="227"/>
                  </a:lnTo>
                  <a:lnTo>
                    <a:pt x="57" y="222"/>
                  </a:lnTo>
                  <a:lnTo>
                    <a:pt x="54" y="213"/>
                  </a:lnTo>
                  <a:lnTo>
                    <a:pt x="51" y="205"/>
                  </a:lnTo>
                  <a:lnTo>
                    <a:pt x="49" y="194"/>
                  </a:lnTo>
                  <a:lnTo>
                    <a:pt x="46" y="184"/>
                  </a:lnTo>
                  <a:lnTo>
                    <a:pt x="43" y="173"/>
                  </a:lnTo>
                  <a:lnTo>
                    <a:pt x="41" y="162"/>
                  </a:lnTo>
                  <a:lnTo>
                    <a:pt x="38" y="149"/>
                  </a:lnTo>
                  <a:lnTo>
                    <a:pt x="35" y="138"/>
                  </a:lnTo>
                  <a:lnTo>
                    <a:pt x="33" y="127"/>
                  </a:lnTo>
                  <a:lnTo>
                    <a:pt x="30" y="116"/>
                  </a:lnTo>
                  <a:lnTo>
                    <a:pt x="27" y="105"/>
                  </a:lnTo>
                  <a:lnTo>
                    <a:pt x="27" y="100"/>
                  </a:lnTo>
                  <a:lnTo>
                    <a:pt x="27" y="92"/>
                  </a:lnTo>
                  <a:lnTo>
                    <a:pt x="27" y="86"/>
                  </a:lnTo>
                  <a:lnTo>
                    <a:pt x="27" y="78"/>
                  </a:lnTo>
                  <a:lnTo>
                    <a:pt x="24" y="70"/>
                  </a:lnTo>
                  <a:lnTo>
                    <a:pt x="24" y="65"/>
                  </a:lnTo>
                  <a:lnTo>
                    <a:pt x="24" y="57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2" y="27"/>
                  </a:lnTo>
                  <a:lnTo>
                    <a:pt x="22" y="19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E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0" name="Freeform 125"/>
            <p:cNvSpPr>
              <a:spLocks/>
            </p:cNvSpPr>
            <p:nvPr/>
          </p:nvSpPr>
          <p:spPr bwMode="auto">
            <a:xfrm>
              <a:off x="6989763" y="3089276"/>
              <a:ext cx="115887" cy="219075"/>
            </a:xfrm>
            <a:custGeom>
              <a:avLst/>
              <a:gdLst>
                <a:gd name="T0" fmla="*/ 2147483647 w 73"/>
                <a:gd name="T1" fmla="*/ 2147483647 h 138"/>
                <a:gd name="T2" fmla="*/ 2147483647 w 73"/>
                <a:gd name="T3" fmla="*/ 2147483647 h 138"/>
                <a:gd name="T4" fmla="*/ 2147483647 w 73"/>
                <a:gd name="T5" fmla="*/ 2147483647 h 138"/>
                <a:gd name="T6" fmla="*/ 2147483647 w 73"/>
                <a:gd name="T7" fmla="*/ 2147483647 h 138"/>
                <a:gd name="T8" fmla="*/ 2147483647 w 73"/>
                <a:gd name="T9" fmla="*/ 2147483647 h 138"/>
                <a:gd name="T10" fmla="*/ 2147483647 w 73"/>
                <a:gd name="T11" fmla="*/ 2147483647 h 138"/>
                <a:gd name="T12" fmla="*/ 2147483647 w 73"/>
                <a:gd name="T13" fmla="*/ 2147483647 h 138"/>
                <a:gd name="T14" fmla="*/ 2147483647 w 73"/>
                <a:gd name="T15" fmla="*/ 2147483647 h 138"/>
                <a:gd name="T16" fmla="*/ 2147483647 w 73"/>
                <a:gd name="T17" fmla="*/ 2147483647 h 138"/>
                <a:gd name="T18" fmla="*/ 0 w 73"/>
                <a:gd name="T19" fmla="*/ 2147483647 h 138"/>
                <a:gd name="T20" fmla="*/ 0 w 73"/>
                <a:gd name="T21" fmla="*/ 2147483647 h 138"/>
                <a:gd name="T22" fmla="*/ 0 w 73"/>
                <a:gd name="T23" fmla="*/ 2147483647 h 138"/>
                <a:gd name="T24" fmla="*/ 0 w 73"/>
                <a:gd name="T25" fmla="*/ 2147483647 h 138"/>
                <a:gd name="T26" fmla="*/ 2147483647 w 73"/>
                <a:gd name="T27" fmla="*/ 2147483647 h 138"/>
                <a:gd name="T28" fmla="*/ 2147483647 w 73"/>
                <a:gd name="T29" fmla="*/ 2147483647 h 138"/>
                <a:gd name="T30" fmla="*/ 2147483647 w 73"/>
                <a:gd name="T31" fmla="*/ 2147483647 h 138"/>
                <a:gd name="T32" fmla="*/ 2147483647 w 73"/>
                <a:gd name="T33" fmla="*/ 2147483647 h 138"/>
                <a:gd name="T34" fmla="*/ 2147483647 w 73"/>
                <a:gd name="T35" fmla="*/ 2147483647 h 138"/>
                <a:gd name="T36" fmla="*/ 2147483647 w 73"/>
                <a:gd name="T37" fmla="*/ 2147483647 h 138"/>
                <a:gd name="T38" fmla="*/ 2147483647 w 73"/>
                <a:gd name="T39" fmla="*/ 2147483647 h 138"/>
                <a:gd name="T40" fmla="*/ 2147483647 w 73"/>
                <a:gd name="T41" fmla="*/ 2147483647 h 138"/>
                <a:gd name="T42" fmla="*/ 2147483647 w 73"/>
                <a:gd name="T43" fmla="*/ 2147483647 h 138"/>
                <a:gd name="T44" fmla="*/ 2147483647 w 73"/>
                <a:gd name="T45" fmla="*/ 2147483647 h 138"/>
                <a:gd name="T46" fmla="*/ 2147483647 w 73"/>
                <a:gd name="T47" fmla="*/ 2147483647 h 138"/>
                <a:gd name="T48" fmla="*/ 2147483647 w 73"/>
                <a:gd name="T49" fmla="*/ 2147483647 h 138"/>
                <a:gd name="T50" fmla="*/ 2147483647 w 73"/>
                <a:gd name="T51" fmla="*/ 2147483647 h 138"/>
                <a:gd name="T52" fmla="*/ 2147483647 w 73"/>
                <a:gd name="T53" fmla="*/ 2147483647 h 138"/>
                <a:gd name="T54" fmla="*/ 2147483647 w 73"/>
                <a:gd name="T55" fmla="*/ 2147483647 h 138"/>
                <a:gd name="T56" fmla="*/ 2147483647 w 73"/>
                <a:gd name="T57" fmla="*/ 2147483647 h 138"/>
                <a:gd name="T58" fmla="*/ 2147483647 w 73"/>
                <a:gd name="T59" fmla="*/ 2147483647 h 138"/>
                <a:gd name="T60" fmla="*/ 2147483647 w 73"/>
                <a:gd name="T61" fmla="*/ 2147483647 h 138"/>
                <a:gd name="T62" fmla="*/ 2147483647 w 73"/>
                <a:gd name="T63" fmla="*/ 2147483647 h 138"/>
                <a:gd name="T64" fmla="*/ 2147483647 w 73"/>
                <a:gd name="T65" fmla="*/ 2147483647 h 138"/>
                <a:gd name="T66" fmla="*/ 2147483647 w 73"/>
                <a:gd name="T67" fmla="*/ 2147483647 h 138"/>
                <a:gd name="T68" fmla="*/ 2147483647 w 73"/>
                <a:gd name="T69" fmla="*/ 2147483647 h 138"/>
                <a:gd name="T70" fmla="*/ 2147483647 w 73"/>
                <a:gd name="T71" fmla="*/ 2147483647 h 138"/>
                <a:gd name="T72" fmla="*/ 2147483647 w 73"/>
                <a:gd name="T73" fmla="*/ 2147483647 h 138"/>
                <a:gd name="T74" fmla="*/ 2147483647 w 73"/>
                <a:gd name="T75" fmla="*/ 0 h 138"/>
                <a:gd name="T76" fmla="*/ 2147483647 w 73"/>
                <a:gd name="T77" fmla="*/ 2147483647 h 138"/>
                <a:gd name="T78" fmla="*/ 2147483647 w 73"/>
                <a:gd name="T79" fmla="*/ 2147483647 h 1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"/>
                <a:gd name="T121" fmla="*/ 0 h 138"/>
                <a:gd name="T122" fmla="*/ 73 w 73"/>
                <a:gd name="T123" fmla="*/ 138 h 1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" h="138">
                  <a:moveTo>
                    <a:pt x="43" y="3"/>
                  </a:moveTo>
                  <a:lnTo>
                    <a:pt x="32" y="5"/>
                  </a:lnTo>
                  <a:lnTo>
                    <a:pt x="24" y="13"/>
                  </a:lnTo>
                  <a:lnTo>
                    <a:pt x="19" y="19"/>
                  </a:lnTo>
                  <a:lnTo>
                    <a:pt x="13" y="27"/>
                  </a:lnTo>
                  <a:lnTo>
                    <a:pt x="11" y="32"/>
                  </a:lnTo>
                  <a:lnTo>
                    <a:pt x="8" y="40"/>
                  </a:lnTo>
                  <a:lnTo>
                    <a:pt x="5" y="49"/>
                  </a:lnTo>
                  <a:lnTo>
                    <a:pt x="3" y="59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3" y="111"/>
                  </a:lnTo>
                  <a:lnTo>
                    <a:pt x="5" y="122"/>
                  </a:lnTo>
                  <a:lnTo>
                    <a:pt x="8" y="130"/>
                  </a:lnTo>
                  <a:lnTo>
                    <a:pt x="13" y="135"/>
                  </a:lnTo>
                  <a:lnTo>
                    <a:pt x="16" y="138"/>
                  </a:lnTo>
                  <a:lnTo>
                    <a:pt x="22" y="138"/>
                  </a:lnTo>
                  <a:lnTo>
                    <a:pt x="27" y="132"/>
                  </a:lnTo>
                  <a:lnTo>
                    <a:pt x="32" y="132"/>
                  </a:lnTo>
                  <a:lnTo>
                    <a:pt x="38" y="124"/>
                  </a:lnTo>
                  <a:lnTo>
                    <a:pt x="43" y="119"/>
                  </a:lnTo>
                  <a:lnTo>
                    <a:pt x="49" y="111"/>
                  </a:lnTo>
                  <a:lnTo>
                    <a:pt x="54" y="100"/>
                  </a:lnTo>
                  <a:lnTo>
                    <a:pt x="57" y="92"/>
                  </a:lnTo>
                  <a:lnTo>
                    <a:pt x="62" y="84"/>
                  </a:lnTo>
                  <a:lnTo>
                    <a:pt x="65" y="73"/>
                  </a:lnTo>
                  <a:lnTo>
                    <a:pt x="70" y="65"/>
                  </a:lnTo>
                  <a:lnTo>
                    <a:pt x="70" y="57"/>
                  </a:lnTo>
                  <a:lnTo>
                    <a:pt x="73" y="51"/>
                  </a:lnTo>
                  <a:lnTo>
                    <a:pt x="70" y="40"/>
                  </a:lnTo>
                  <a:lnTo>
                    <a:pt x="70" y="30"/>
                  </a:lnTo>
                  <a:lnTo>
                    <a:pt x="68" y="22"/>
                  </a:lnTo>
                  <a:lnTo>
                    <a:pt x="65" y="13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49" y="0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8CC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1" name="Freeform 126"/>
            <p:cNvSpPr>
              <a:spLocks/>
            </p:cNvSpPr>
            <p:nvPr/>
          </p:nvSpPr>
          <p:spPr bwMode="auto">
            <a:xfrm>
              <a:off x="4979988" y="1290638"/>
              <a:ext cx="704850" cy="423863"/>
            </a:xfrm>
            <a:custGeom>
              <a:avLst/>
              <a:gdLst>
                <a:gd name="T0" fmla="*/ 2147483647 w 444"/>
                <a:gd name="T1" fmla="*/ 0 h 267"/>
                <a:gd name="T2" fmla="*/ 2147483647 w 444"/>
                <a:gd name="T3" fmla="*/ 2147483647 h 267"/>
                <a:gd name="T4" fmla="*/ 2147483647 w 444"/>
                <a:gd name="T5" fmla="*/ 2147483647 h 267"/>
                <a:gd name="T6" fmla="*/ 2147483647 w 444"/>
                <a:gd name="T7" fmla="*/ 2147483647 h 267"/>
                <a:gd name="T8" fmla="*/ 2147483647 w 444"/>
                <a:gd name="T9" fmla="*/ 2147483647 h 267"/>
                <a:gd name="T10" fmla="*/ 2147483647 w 444"/>
                <a:gd name="T11" fmla="*/ 2147483647 h 267"/>
                <a:gd name="T12" fmla="*/ 2147483647 w 444"/>
                <a:gd name="T13" fmla="*/ 2147483647 h 267"/>
                <a:gd name="T14" fmla="*/ 2147483647 w 444"/>
                <a:gd name="T15" fmla="*/ 2147483647 h 267"/>
                <a:gd name="T16" fmla="*/ 2147483647 w 444"/>
                <a:gd name="T17" fmla="*/ 2147483647 h 267"/>
                <a:gd name="T18" fmla="*/ 2147483647 w 444"/>
                <a:gd name="T19" fmla="*/ 2147483647 h 267"/>
                <a:gd name="T20" fmla="*/ 2147483647 w 444"/>
                <a:gd name="T21" fmla="*/ 2147483647 h 267"/>
                <a:gd name="T22" fmla="*/ 2147483647 w 444"/>
                <a:gd name="T23" fmla="*/ 2147483647 h 267"/>
                <a:gd name="T24" fmla="*/ 2147483647 w 444"/>
                <a:gd name="T25" fmla="*/ 2147483647 h 267"/>
                <a:gd name="T26" fmla="*/ 2147483647 w 444"/>
                <a:gd name="T27" fmla="*/ 2147483647 h 267"/>
                <a:gd name="T28" fmla="*/ 2147483647 w 444"/>
                <a:gd name="T29" fmla="*/ 2147483647 h 267"/>
                <a:gd name="T30" fmla="*/ 2147483647 w 444"/>
                <a:gd name="T31" fmla="*/ 2147483647 h 267"/>
                <a:gd name="T32" fmla="*/ 2147483647 w 444"/>
                <a:gd name="T33" fmla="*/ 2147483647 h 267"/>
                <a:gd name="T34" fmla="*/ 2147483647 w 444"/>
                <a:gd name="T35" fmla="*/ 2147483647 h 267"/>
                <a:gd name="T36" fmla="*/ 2147483647 w 444"/>
                <a:gd name="T37" fmla="*/ 2147483647 h 267"/>
                <a:gd name="T38" fmla="*/ 2147483647 w 444"/>
                <a:gd name="T39" fmla="*/ 2147483647 h 267"/>
                <a:gd name="T40" fmla="*/ 2147483647 w 444"/>
                <a:gd name="T41" fmla="*/ 2147483647 h 267"/>
                <a:gd name="T42" fmla="*/ 2147483647 w 444"/>
                <a:gd name="T43" fmla="*/ 2147483647 h 267"/>
                <a:gd name="T44" fmla="*/ 2147483647 w 444"/>
                <a:gd name="T45" fmla="*/ 2147483647 h 267"/>
                <a:gd name="T46" fmla="*/ 2147483647 w 444"/>
                <a:gd name="T47" fmla="*/ 2147483647 h 267"/>
                <a:gd name="T48" fmla="*/ 2147483647 w 444"/>
                <a:gd name="T49" fmla="*/ 2147483647 h 267"/>
                <a:gd name="T50" fmla="*/ 2147483647 w 444"/>
                <a:gd name="T51" fmla="*/ 2147483647 h 267"/>
                <a:gd name="T52" fmla="*/ 2147483647 w 444"/>
                <a:gd name="T53" fmla="*/ 2147483647 h 267"/>
                <a:gd name="T54" fmla="*/ 2147483647 w 444"/>
                <a:gd name="T55" fmla="*/ 2147483647 h 267"/>
                <a:gd name="T56" fmla="*/ 2147483647 w 444"/>
                <a:gd name="T57" fmla="*/ 2147483647 h 267"/>
                <a:gd name="T58" fmla="*/ 2147483647 w 444"/>
                <a:gd name="T59" fmla="*/ 2147483647 h 267"/>
                <a:gd name="T60" fmla="*/ 2147483647 w 444"/>
                <a:gd name="T61" fmla="*/ 2147483647 h 267"/>
                <a:gd name="T62" fmla="*/ 2147483647 w 444"/>
                <a:gd name="T63" fmla="*/ 2147483647 h 267"/>
                <a:gd name="T64" fmla="*/ 2147483647 w 444"/>
                <a:gd name="T65" fmla="*/ 2147483647 h 267"/>
                <a:gd name="T66" fmla="*/ 2147483647 w 444"/>
                <a:gd name="T67" fmla="*/ 2147483647 h 267"/>
                <a:gd name="T68" fmla="*/ 2147483647 w 444"/>
                <a:gd name="T69" fmla="*/ 2147483647 h 267"/>
                <a:gd name="T70" fmla="*/ 0 w 444"/>
                <a:gd name="T71" fmla="*/ 2147483647 h 267"/>
                <a:gd name="T72" fmla="*/ 2147483647 w 444"/>
                <a:gd name="T73" fmla="*/ 2147483647 h 267"/>
                <a:gd name="T74" fmla="*/ 2147483647 w 444"/>
                <a:gd name="T75" fmla="*/ 2147483647 h 267"/>
                <a:gd name="T76" fmla="*/ 2147483647 w 444"/>
                <a:gd name="T77" fmla="*/ 2147483647 h 267"/>
                <a:gd name="T78" fmla="*/ 2147483647 w 444"/>
                <a:gd name="T79" fmla="*/ 2147483647 h 267"/>
                <a:gd name="T80" fmla="*/ 2147483647 w 444"/>
                <a:gd name="T81" fmla="*/ 2147483647 h 267"/>
                <a:gd name="T82" fmla="*/ 2147483647 w 444"/>
                <a:gd name="T83" fmla="*/ 2147483647 h 267"/>
                <a:gd name="T84" fmla="*/ 2147483647 w 444"/>
                <a:gd name="T85" fmla="*/ 2147483647 h 267"/>
                <a:gd name="T86" fmla="*/ 2147483647 w 444"/>
                <a:gd name="T87" fmla="*/ 2147483647 h 267"/>
                <a:gd name="T88" fmla="*/ 2147483647 w 444"/>
                <a:gd name="T89" fmla="*/ 2147483647 h 267"/>
                <a:gd name="T90" fmla="*/ 2147483647 w 444"/>
                <a:gd name="T91" fmla="*/ 2147483647 h 267"/>
                <a:gd name="T92" fmla="*/ 2147483647 w 444"/>
                <a:gd name="T93" fmla="*/ 2147483647 h 267"/>
                <a:gd name="T94" fmla="*/ 2147483647 w 444"/>
                <a:gd name="T95" fmla="*/ 2147483647 h 267"/>
                <a:gd name="T96" fmla="*/ 2147483647 w 444"/>
                <a:gd name="T97" fmla="*/ 2147483647 h 267"/>
                <a:gd name="T98" fmla="*/ 2147483647 w 444"/>
                <a:gd name="T99" fmla="*/ 2147483647 h 267"/>
                <a:gd name="T100" fmla="*/ 2147483647 w 444"/>
                <a:gd name="T101" fmla="*/ 2147483647 h 267"/>
                <a:gd name="T102" fmla="*/ 2147483647 w 444"/>
                <a:gd name="T103" fmla="*/ 2147483647 h 267"/>
                <a:gd name="T104" fmla="*/ 2147483647 w 444"/>
                <a:gd name="T105" fmla="*/ 2147483647 h 267"/>
                <a:gd name="T106" fmla="*/ 2147483647 w 444"/>
                <a:gd name="T107" fmla="*/ 0 h 2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4"/>
                <a:gd name="T163" fmla="*/ 0 h 267"/>
                <a:gd name="T164" fmla="*/ 444 w 444"/>
                <a:gd name="T165" fmla="*/ 267 h 2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4" h="267">
                  <a:moveTo>
                    <a:pt x="371" y="0"/>
                  </a:moveTo>
                  <a:lnTo>
                    <a:pt x="376" y="0"/>
                  </a:lnTo>
                  <a:lnTo>
                    <a:pt x="387" y="0"/>
                  </a:lnTo>
                  <a:lnTo>
                    <a:pt x="392" y="2"/>
                  </a:lnTo>
                  <a:lnTo>
                    <a:pt x="400" y="5"/>
                  </a:lnTo>
                  <a:lnTo>
                    <a:pt x="406" y="8"/>
                  </a:lnTo>
                  <a:lnTo>
                    <a:pt x="416" y="13"/>
                  </a:lnTo>
                  <a:lnTo>
                    <a:pt x="422" y="16"/>
                  </a:lnTo>
                  <a:lnTo>
                    <a:pt x="430" y="24"/>
                  </a:lnTo>
                  <a:lnTo>
                    <a:pt x="435" y="29"/>
                  </a:lnTo>
                  <a:lnTo>
                    <a:pt x="441" y="37"/>
                  </a:lnTo>
                  <a:lnTo>
                    <a:pt x="444" y="46"/>
                  </a:lnTo>
                  <a:lnTo>
                    <a:pt x="444" y="59"/>
                  </a:lnTo>
                  <a:lnTo>
                    <a:pt x="441" y="70"/>
                  </a:lnTo>
                  <a:lnTo>
                    <a:pt x="438" y="83"/>
                  </a:lnTo>
                  <a:lnTo>
                    <a:pt x="433" y="89"/>
                  </a:lnTo>
                  <a:lnTo>
                    <a:pt x="427" y="94"/>
                  </a:lnTo>
                  <a:lnTo>
                    <a:pt x="419" y="100"/>
                  </a:lnTo>
                  <a:lnTo>
                    <a:pt x="416" y="102"/>
                  </a:lnTo>
                  <a:lnTo>
                    <a:pt x="403" y="102"/>
                  </a:lnTo>
                  <a:lnTo>
                    <a:pt x="392" y="100"/>
                  </a:lnTo>
                  <a:lnTo>
                    <a:pt x="384" y="94"/>
                  </a:lnTo>
                  <a:lnTo>
                    <a:pt x="376" y="89"/>
                  </a:lnTo>
                  <a:lnTo>
                    <a:pt x="371" y="86"/>
                  </a:lnTo>
                  <a:lnTo>
                    <a:pt x="371" y="83"/>
                  </a:lnTo>
                  <a:lnTo>
                    <a:pt x="368" y="83"/>
                  </a:lnTo>
                  <a:lnTo>
                    <a:pt x="365" y="83"/>
                  </a:lnTo>
                  <a:lnTo>
                    <a:pt x="357" y="83"/>
                  </a:lnTo>
                  <a:lnTo>
                    <a:pt x="352" y="86"/>
                  </a:lnTo>
                  <a:lnTo>
                    <a:pt x="341" y="86"/>
                  </a:lnTo>
                  <a:lnTo>
                    <a:pt x="333" y="86"/>
                  </a:lnTo>
                  <a:lnTo>
                    <a:pt x="319" y="86"/>
                  </a:lnTo>
                  <a:lnTo>
                    <a:pt x="306" y="86"/>
                  </a:lnTo>
                  <a:lnTo>
                    <a:pt x="289" y="86"/>
                  </a:lnTo>
                  <a:lnTo>
                    <a:pt x="273" y="83"/>
                  </a:lnTo>
                  <a:lnTo>
                    <a:pt x="257" y="81"/>
                  </a:lnTo>
                  <a:lnTo>
                    <a:pt x="241" y="81"/>
                  </a:lnTo>
                  <a:lnTo>
                    <a:pt x="222" y="75"/>
                  </a:lnTo>
                  <a:lnTo>
                    <a:pt x="203" y="73"/>
                  </a:lnTo>
                  <a:lnTo>
                    <a:pt x="184" y="67"/>
                  </a:lnTo>
                  <a:lnTo>
                    <a:pt x="165" y="62"/>
                  </a:lnTo>
                  <a:lnTo>
                    <a:pt x="143" y="56"/>
                  </a:lnTo>
                  <a:lnTo>
                    <a:pt x="127" y="56"/>
                  </a:lnTo>
                  <a:lnTo>
                    <a:pt x="108" y="56"/>
                  </a:lnTo>
                  <a:lnTo>
                    <a:pt x="95" y="62"/>
                  </a:lnTo>
                  <a:lnTo>
                    <a:pt x="78" y="70"/>
                  </a:lnTo>
                  <a:lnTo>
                    <a:pt x="68" y="78"/>
                  </a:lnTo>
                  <a:lnTo>
                    <a:pt x="57" y="92"/>
                  </a:lnTo>
                  <a:lnTo>
                    <a:pt x="51" y="105"/>
                  </a:lnTo>
                  <a:lnTo>
                    <a:pt x="43" y="119"/>
                  </a:lnTo>
                  <a:lnTo>
                    <a:pt x="43" y="135"/>
                  </a:lnTo>
                  <a:lnTo>
                    <a:pt x="40" y="151"/>
                  </a:lnTo>
                  <a:lnTo>
                    <a:pt x="43" y="165"/>
                  </a:lnTo>
                  <a:lnTo>
                    <a:pt x="49" y="181"/>
                  </a:lnTo>
                  <a:lnTo>
                    <a:pt x="59" y="197"/>
                  </a:lnTo>
                  <a:lnTo>
                    <a:pt x="70" y="211"/>
                  </a:lnTo>
                  <a:lnTo>
                    <a:pt x="89" y="224"/>
                  </a:lnTo>
                  <a:lnTo>
                    <a:pt x="130" y="267"/>
                  </a:lnTo>
                  <a:lnTo>
                    <a:pt x="127" y="267"/>
                  </a:lnTo>
                  <a:lnTo>
                    <a:pt x="122" y="265"/>
                  </a:lnTo>
                  <a:lnTo>
                    <a:pt x="114" y="259"/>
                  </a:lnTo>
                  <a:lnTo>
                    <a:pt x="103" y="257"/>
                  </a:lnTo>
                  <a:lnTo>
                    <a:pt x="89" y="248"/>
                  </a:lnTo>
                  <a:lnTo>
                    <a:pt x="76" y="243"/>
                  </a:lnTo>
                  <a:lnTo>
                    <a:pt x="62" y="232"/>
                  </a:lnTo>
                  <a:lnTo>
                    <a:pt x="49" y="221"/>
                  </a:lnTo>
                  <a:lnTo>
                    <a:pt x="35" y="208"/>
                  </a:lnTo>
                  <a:lnTo>
                    <a:pt x="24" y="194"/>
                  </a:lnTo>
                  <a:lnTo>
                    <a:pt x="13" y="178"/>
                  </a:lnTo>
                  <a:lnTo>
                    <a:pt x="5" y="162"/>
                  </a:lnTo>
                  <a:lnTo>
                    <a:pt x="0" y="143"/>
                  </a:lnTo>
                  <a:lnTo>
                    <a:pt x="0" y="121"/>
                  </a:lnTo>
                  <a:lnTo>
                    <a:pt x="5" y="100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19" y="59"/>
                  </a:lnTo>
                  <a:lnTo>
                    <a:pt x="22" y="54"/>
                  </a:lnTo>
                  <a:lnTo>
                    <a:pt x="24" y="46"/>
                  </a:lnTo>
                  <a:lnTo>
                    <a:pt x="32" y="40"/>
                  </a:lnTo>
                  <a:lnTo>
                    <a:pt x="38" y="32"/>
                  </a:lnTo>
                  <a:lnTo>
                    <a:pt x="49" y="27"/>
                  </a:lnTo>
                  <a:lnTo>
                    <a:pt x="57" y="21"/>
                  </a:lnTo>
                  <a:lnTo>
                    <a:pt x="68" y="16"/>
                  </a:lnTo>
                  <a:lnTo>
                    <a:pt x="78" y="13"/>
                  </a:lnTo>
                  <a:lnTo>
                    <a:pt x="95" y="10"/>
                  </a:lnTo>
                  <a:lnTo>
                    <a:pt x="111" y="8"/>
                  </a:lnTo>
                  <a:lnTo>
                    <a:pt x="127" y="10"/>
                  </a:lnTo>
                  <a:lnTo>
                    <a:pt x="149" y="13"/>
                  </a:lnTo>
                  <a:lnTo>
                    <a:pt x="170" y="21"/>
                  </a:lnTo>
                  <a:lnTo>
                    <a:pt x="187" y="27"/>
                  </a:lnTo>
                  <a:lnTo>
                    <a:pt x="200" y="35"/>
                  </a:lnTo>
                  <a:lnTo>
                    <a:pt x="216" y="40"/>
                  </a:lnTo>
                  <a:lnTo>
                    <a:pt x="233" y="43"/>
                  </a:lnTo>
                  <a:lnTo>
                    <a:pt x="249" y="48"/>
                  </a:lnTo>
                  <a:lnTo>
                    <a:pt x="265" y="51"/>
                  </a:lnTo>
                  <a:lnTo>
                    <a:pt x="279" y="54"/>
                  </a:lnTo>
                  <a:lnTo>
                    <a:pt x="295" y="56"/>
                  </a:lnTo>
                  <a:lnTo>
                    <a:pt x="308" y="56"/>
                  </a:lnTo>
                  <a:lnTo>
                    <a:pt x="319" y="56"/>
                  </a:lnTo>
                  <a:lnTo>
                    <a:pt x="330" y="56"/>
                  </a:lnTo>
                  <a:lnTo>
                    <a:pt x="341" y="56"/>
                  </a:lnTo>
                  <a:lnTo>
                    <a:pt x="349" y="56"/>
                  </a:lnTo>
                  <a:lnTo>
                    <a:pt x="354" y="56"/>
                  </a:lnTo>
                  <a:lnTo>
                    <a:pt x="357" y="56"/>
                  </a:lnTo>
                  <a:lnTo>
                    <a:pt x="360" y="56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8A7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2" name="Freeform 127"/>
            <p:cNvSpPr>
              <a:spLocks/>
            </p:cNvSpPr>
            <p:nvPr/>
          </p:nvSpPr>
          <p:spPr bwMode="auto">
            <a:xfrm>
              <a:off x="6211888" y="1049338"/>
              <a:ext cx="709612" cy="430213"/>
            </a:xfrm>
            <a:custGeom>
              <a:avLst/>
              <a:gdLst>
                <a:gd name="T0" fmla="*/ 2147483647 w 447"/>
                <a:gd name="T1" fmla="*/ 2147483647 h 271"/>
                <a:gd name="T2" fmla="*/ 2147483647 w 447"/>
                <a:gd name="T3" fmla="*/ 2147483647 h 271"/>
                <a:gd name="T4" fmla="*/ 2147483647 w 447"/>
                <a:gd name="T5" fmla="*/ 2147483647 h 271"/>
                <a:gd name="T6" fmla="*/ 0 w 447"/>
                <a:gd name="T7" fmla="*/ 2147483647 h 271"/>
                <a:gd name="T8" fmla="*/ 2147483647 w 447"/>
                <a:gd name="T9" fmla="*/ 2147483647 h 271"/>
                <a:gd name="T10" fmla="*/ 2147483647 w 447"/>
                <a:gd name="T11" fmla="*/ 2147483647 h 271"/>
                <a:gd name="T12" fmla="*/ 2147483647 w 447"/>
                <a:gd name="T13" fmla="*/ 2147483647 h 271"/>
                <a:gd name="T14" fmla="*/ 2147483647 w 447"/>
                <a:gd name="T15" fmla="*/ 2147483647 h 271"/>
                <a:gd name="T16" fmla="*/ 2147483647 w 447"/>
                <a:gd name="T17" fmla="*/ 2147483647 h 271"/>
                <a:gd name="T18" fmla="*/ 2147483647 w 447"/>
                <a:gd name="T19" fmla="*/ 2147483647 h 271"/>
                <a:gd name="T20" fmla="*/ 2147483647 w 447"/>
                <a:gd name="T21" fmla="*/ 2147483647 h 271"/>
                <a:gd name="T22" fmla="*/ 2147483647 w 447"/>
                <a:gd name="T23" fmla="*/ 2147483647 h 271"/>
                <a:gd name="T24" fmla="*/ 2147483647 w 447"/>
                <a:gd name="T25" fmla="*/ 2147483647 h 271"/>
                <a:gd name="T26" fmla="*/ 2147483647 w 447"/>
                <a:gd name="T27" fmla="*/ 2147483647 h 271"/>
                <a:gd name="T28" fmla="*/ 2147483647 w 447"/>
                <a:gd name="T29" fmla="*/ 2147483647 h 271"/>
                <a:gd name="T30" fmla="*/ 2147483647 w 447"/>
                <a:gd name="T31" fmla="*/ 2147483647 h 271"/>
                <a:gd name="T32" fmla="*/ 2147483647 w 447"/>
                <a:gd name="T33" fmla="*/ 2147483647 h 271"/>
                <a:gd name="T34" fmla="*/ 2147483647 w 447"/>
                <a:gd name="T35" fmla="*/ 2147483647 h 271"/>
                <a:gd name="T36" fmla="*/ 2147483647 w 447"/>
                <a:gd name="T37" fmla="*/ 2147483647 h 271"/>
                <a:gd name="T38" fmla="*/ 2147483647 w 447"/>
                <a:gd name="T39" fmla="*/ 2147483647 h 271"/>
                <a:gd name="T40" fmla="*/ 2147483647 w 447"/>
                <a:gd name="T41" fmla="*/ 2147483647 h 271"/>
                <a:gd name="T42" fmla="*/ 2147483647 w 447"/>
                <a:gd name="T43" fmla="*/ 2147483647 h 271"/>
                <a:gd name="T44" fmla="*/ 2147483647 w 447"/>
                <a:gd name="T45" fmla="*/ 2147483647 h 271"/>
                <a:gd name="T46" fmla="*/ 2147483647 w 447"/>
                <a:gd name="T47" fmla="*/ 2147483647 h 271"/>
                <a:gd name="T48" fmla="*/ 2147483647 w 447"/>
                <a:gd name="T49" fmla="*/ 2147483647 h 271"/>
                <a:gd name="T50" fmla="*/ 2147483647 w 447"/>
                <a:gd name="T51" fmla="*/ 2147483647 h 271"/>
                <a:gd name="T52" fmla="*/ 2147483647 w 447"/>
                <a:gd name="T53" fmla="*/ 2147483647 h 271"/>
                <a:gd name="T54" fmla="*/ 2147483647 w 447"/>
                <a:gd name="T55" fmla="*/ 2147483647 h 271"/>
                <a:gd name="T56" fmla="*/ 2147483647 w 447"/>
                <a:gd name="T57" fmla="*/ 2147483647 h 271"/>
                <a:gd name="T58" fmla="*/ 2147483647 w 447"/>
                <a:gd name="T59" fmla="*/ 2147483647 h 271"/>
                <a:gd name="T60" fmla="*/ 2147483647 w 447"/>
                <a:gd name="T61" fmla="*/ 2147483647 h 271"/>
                <a:gd name="T62" fmla="*/ 2147483647 w 447"/>
                <a:gd name="T63" fmla="*/ 2147483647 h 271"/>
                <a:gd name="T64" fmla="*/ 2147483647 w 447"/>
                <a:gd name="T65" fmla="*/ 2147483647 h 271"/>
                <a:gd name="T66" fmla="*/ 2147483647 w 447"/>
                <a:gd name="T67" fmla="*/ 2147483647 h 271"/>
                <a:gd name="T68" fmla="*/ 2147483647 w 447"/>
                <a:gd name="T69" fmla="*/ 2147483647 h 271"/>
                <a:gd name="T70" fmla="*/ 2147483647 w 447"/>
                <a:gd name="T71" fmla="*/ 2147483647 h 271"/>
                <a:gd name="T72" fmla="*/ 2147483647 w 447"/>
                <a:gd name="T73" fmla="*/ 2147483647 h 271"/>
                <a:gd name="T74" fmla="*/ 2147483647 w 447"/>
                <a:gd name="T75" fmla="*/ 0 h 271"/>
                <a:gd name="T76" fmla="*/ 2147483647 w 447"/>
                <a:gd name="T77" fmla="*/ 0 h 271"/>
                <a:gd name="T78" fmla="*/ 2147483647 w 447"/>
                <a:gd name="T79" fmla="*/ 2147483647 h 271"/>
                <a:gd name="T80" fmla="*/ 2147483647 w 447"/>
                <a:gd name="T81" fmla="*/ 2147483647 h 271"/>
                <a:gd name="T82" fmla="*/ 2147483647 w 447"/>
                <a:gd name="T83" fmla="*/ 2147483647 h 271"/>
                <a:gd name="T84" fmla="*/ 2147483647 w 447"/>
                <a:gd name="T85" fmla="*/ 2147483647 h 271"/>
                <a:gd name="T86" fmla="*/ 2147483647 w 447"/>
                <a:gd name="T87" fmla="*/ 2147483647 h 271"/>
                <a:gd name="T88" fmla="*/ 2147483647 w 447"/>
                <a:gd name="T89" fmla="*/ 2147483647 h 271"/>
                <a:gd name="T90" fmla="*/ 2147483647 w 447"/>
                <a:gd name="T91" fmla="*/ 2147483647 h 271"/>
                <a:gd name="T92" fmla="*/ 2147483647 w 447"/>
                <a:gd name="T93" fmla="*/ 2147483647 h 271"/>
                <a:gd name="T94" fmla="*/ 2147483647 w 447"/>
                <a:gd name="T95" fmla="*/ 2147483647 h 271"/>
                <a:gd name="T96" fmla="*/ 2147483647 w 447"/>
                <a:gd name="T97" fmla="*/ 2147483647 h 271"/>
                <a:gd name="T98" fmla="*/ 2147483647 w 447"/>
                <a:gd name="T99" fmla="*/ 2147483647 h 2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7"/>
                <a:gd name="T151" fmla="*/ 0 h 271"/>
                <a:gd name="T152" fmla="*/ 447 w 447"/>
                <a:gd name="T153" fmla="*/ 271 h 2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7" h="271">
                  <a:moveTo>
                    <a:pt x="27" y="70"/>
                  </a:moveTo>
                  <a:lnTo>
                    <a:pt x="25" y="70"/>
                  </a:lnTo>
                  <a:lnTo>
                    <a:pt x="19" y="73"/>
                  </a:lnTo>
                  <a:lnTo>
                    <a:pt x="14" y="76"/>
                  </a:lnTo>
                  <a:lnTo>
                    <a:pt x="8" y="81"/>
                  </a:lnTo>
                  <a:lnTo>
                    <a:pt x="3" y="87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11" y="116"/>
                  </a:lnTo>
                  <a:lnTo>
                    <a:pt x="14" y="119"/>
                  </a:lnTo>
                  <a:lnTo>
                    <a:pt x="19" y="122"/>
                  </a:lnTo>
                  <a:lnTo>
                    <a:pt x="27" y="125"/>
                  </a:lnTo>
                  <a:lnTo>
                    <a:pt x="33" y="127"/>
                  </a:lnTo>
                  <a:lnTo>
                    <a:pt x="38" y="127"/>
                  </a:lnTo>
                  <a:lnTo>
                    <a:pt x="46" y="127"/>
                  </a:lnTo>
                  <a:lnTo>
                    <a:pt x="52" y="127"/>
                  </a:lnTo>
                  <a:lnTo>
                    <a:pt x="60" y="130"/>
                  </a:lnTo>
                  <a:lnTo>
                    <a:pt x="68" y="127"/>
                  </a:lnTo>
                  <a:lnTo>
                    <a:pt x="76" y="125"/>
                  </a:lnTo>
                  <a:lnTo>
                    <a:pt x="81" y="125"/>
                  </a:lnTo>
                  <a:lnTo>
                    <a:pt x="87" y="125"/>
                  </a:lnTo>
                  <a:lnTo>
                    <a:pt x="92" y="98"/>
                  </a:lnTo>
                  <a:lnTo>
                    <a:pt x="92" y="95"/>
                  </a:lnTo>
                  <a:lnTo>
                    <a:pt x="100" y="95"/>
                  </a:lnTo>
                  <a:lnTo>
                    <a:pt x="108" y="87"/>
                  </a:lnTo>
                  <a:lnTo>
                    <a:pt x="122" y="84"/>
                  </a:lnTo>
                  <a:lnTo>
                    <a:pt x="136" y="76"/>
                  </a:lnTo>
                  <a:lnTo>
                    <a:pt x="152" y="68"/>
                  </a:lnTo>
                  <a:lnTo>
                    <a:pt x="171" y="62"/>
                  </a:lnTo>
                  <a:lnTo>
                    <a:pt x="192" y="54"/>
                  </a:lnTo>
                  <a:lnTo>
                    <a:pt x="214" y="49"/>
                  </a:lnTo>
                  <a:lnTo>
                    <a:pt x="236" y="43"/>
                  </a:lnTo>
                  <a:lnTo>
                    <a:pt x="257" y="38"/>
                  </a:lnTo>
                  <a:lnTo>
                    <a:pt x="279" y="35"/>
                  </a:lnTo>
                  <a:lnTo>
                    <a:pt x="301" y="35"/>
                  </a:lnTo>
                  <a:lnTo>
                    <a:pt x="319" y="35"/>
                  </a:lnTo>
                  <a:lnTo>
                    <a:pt x="338" y="41"/>
                  </a:lnTo>
                  <a:lnTo>
                    <a:pt x="357" y="49"/>
                  </a:lnTo>
                  <a:lnTo>
                    <a:pt x="365" y="54"/>
                  </a:lnTo>
                  <a:lnTo>
                    <a:pt x="374" y="65"/>
                  </a:lnTo>
                  <a:lnTo>
                    <a:pt x="382" y="76"/>
                  </a:lnTo>
                  <a:lnTo>
                    <a:pt x="387" y="87"/>
                  </a:lnTo>
                  <a:lnTo>
                    <a:pt x="390" y="100"/>
                  </a:lnTo>
                  <a:lnTo>
                    <a:pt x="393" y="114"/>
                  </a:lnTo>
                  <a:lnTo>
                    <a:pt x="393" y="127"/>
                  </a:lnTo>
                  <a:lnTo>
                    <a:pt x="393" y="141"/>
                  </a:lnTo>
                  <a:lnTo>
                    <a:pt x="390" y="154"/>
                  </a:lnTo>
                  <a:lnTo>
                    <a:pt x="387" y="171"/>
                  </a:lnTo>
                  <a:lnTo>
                    <a:pt x="379" y="187"/>
                  </a:lnTo>
                  <a:lnTo>
                    <a:pt x="374" y="203"/>
                  </a:lnTo>
                  <a:lnTo>
                    <a:pt x="363" y="217"/>
                  </a:lnTo>
                  <a:lnTo>
                    <a:pt x="352" y="233"/>
                  </a:lnTo>
                  <a:lnTo>
                    <a:pt x="341" y="249"/>
                  </a:lnTo>
                  <a:lnTo>
                    <a:pt x="328" y="268"/>
                  </a:lnTo>
                  <a:lnTo>
                    <a:pt x="325" y="271"/>
                  </a:lnTo>
                  <a:lnTo>
                    <a:pt x="328" y="268"/>
                  </a:lnTo>
                  <a:lnTo>
                    <a:pt x="336" y="265"/>
                  </a:lnTo>
                  <a:lnTo>
                    <a:pt x="347" y="257"/>
                  </a:lnTo>
                  <a:lnTo>
                    <a:pt x="357" y="246"/>
                  </a:lnTo>
                  <a:lnTo>
                    <a:pt x="368" y="235"/>
                  </a:lnTo>
                  <a:lnTo>
                    <a:pt x="382" y="222"/>
                  </a:lnTo>
                  <a:lnTo>
                    <a:pt x="395" y="206"/>
                  </a:lnTo>
                  <a:lnTo>
                    <a:pt x="409" y="189"/>
                  </a:lnTo>
                  <a:lnTo>
                    <a:pt x="420" y="173"/>
                  </a:lnTo>
                  <a:lnTo>
                    <a:pt x="430" y="154"/>
                  </a:lnTo>
                  <a:lnTo>
                    <a:pt x="438" y="133"/>
                  </a:lnTo>
                  <a:lnTo>
                    <a:pt x="444" y="114"/>
                  </a:lnTo>
                  <a:lnTo>
                    <a:pt x="447" y="95"/>
                  </a:lnTo>
                  <a:lnTo>
                    <a:pt x="447" y="73"/>
                  </a:lnTo>
                  <a:lnTo>
                    <a:pt x="441" y="52"/>
                  </a:lnTo>
                  <a:lnTo>
                    <a:pt x="433" y="38"/>
                  </a:lnTo>
                  <a:lnTo>
                    <a:pt x="420" y="22"/>
                  </a:lnTo>
                  <a:lnTo>
                    <a:pt x="406" y="14"/>
                  </a:lnTo>
                  <a:lnTo>
                    <a:pt x="387" y="6"/>
                  </a:lnTo>
                  <a:lnTo>
                    <a:pt x="368" y="0"/>
                  </a:lnTo>
                  <a:lnTo>
                    <a:pt x="349" y="0"/>
                  </a:lnTo>
                  <a:lnTo>
                    <a:pt x="328" y="0"/>
                  </a:lnTo>
                  <a:lnTo>
                    <a:pt x="306" y="0"/>
                  </a:lnTo>
                  <a:lnTo>
                    <a:pt x="284" y="0"/>
                  </a:lnTo>
                  <a:lnTo>
                    <a:pt x="263" y="3"/>
                  </a:lnTo>
                  <a:lnTo>
                    <a:pt x="244" y="8"/>
                  </a:lnTo>
                  <a:lnTo>
                    <a:pt x="225" y="14"/>
                  </a:lnTo>
                  <a:lnTo>
                    <a:pt x="209" y="19"/>
                  </a:lnTo>
                  <a:lnTo>
                    <a:pt x="195" y="22"/>
                  </a:lnTo>
                  <a:lnTo>
                    <a:pt x="184" y="30"/>
                  </a:lnTo>
                  <a:lnTo>
                    <a:pt x="173" y="33"/>
                  </a:lnTo>
                  <a:lnTo>
                    <a:pt x="165" y="38"/>
                  </a:lnTo>
                  <a:lnTo>
                    <a:pt x="154" y="41"/>
                  </a:lnTo>
                  <a:lnTo>
                    <a:pt x="146" y="46"/>
                  </a:lnTo>
                  <a:lnTo>
                    <a:pt x="136" y="49"/>
                  </a:lnTo>
                  <a:lnTo>
                    <a:pt x="127" y="54"/>
                  </a:lnTo>
                  <a:lnTo>
                    <a:pt x="117" y="57"/>
                  </a:lnTo>
                  <a:lnTo>
                    <a:pt x="111" y="62"/>
                  </a:lnTo>
                  <a:lnTo>
                    <a:pt x="103" y="65"/>
                  </a:lnTo>
                  <a:lnTo>
                    <a:pt x="95" y="68"/>
                  </a:lnTo>
                  <a:lnTo>
                    <a:pt x="90" y="70"/>
                  </a:lnTo>
                  <a:lnTo>
                    <a:pt x="84" y="73"/>
                  </a:lnTo>
                  <a:lnTo>
                    <a:pt x="79" y="76"/>
                  </a:lnTo>
                  <a:lnTo>
                    <a:pt x="76" y="79"/>
                  </a:lnTo>
                  <a:lnTo>
                    <a:pt x="27" y="70"/>
                  </a:lnTo>
                  <a:close/>
                </a:path>
              </a:pathLst>
            </a:custGeom>
            <a:solidFill>
              <a:srgbClr val="B37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3" name="Freeform 128"/>
            <p:cNvSpPr>
              <a:spLocks/>
            </p:cNvSpPr>
            <p:nvPr/>
          </p:nvSpPr>
          <p:spPr bwMode="auto">
            <a:xfrm>
              <a:off x="5073650" y="1366838"/>
              <a:ext cx="1616075" cy="901700"/>
            </a:xfrm>
            <a:custGeom>
              <a:avLst/>
              <a:gdLst>
                <a:gd name="T0" fmla="*/ 2147483647 w 1018"/>
                <a:gd name="T1" fmla="*/ 2147483647 h 568"/>
                <a:gd name="T2" fmla="*/ 2147483647 w 1018"/>
                <a:gd name="T3" fmla="*/ 0 h 568"/>
                <a:gd name="T4" fmla="*/ 2147483647 w 1018"/>
                <a:gd name="T5" fmla="*/ 2147483647 h 568"/>
                <a:gd name="T6" fmla="*/ 2147483647 w 1018"/>
                <a:gd name="T7" fmla="*/ 2147483647 h 568"/>
                <a:gd name="T8" fmla="*/ 2147483647 w 1018"/>
                <a:gd name="T9" fmla="*/ 2147483647 h 568"/>
                <a:gd name="T10" fmla="*/ 2147483647 w 1018"/>
                <a:gd name="T11" fmla="*/ 2147483647 h 568"/>
                <a:gd name="T12" fmla="*/ 2147483647 w 1018"/>
                <a:gd name="T13" fmla="*/ 2147483647 h 568"/>
                <a:gd name="T14" fmla="*/ 0 w 1018"/>
                <a:gd name="T15" fmla="*/ 2147483647 h 568"/>
                <a:gd name="T16" fmla="*/ 2147483647 w 1018"/>
                <a:gd name="T17" fmla="*/ 2147483647 h 568"/>
                <a:gd name="T18" fmla="*/ 2147483647 w 1018"/>
                <a:gd name="T19" fmla="*/ 2147483647 h 568"/>
                <a:gd name="T20" fmla="*/ 2147483647 w 1018"/>
                <a:gd name="T21" fmla="*/ 2147483647 h 568"/>
                <a:gd name="T22" fmla="*/ 2147483647 w 1018"/>
                <a:gd name="T23" fmla="*/ 2147483647 h 568"/>
                <a:gd name="T24" fmla="*/ 2147483647 w 1018"/>
                <a:gd name="T25" fmla="*/ 2147483647 h 568"/>
                <a:gd name="T26" fmla="*/ 2147483647 w 1018"/>
                <a:gd name="T27" fmla="*/ 2147483647 h 568"/>
                <a:gd name="T28" fmla="*/ 2147483647 w 1018"/>
                <a:gd name="T29" fmla="*/ 2147483647 h 568"/>
                <a:gd name="T30" fmla="*/ 2147483647 w 1018"/>
                <a:gd name="T31" fmla="*/ 2147483647 h 568"/>
                <a:gd name="T32" fmla="*/ 2147483647 w 1018"/>
                <a:gd name="T33" fmla="*/ 2147483647 h 568"/>
                <a:gd name="T34" fmla="*/ 2147483647 w 1018"/>
                <a:gd name="T35" fmla="*/ 2147483647 h 568"/>
                <a:gd name="T36" fmla="*/ 2147483647 w 1018"/>
                <a:gd name="T37" fmla="*/ 2147483647 h 568"/>
                <a:gd name="T38" fmla="*/ 2147483647 w 1018"/>
                <a:gd name="T39" fmla="*/ 2147483647 h 568"/>
                <a:gd name="T40" fmla="*/ 2147483647 w 1018"/>
                <a:gd name="T41" fmla="*/ 2147483647 h 568"/>
                <a:gd name="T42" fmla="*/ 2147483647 w 1018"/>
                <a:gd name="T43" fmla="*/ 2147483647 h 568"/>
                <a:gd name="T44" fmla="*/ 2147483647 w 1018"/>
                <a:gd name="T45" fmla="*/ 2147483647 h 568"/>
                <a:gd name="T46" fmla="*/ 2147483647 w 1018"/>
                <a:gd name="T47" fmla="*/ 2147483647 h 568"/>
                <a:gd name="T48" fmla="*/ 2147483647 w 1018"/>
                <a:gd name="T49" fmla="*/ 2147483647 h 568"/>
                <a:gd name="T50" fmla="*/ 2147483647 w 1018"/>
                <a:gd name="T51" fmla="*/ 2147483647 h 568"/>
                <a:gd name="T52" fmla="*/ 2147483647 w 1018"/>
                <a:gd name="T53" fmla="*/ 2147483647 h 568"/>
                <a:gd name="T54" fmla="*/ 2147483647 w 1018"/>
                <a:gd name="T55" fmla="*/ 2147483647 h 568"/>
                <a:gd name="T56" fmla="*/ 2147483647 w 1018"/>
                <a:gd name="T57" fmla="*/ 2147483647 h 568"/>
                <a:gd name="T58" fmla="*/ 2147483647 w 1018"/>
                <a:gd name="T59" fmla="*/ 2147483647 h 568"/>
                <a:gd name="T60" fmla="*/ 2147483647 w 1018"/>
                <a:gd name="T61" fmla="*/ 2147483647 h 568"/>
                <a:gd name="T62" fmla="*/ 2147483647 w 1018"/>
                <a:gd name="T63" fmla="*/ 2147483647 h 568"/>
                <a:gd name="T64" fmla="*/ 2147483647 w 1018"/>
                <a:gd name="T65" fmla="*/ 2147483647 h 568"/>
                <a:gd name="T66" fmla="*/ 2147483647 w 1018"/>
                <a:gd name="T67" fmla="*/ 2147483647 h 568"/>
                <a:gd name="T68" fmla="*/ 2147483647 w 1018"/>
                <a:gd name="T69" fmla="*/ 2147483647 h 568"/>
                <a:gd name="T70" fmla="*/ 2147483647 w 1018"/>
                <a:gd name="T71" fmla="*/ 2147483647 h 568"/>
                <a:gd name="T72" fmla="*/ 2147483647 w 1018"/>
                <a:gd name="T73" fmla="*/ 2147483647 h 568"/>
                <a:gd name="T74" fmla="*/ 2147483647 w 1018"/>
                <a:gd name="T75" fmla="*/ 2147483647 h 568"/>
                <a:gd name="T76" fmla="*/ 2147483647 w 1018"/>
                <a:gd name="T77" fmla="*/ 2147483647 h 568"/>
                <a:gd name="T78" fmla="*/ 2147483647 w 1018"/>
                <a:gd name="T79" fmla="*/ 2147483647 h 568"/>
                <a:gd name="T80" fmla="*/ 2147483647 w 1018"/>
                <a:gd name="T81" fmla="*/ 2147483647 h 568"/>
                <a:gd name="T82" fmla="*/ 2147483647 w 1018"/>
                <a:gd name="T83" fmla="*/ 2147483647 h 5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18"/>
                <a:gd name="T127" fmla="*/ 0 h 568"/>
                <a:gd name="T128" fmla="*/ 1018 w 1018"/>
                <a:gd name="T129" fmla="*/ 568 h 5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18" h="568">
                  <a:moveTo>
                    <a:pt x="1018" y="60"/>
                  </a:moveTo>
                  <a:lnTo>
                    <a:pt x="999" y="27"/>
                  </a:lnTo>
                  <a:lnTo>
                    <a:pt x="963" y="14"/>
                  </a:lnTo>
                  <a:lnTo>
                    <a:pt x="931" y="6"/>
                  </a:lnTo>
                  <a:lnTo>
                    <a:pt x="893" y="3"/>
                  </a:lnTo>
                  <a:lnTo>
                    <a:pt x="850" y="0"/>
                  </a:lnTo>
                  <a:lnTo>
                    <a:pt x="798" y="0"/>
                  </a:lnTo>
                  <a:lnTo>
                    <a:pt x="742" y="0"/>
                  </a:lnTo>
                  <a:lnTo>
                    <a:pt x="679" y="3"/>
                  </a:lnTo>
                  <a:lnTo>
                    <a:pt x="614" y="8"/>
                  </a:lnTo>
                  <a:lnTo>
                    <a:pt x="547" y="17"/>
                  </a:lnTo>
                  <a:lnTo>
                    <a:pt x="479" y="30"/>
                  </a:lnTo>
                  <a:lnTo>
                    <a:pt x="412" y="46"/>
                  </a:lnTo>
                  <a:lnTo>
                    <a:pt x="341" y="68"/>
                  </a:lnTo>
                  <a:lnTo>
                    <a:pt x="276" y="95"/>
                  </a:lnTo>
                  <a:lnTo>
                    <a:pt x="217" y="127"/>
                  </a:lnTo>
                  <a:lnTo>
                    <a:pt x="160" y="168"/>
                  </a:lnTo>
                  <a:lnTo>
                    <a:pt x="109" y="211"/>
                  </a:lnTo>
                  <a:lnTo>
                    <a:pt x="71" y="252"/>
                  </a:lnTo>
                  <a:lnTo>
                    <a:pt x="41" y="290"/>
                  </a:lnTo>
                  <a:lnTo>
                    <a:pt x="19" y="330"/>
                  </a:lnTo>
                  <a:lnTo>
                    <a:pt x="6" y="365"/>
                  </a:lnTo>
                  <a:lnTo>
                    <a:pt x="0" y="398"/>
                  </a:lnTo>
                  <a:lnTo>
                    <a:pt x="0" y="430"/>
                  </a:lnTo>
                  <a:lnTo>
                    <a:pt x="9" y="460"/>
                  </a:lnTo>
                  <a:lnTo>
                    <a:pt x="22" y="484"/>
                  </a:lnTo>
                  <a:lnTo>
                    <a:pt x="41" y="506"/>
                  </a:lnTo>
                  <a:lnTo>
                    <a:pt x="63" y="525"/>
                  </a:lnTo>
                  <a:lnTo>
                    <a:pt x="90" y="541"/>
                  </a:lnTo>
                  <a:lnTo>
                    <a:pt x="119" y="555"/>
                  </a:lnTo>
                  <a:lnTo>
                    <a:pt x="155" y="563"/>
                  </a:lnTo>
                  <a:lnTo>
                    <a:pt x="187" y="566"/>
                  </a:lnTo>
                  <a:lnTo>
                    <a:pt x="225" y="568"/>
                  </a:lnTo>
                  <a:lnTo>
                    <a:pt x="263" y="563"/>
                  </a:lnTo>
                  <a:lnTo>
                    <a:pt x="301" y="557"/>
                  </a:lnTo>
                  <a:lnTo>
                    <a:pt x="339" y="547"/>
                  </a:lnTo>
                  <a:lnTo>
                    <a:pt x="376" y="539"/>
                  </a:lnTo>
                  <a:lnTo>
                    <a:pt x="414" y="525"/>
                  </a:lnTo>
                  <a:lnTo>
                    <a:pt x="452" y="514"/>
                  </a:lnTo>
                  <a:lnTo>
                    <a:pt x="487" y="501"/>
                  </a:lnTo>
                  <a:lnTo>
                    <a:pt x="523" y="487"/>
                  </a:lnTo>
                  <a:lnTo>
                    <a:pt x="552" y="474"/>
                  </a:lnTo>
                  <a:lnTo>
                    <a:pt x="582" y="460"/>
                  </a:lnTo>
                  <a:lnTo>
                    <a:pt x="606" y="447"/>
                  </a:lnTo>
                  <a:lnTo>
                    <a:pt x="674" y="417"/>
                  </a:lnTo>
                  <a:lnTo>
                    <a:pt x="666" y="417"/>
                  </a:lnTo>
                  <a:lnTo>
                    <a:pt x="593" y="441"/>
                  </a:lnTo>
                  <a:lnTo>
                    <a:pt x="552" y="452"/>
                  </a:lnTo>
                  <a:lnTo>
                    <a:pt x="509" y="466"/>
                  </a:lnTo>
                  <a:lnTo>
                    <a:pt x="460" y="476"/>
                  </a:lnTo>
                  <a:lnTo>
                    <a:pt x="412" y="490"/>
                  </a:lnTo>
                  <a:lnTo>
                    <a:pt x="360" y="501"/>
                  </a:lnTo>
                  <a:lnTo>
                    <a:pt x="312" y="506"/>
                  </a:lnTo>
                  <a:lnTo>
                    <a:pt x="263" y="511"/>
                  </a:lnTo>
                  <a:lnTo>
                    <a:pt x="220" y="511"/>
                  </a:lnTo>
                  <a:lnTo>
                    <a:pt x="179" y="506"/>
                  </a:lnTo>
                  <a:lnTo>
                    <a:pt x="146" y="498"/>
                  </a:lnTo>
                  <a:lnTo>
                    <a:pt x="119" y="479"/>
                  </a:lnTo>
                  <a:lnTo>
                    <a:pt x="103" y="457"/>
                  </a:lnTo>
                  <a:lnTo>
                    <a:pt x="92" y="430"/>
                  </a:lnTo>
                  <a:lnTo>
                    <a:pt x="90" y="403"/>
                  </a:lnTo>
                  <a:lnTo>
                    <a:pt x="92" y="374"/>
                  </a:lnTo>
                  <a:lnTo>
                    <a:pt x="103" y="347"/>
                  </a:lnTo>
                  <a:lnTo>
                    <a:pt x="114" y="319"/>
                  </a:lnTo>
                  <a:lnTo>
                    <a:pt x="133" y="292"/>
                  </a:lnTo>
                  <a:lnTo>
                    <a:pt x="157" y="265"/>
                  </a:lnTo>
                  <a:lnTo>
                    <a:pt x="184" y="241"/>
                  </a:lnTo>
                  <a:lnTo>
                    <a:pt x="217" y="214"/>
                  </a:lnTo>
                  <a:lnTo>
                    <a:pt x="249" y="190"/>
                  </a:lnTo>
                  <a:lnTo>
                    <a:pt x="287" y="168"/>
                  </a:lnTo>
                  <a:lnTo>
                    <a:pt x="328" y="146"/>
                  </a:lnTo>
                  <a:lnTo>
                    <a:pt x="368" y="127"/>
                  </a:lnTo>
                  <a:lnTo>
                    <a:pt x="414" y="111"/>
                  </a:lnTo>
                  <a:lnTo>
                    <a:pt x="460" y="95"/>
                  </a:lnTo>
                  <a:lnTo>
                    <a:pt x="509" y="81"/>
                  </a:lnTo>
                  <a:lnTo>
                    <a:pt x="552" y="71"/>
                  </a:lnTo>
                  <a:lnTo>
                    <a:pt x="598" y="63"/>
                  </a:lnTo>
                  <a:lnTo>
                    <a:pt x="639" y="54"/>
                  </a:lnTo>
                  <a:lnTo>
                    <a:pt x="677" y="49"/>
                  </a:lnTo>
                  <a:lnTo>
                    <a:pt x="712" y="44"/>
                  </a:lnTo>
                  <a:lnTo>
                    <a:pt x="747" y="41"/>
                  </a:lnTo>
                  <a:lnTo>
                    <a:pt x="777" y="41"/>
                  </a:lnTo>
                  <a:lnTo>
                    <a:pt x="807" y="41"/>
                  </a:lnTo>
                  <a:lnTo>
                    <a:pt x="831" y="41"/>
                  </a:lnTo>
                  <a:lnTo>
                    <a:pt x="855" y="41"/>
                  </a:lnTo>
                  <a:lnTo>
                    <a:pt x="874" y="44"/>
                  </a:lnTo>
                  <a:lnTo>
                    <a:pt x="893" y="46"/>
                  </a:lnTo>
                  <a:lnTo>
                    <a:pt x="907" y="52"/>
                  </a:lnTo>
                  <a:lnTo>
                    <a:pt x="920" y="54"/>
                  </a:lnTo>
                  <a:lnTo>
                    <a:pt x="928" y="60"/>
                  </a:lnTo>
                  <a:lnTo>
                    <a:pt x="936" y="63"/>
                  </a:lnTo>
                  <a:lnTo>
                    <a:pt x="944" y="73"/>
                  </a:lnTo>
                  <a:lnTo>
                    <a:pt x="953" y="84"/>
                  </a:lnTo>
                  <a:lnTo>
                    <a:pt x="955" y="90"/>
                  </a:lnTo>
                  <a:lnTo>
                    <a:pt x="958" y="95"/>
                  </a:lnTo>
                  <a:lnTo>
                    <a:pt x="961" y="103"/>
                  </a:lnTo>
                  <a:lnTo>
                    <a:pt x="963" y="111"/>
                  </a:lnTo>
                  <a:lnTo>
                    <a:pt x="963" y="117"/>
                  </a:lnTo>
                  <a:lnTo>
                    <a:pt x="963" y="125"/>
                  </a:lnTo>
                  <a:lnTo>
                    <a:pt x="963" y="130"/>
                  </a:lnTo>
                  <a:lnTo>
                    <a:pt x="963" y="138"/>
                  </a:lnTo>
                  <a:lnTo>
                    <a:pt x="961" y="144"/>
                  </a:lnTo>
                  <a:lnTo>
                    <a:pt x="958" y="149"/>
                  </a:lnTo>
                  <a:lnTo>
                    <a:pt x="955" y="154"/>
                  </a:lnTo>
                  <a:lnTo>
                    <a:pt x="955" y="163"/>
                  </a:lnTo>
                  <a:lnTo>
                    <a:pt x="950" y="168"/>
                  </a:lnTo>
                  <a:lnTo>
                    <a:pt x="947" y="173"/>
                  </a:lnTo>
                  <a:lnTo>
                    <a:pt x="942" y="179"/>
                  </a:lnTo>
                  <a:lnTo>
                    <a:pt x="936" y="187"/>
                  </a:lnTo>
                  <a:lnTo>
                    <a:pt x="934" y="192"/>
                  </a:lnTo>
                  <a:lnTo>
                    <a:pt x="928" y="200"/>
                  </a:lnTo>
                  <a:lnTo>
                    <a:pt x="923" y="209"/>
                  </a:lnTo>
                  <a:lnTo>
                    <a:pt x="917" y="214"/>
                  </a:lnTo>
                  <a:lnTo>
                    <a:pt x="912" y="222"/>
                  </a:lnTo>
                  <a:lnTo>
                    <a:pt x="909" y="230"/>
                  </a:lnTo>
                  <a:lnTo>
                    <a:pt x="896" y="249"/>
                  </a:lnTo>
                  <a:lnTo>
                    <a:pt x="926" y="230"/>
                  </a:lnTo>
                  <a:lnTo>
                    <a:pt x="934" y="225"/>
                  </a:lnTo>
                  <a:lnTo>
                    <a:pt x="942" y="214"/>
                  </a:lnTo>
                  <a:lnTo>
                    <a:pt x="953" y="203"/>
                  </a:lnTo>
                  <a:lnTo>
                    <a:pt x="961" y="195"/>
                  </a:lnTo>
                  <a:lnTo>
                    <a:pt x="969" y="184"/>
                  </a:lnTo>
                  <a:lnTo>
                    <a:pt x="977" y="173"/>
                  </a:lnTo>
                  <a:lnTo>
                    <a:pt x="988" y="160"/>
                  </a:lnTo>
                  <a:lnTo>
                    <a:pt x="996" y="149"/>
                  </a:lnTo>
                  <a:lnTo>
                    <a:pt x="1018" y="108"/>
                  </a:lnTo>
                  <a:lnTo>
                    <a:pt x="1018" y="60"/>
                  </a:lnTo>
                  <a:close/>
                </a:path>
              </a:pathLst>
            </a:custGeom>
            <a:solidFill>
              <a:srgbClr val="ED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4" name="Freeform 129"/>
            <p:cNvSpPr>
              <a:spLocks/>
            </p:cNvSpPr>
            <p:nvPr/>
          </p:nvSpPr>
          <p:spPr bwMode="auto">
            <a:xfrm>
              <a:off x="5713413" y="1693863"/>
              <a:ext cx="261937" cy="244475"/>
            </a:xfrm>
            <a:custGeom>
              <a:avLst/>
              <a:gdLst>
                <a:gd name="T0" fmla="*/ 0 w 165"/>
                <a:gd name="T1" fmla="*/ 2147483647 h 154"/>
                <a:gd name="T2" fmla="*/ 0 w 165"/>
                <a:gd name="T3" fmla="*/ 2147483647 h 154"/>
                <a:gd name="T4" fmla="*/ 2147483647 w 165"/>
                <a:gd name="T5" fmla="*/ 2147483647 h 154"/>
                <a:gd name="T6" fmla="*/ 2147483647 w 165"/>
                <a:gd name="T7" fmla="*/ 2147483647 h 154"/>
                <a:gd name="T8" fmla="*/ 2147483647 w 165"/>
                <a:gd name="T9" fmla="*/ 2147483647 h 154"/>
                <a:gd name="T10" fmla="*/ 2147483647 w 165"/>
                <a:gd name="T11" fmla="*/ 2147483647 h 154"/>
                <a:gd name="T12" fmla="*/ 2147483647 w 165"/>
                <a:gd name="T13" fmla="*/ 2147483647 h 154"/>
                <a:gd name="T14" fmla="*/ 2147483647 w 165"/>
                <a:gd name="T15" fmla="*/ 2147483647 h 154"/>
                <a:gd name="T16" fmla="*/ 2147483647 w 165"/>
                <a:gd name="T17" fmla="*/ 2147483647 h 154"/>
                <a:gd name="T18" fmla="*/ 2147483647 w 165"/>
                <a:gd name="T19" fmla="*/ 2147483647 h 154"/>
                <a:gd name="T20" fmla="*/ 2147483647 w 165"/>
                <a:gd name="T21" fmla="*/ 2147483647 h 154"/>
                <a:gd name="T22" fmla="*/ 2147483647 w 165"/>
                <a:gd name="T23" fmla="*/ 2147483647 h 154"/>
                <a:gd name="T24" fmla="*/ 2147483647 w 165"/>
                <a:gd name="T25" fmla="*/ 2147483647 h 154"/>
                <a:gd name="T26" fmla="*/ 2147483647 w 165"/>
                <a:gd name="T27" fmla="*/ 2147483647 h 154"/>
                <a:gd name="T28" fmla="*/ 2147483647 w 165"/>
                <a:gd name="T29" fmla="*/ 2147483647 h 154"/>
                <a:gd name="T30" fmla="*/ 2147483647 w 165"/>
                <a:gd name="T31" fmla="*/ 2147483647 h 154"/>
                <a:gd name="T32" fmla="*/ 2147483647 w 165"/>
                <a:gd name="T33" fmla="*/ 2147483647 h 154"/>
                <a:gd name="T34" fmla="*/ 2147483647 w 165"/>
                <a:gd name="T35" fmla="*/ 2147483647 h 154"/>
                <a:gd name="T36" fmla="*/ 2147483647 w 165"/>
                <a:gd name="T37" fmla="*/ 2147483647 h 154"/>
                <a:gd name="T38" fmla="*/ 2147483647 w 165"/>
                <a:gd name="T39" fmla="*/ 2147483647 h 154"/>
                <a:gd name="T40" fmla="*/ 2147483647 w 165"/>
                <a:gd name="T41" fmla="*/ 2147483647 h 154"/>
                <a:gd name="T42" fmla="*/ 2147483647 w 165"/>
                <a:gd name="T43" fmla="*/ 2147483647 h 154"/>
                <a:gd name="T44" fmla="*/ 2147483647 w 165"/>
                <a:gd name="T45" fmla="*/ 2147483647 h 154"/>
                <a:gd name="T46" fmla="*/ 2147483647 w 165"/>
                <a:gd name="T47" fmla="*/ 2147483647 h 154"/>
                <a:gd name="T48" fmla="*/ 2147483647 w 165"/>
                <a:gd name="T49" fmla="*/ 2147483647 h 154"/>
                <a:gd name="T50" fmla="*/ 2147483647 w 165"/>
                <a:gd name="T51" fmla="*/ 2147483647 h 154"/>
                <a:gd name="T52" fmla="*/ 2147483647 w 165"/>
                <a:gd name="T53" fmla="*/ 2147483647 h 154"/>
                <a:gd name="T54" fmla="*/ 2147483647 w 165"/>
                <a:gd name="T55" fmla="*/ 2147483647 h 154"/>
                <a:gd name="T56" fmla="*/ 2147483647 w 165"/>
                <a:gd name="T57" fmla="*/ 2147483647 h 154"/>
                <a:gd name="T58" fmla="*/ 2147483647 w 165"/>
                <a:gd name="T59" fmla="*/ 2147483647 h 154"/>
                <a:gd name="T60" fmla="*/ 2147483647 w 165"/>
                <a:gd name="T61" fmla="*/ 0 h 154"/>
                <a:gd name="T62" fmla="*/ 2147483647 w 165"/>
                <a:gd name="T63" fmla="*/ 2147483647 h 154"/>
                <a:gd name="T64" fmla="*/ 0 w 165"/>
                <a:gd name="T65" fmla="*/ 2147483647 h 154"/>
                <a:gd name="T66" fmla="*/ 0 w 165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5"/>
                <a:gd name="T103" fmla="*/ 0 h 154"/>
                <a:gd name="T104" fmla="*/ 165 w 165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5" h="154">
                  <a:moveTo>
                    <a:pt x="0" y="73"/>
                  </a:moveTo>
                  <a:lnTo>
                    <a:pt x="0" y="76"/>
                  </a:lnTo>
                  <a:lnTo>
                    <a:pt x="3" y="84"/>
                  </a:lnTo>
                  <a:lnTo>
                    <a:pt x="3" y="89"/>
                  </a:lnTo>
                  <a:lnTo>
                    <a:pt x="9" y="97"/>
                  </a:lnTo>
                  <a:lnTo>
                    <a:pt x="11" y="105"/>
                  </a:lnTo>
                  <a:lnTo>
                    <a:pt x="17" y="113"/>
                  </a:lnTo>
                  <a:lnTo>
                    <a:pt x="19" y="119"/>
                  </a:lnTo>
                  <a:lnTo>
                    <a:pt x="25" y="127"/>
                  </a:lnTo>
                  <a:lnTo>
                    <a:pt x="33" y="132"/>
                  </a:lnTo>
                  <a:lnTo>
                    <a:pt x="41" y="141"/>
                  </a:lnTo>
                  <a:lnTo>
                    <a:pt x="49" y="143"/>
                  </a:lnTo>
                  <a:lnTo>
                    <a:pt x="60" y="149"/>
                  </a:lnTo>
                  <a:lnTo>
                    <a:pt x="74" y="151"/>
                  </a:lnTo>
                  <a:lnTo>
                    <a:pt x="87" y="154"/>
                  </a:lnTo>
                  <a:lnTo>
                    <a:pt x="103" y="149"/>
                  </a:lnTo>
                  <a:lnTo>
                    <a:pt x="117" y="143"/>
                  </a:lnTo>
                  <a:lnTo>
                    <a:pt x="130" y="135"/>
                  </a:lnTo>
                  <a:lnTo>
                    <a:pt x="141" y="124"/>
                  </a:lnTo>
                  <a:lnTo>
                    <a:pt x="147" y="113"/>
                  </a:lnTo>
                  <a:lnTo>
                    <a:pt x="155" y="100"/>
                  </a:lnTo>
                  <a:lnTo>
                    <a:pt x="157" y="86"/>
                  </a:lnTo>
                  <a:lnTo>
                    <a:pt x="163" y="73"/>
                  </a:lnTo>
                  <a:lnTo>
                    <a:pt x="163" y="59"/>
                  </a:lnTo>
                  <a:lnTo>
                    <a:pt x="165" y="46"/>
                  </a:lnTo>
                  <a:lnTo>
                    <a:pt x="165" y="32"/>
                  </a:lnTo>
                  <a:lnTo>
                    <a:pt x="165" y="22"/>
                  </a:lnTo>
                  <a:lnTo>
                    <a:pt x="163" y="11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84" y="2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5" name="Freeform 130"/>
            <p:cNvSpPr>
              <a:spLocks/>
            </p:cNvSpPr>
            <p:nvPr/>
          </p:nvSpPr>
          <p:spPr bwMode="auto">
            <a:xfrm>
              <a:off x="5611813" y="1646238"/>
              <a:ext cx="458787" cy="292100"/>
            </a:xfrm>
            <a:custGeom>
              <a:avLst/>
              <a:gdLst>
                <a:gd name="T0" fmla="*/ 2147483647 w 289"/>
                <a:gd name="T1" fmla="*/ 2147483647 h 184"/>
                <a:gd name="T2" fmla="*/ 2147483647 w 289"/>
                <a:gd name="T3" fmla="*/ 2147483647 h 184"/>
                <a:gd name="T4" fmla="*/ 2147483647 w 289"/>
                <a:gd name="T5" fmla="*/ 2147483647 h 184"/>
                <a:gd name="T6" fmla="*/ 2147483647 w 289"/>
                <a:gd name="T7" fmla="*/ 2147483647 h 184"/>
                <a:gd name="T8" fmla="*/ 2147483647 w 289"/>
                <a:gd name="T9" fmla="*/ 2147483647 h 184"/>
                <a:gd name="T10" fmla="*/ 2147483647 w 289"/>
                <a:gd name="T11" fmla="*/ 2147483647 h 184"/>
                <a:gd name="T12" fmla="*/ 2147483647 w 289"/>
                <a:gd name="T13" fmla="*/ 2147483647 h 184"/>
                <a:gd name="T14" fmla="*/ 2147483647 w 289"/>
                <a:gd name="T15" fmla="*/ 2147483647 h 184"/>
                <a:gd name="T16" fmla="*/ 2147483647 w 289"/>
                <a:gd name="T17" fmla="*/ 2147483647 h 184"/>
                <a:gd name="T18" fmla="*/ 2147483647 w 289"/>
                <a:gd name="T19" fmla="*/ 2147483647 h 184"/>
                <a:gd name="T20" fmla="*/ 2147483647 w 289"/>
                <a:gd name="T21" fmla="*/ 2147483647 h 184"/>
                <a:gd name="T22" fmla="*/ 2147483647 w 289"/>
                <a:gd name="T23" fmla="*/ 2147483647 h 184"/>
                <a:gd name="T24" fmla="*/ 2147483647 w 289"/>
                <a:gd name="T25" fmla="*/ 2147483647 h 184"/>
                <a:gd name="T26" fmla="*/ 2147483647 w 289"/>
                <a:gd name="T27" fmla="*/ 2147483647 h 184"/>
                <a:gd name="T28" fmla="*/ 2147483647 w 289"/>
                <a:gd name="T29" fmla="*/ 2147483647 h 184"/>
                <a:gd name="T30" fmla="*/ 2147483647 w 289"/>
                <a:gd name="T31" fmla="*/ 2147483647 h 184"/>
                <a:gd name="T32" fmla="*/ 2147483647 w 289"/>
                <a:gd name="T33" fmla="*/ 2147483647 h 184"/>
                <a:gd name="T34" fmla="*/ 2147483647 w 289"/>
                <a:gd name="T35" fmla="*/ 2147483647 h 184"/>
                <a:gd name="T36" fmla="*/ 2147483647 w 289"/>
                <a:gd name="T37" fmla="*/ 2147483647 h 184"/>
                <a:gd name="T38" fmla="*/ 2147483647 w 289"/>
                <a:gd name="T39" fmla="*/ 2147483647 h 184"/>
                <a:gd name="T40" fmla="*/ 2147483647 w 289"/>
                <a:gd name="T41" fmla="*/ 2147483647 h 184"/>
                <a:gd name="T42" fmla="*/ 0 w 289"/>
                <a:gd name="T43" fmla="*/ 2147483647 h 184"/>
                <a:gd name="T44" fmla="*/ 2147483647 w 289"/>
                <a:gd name="T45" fmla="*/ 2147483647 h 184"/>
                <a:gd name="T46" fmla="*/ 2147483647 w 289"/>
                <a:gd name="T47" fmla="*/ 2147483647 h 184"/>
                <a:gd name="T48" fmla="*/ 2147483647 w 289"/>
                <a:gd name="T49" fmla="*/ 2147483647 h 184"/>
                <a:gd name="T50" fmla="*/ 2147483647 w 289"/>
                <a:gd name="T51" fmla="*/ 2147483647 h 184"/>
                <a:gd name="T52" fmla="*/ 2147483647 w 289"/>
                <a:gd name="T53" fmla="*/ 2147483647 h 184"/>
                <a:gd name="T54" fmla="*/ 2147483647 w 289"/>
                <a:gd name="T55" fmla="*/ 2147483647 h 184"/>
                <a:gd name="T56" fmla="*/ 2147483647 w 289"/>
                <a:gd name="T57" fmla="*/ 2147483647 h 184"/>
                <a:gd name="T58" fmla="*/ 2147483647 w 289"/>
                <a:gd name="T59" fmla="*/ 0 h 184"/>
                <a:gd name="T60" fmla="*/ 2147483647 w 289"/>
                <a:gd name="T61" fmla="*/ 0 h 184"/>
                <a:gd name="T62" fmla="*/ 2147483647 w 289"/>
                <a:gd name="T63" fmla="*/ 0 h 184"/>
                <a:gd name="T64" fmla="*/ 2147483647 w 289"/>
                <a:gd name="T65" fmla="*/ 0 h 184"/>
                <a:gd name="T66" fmla="*/ 2147483647 w 289"/>
                <a:gd name="T67" fmla="*/ 2147483647 h 184"/>
                <a:gd name="T68" fmla="*/ 2147483647 w 289"/>
                <a:gd name="T69" fmla="*/ 2147483647 h 184"/>
                <a:gd name="T70" fmla="*/ 2147483647 w 289"/>
                <a:gd name="T71" fmla="*/ 2147483647 h 184"/>
                <a:gd name="T72" fmla="*/ 2147483647 w 289"/>
                <a:gd name="T73" fmla="*/ 2147483647 h 184"/>
                <a:gd name="T74" fmla="*/ 2147483647 w 289"/>
                <a:gd name="T75" fmla="*/ 2147483647 h 184"/>
                <a:gd name="T76" fmla="*/ 2147483647 w 289"/>
                <a:gd name="T77" fmla="*/ 2147483647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9"/>
                <a:gd name="T118" fmla="*/ 0 h 184"/>
                <a:gd name="T119" fmla="*/ 289 w 289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9" h="184">
                  <a:moveTo>
                    <a:pt x="275" y="70"/>
                  </a:moveTo>
                  <a:lnTo>
                    <a:pt x="273" y="68"/>
                  </a:lnTo>
                  <a:lnTo>
                    <a:pt x="273" y="65"/>
                  </a:lnTo>
                  <a:lnTo>
                    <a:pt x="267" y="62"/>
                  </a:lnTo>
                  <a:lnTo>
                    <a:pt x="259" y="60"/>
                  </a:lnTo>
                  <a:lnTo>
                    <a:pt x="251" y="54"/>
                  </a:lnTo>
                  <a:lnTo>
                    <a:pt x="240" y="52"/>
                  </a:lnTo>
                  <a:lnTo>
                    <a:pt x="229" y="49"/>
                  </a:lnTo>
                  <a:lnTo>
                    <a:pt x="216" y="46"/>
                  </a:lnTo>
                  <a:lnTo>
                    <a:pt x="200" y="46"/>
                  </a:lnTo>
                  <a:lnTo>
                    <a:pt x="184" y="49"/>
                  </a:lnTo>
                  <a:lnTo>
                    <a:pt x="165" y="52"/>
                  </a:lnTo>
                  <a:lnTo>
                    <a:pt x="146" y="60"/>
                  </a:lnTo>
                  <a:lnTo>
                    <a:pt x="124" y="70"/>
                  </a:lnTo>
                  <a:lnTo>
                    <a:pt x="102" y="87"/>
                  </a:lnTo>
                  <a:lnTo>
                    <a:pt x="78" y="103"/>
                  </a:lnTo>
                  <a:lnTo>
                    <a:pt x="54" y="127"/>
                  </a:lnTo>
                  <a:lnTo>
                    <a:pt x="48" y="135"/>
                  </a:lnTo>
                  <a:lnTo>
                    <a:pt x="46" y="143"/>
                  </a:lnTo>
                  <a:lnTo>
                    <a:pt x="46" y="149"/>
                  </a:lnTo>
                  <a:lnTo>
                    <a:pt x="51" y="154"/>
                  </a:lnTo>
                  <a:lnTo>
                    <a:pt x="56" y="157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8" y="162"/>
                  </a:lnTo>
                  <a:lnTo>
                    <a:pt x="83" y="162"/>
                  </a:lnTo>
                  <a:lnTo>
                    <a:pt x="92" y="165"/>
                  </a:lnTo>
                  <a:lnTo>
                    <a:pt x="89" y="165"/>
                  </a:lnTo>
                  <a:lnTo>
                    <a:pt x="86" y="168"/>
                  </a:lnTo>
                  <a:lnTo>
                    <a:pt x="81" y="171"/>
                  </a:lnTo>
                  <a:lnTo>
                    <a:pt x="73" y="176"/>
                  </a:lnTo>
                  <a:lnTo>
                    <a:pt x="67" y="179"/>
                  </a:lnTo>
                  <a:lnTo>
                    <a:pt x="62" y="179"/>
                  </a:lnTo>
                  <a:lnTo>
                    <a:pt x="56" y="181"/>
                  </a:lnTo>
                  <a:lnTo>
                    <a:pt x="51" y="184"/>
                  </a:lnTo>
                  <a:lnTo>
                    <a:pt x="43" y="184"/>
                  </a:lnTo>
                  <a:lnTo>
                    <a:pt x="37" y="184"/>
                  </a:lnTo>
                  <a:lnTo>
                    <a:pt x="29" y="184"/>
                  </a:lnTo>
                  <a:lnTo>
                    <a:pt x="21" y="184"/>
                  </a:lnTo>
                  <a:lnTo>
                    <a:pt x="10" y="179"/>
                  </a:lnTo>
                  <a:lnTo>
                    <a:pt x="5" y="173"/>
                  </a:lnTo>
                  <a:lnTo>
                    <a:pt x="2" y="168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2" y="138"/>
                  </a:lnTo>
                  <a:lnTo>
                    <a:pt x="8" y="127"/>
                  </a:lnTo>
                  <a:lnTo>
                    <a:pt x="16" y="116"/>
                  </a:lnTo>
                  <a:lnTo>
                    <a:pt x="21" y="103"/>
                  </a:lnTo>
                  <a:lnTo>
                    <a:pt x="32" y="89"/>
                  </a:lnTo>
                  <a:lnTo>
                    <a:pt x="46" y="79"/>
                  </a:lnTo>
                  <a:lnTo>
                    <a:pt x="59" y="65"/>
                  </a:lnTo>
                  <a:lnTo>
                    <a:pt x="73" y="54"/>
                  </a:lnTo>
                  <a:lnTo>
                    <a:pt x="92" y="43"/>
                  </a:lnTo>
                  <a:lnTo>
                    <a:pt x="110" y="33"/>
                  </a:lnTo>
                  <a:lnTo>
                    <a:pt x="132" y="27"/>
                  </a:lnTo>
                  <a:lnTo>
                    <a:pt x="151" y="19"/>
                  </a:lnTo>
                  <a:lnTo>
                    <a:pt x="173" y="14"/>
                  </a:lnTo>
                  <a:lnTo>
                    <a:pt x="189" y="8"/>
                  </a:lnTo>
                  <a:lnTo>
                    <a:pt x="202" y="6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8" y="0"/>
                  </a:lnTo>
                  <a:lnTo>
                    <a:pt x="257" y="0"/>
                  </a:lnTo>
                  <a:lnTo>
                    <a:pt x="265" y="0"/>
                  </a:lnTo>
                  <a:lnTo>
                    <a:pt x="270" y="0"/>
                  </a:lnTo>
                  <a:lnTo>
                    <a:pt x="275" y="3"/>
                  </a:lnTo>
                  <a:lnTo>
                    <a:pt x="281" y="8"/>
                  </a:lnTo>
                  <a:lnTo>
                    <a:pt x="286" y="14"/>
                  </a:lnTo>
                  <a:lnTo>
                    <a:pt x="286" y="19"/>
                  </a:lnTo>
                  <a:lnTo>
                    <a:pt x="289" y="30"/>
                  </a:lnTo>
                  <a:lnTo>
                    <a:pt x="286" y="38"/>
                  </a:lnTo>
                  <a:lnTo>
                    <a:pt x="284" y="49"/>
                  </a:lnTo>
                  <a:lnTo>
                    <a:pt x="281" y="54"/>
                  </a:lnTo>
                  <a:lnTo>
                    <a:pt x="278" y="62"/>
                  </a:lnTo>
                  <a:lnTo>
                    <a:pt x="275" y="68"/>
                  </a:lnTo>
                  <a:lnTo>
                    <a:pt x="275" y="7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6" name="Freeform 131"/>
            <p:cNvSpPr>
              <a:spLocks/>
            </p:cNvSpPr>
            <p:nvPr/>
          </p:nvSpPr>
          <p:spPr bwMode="auto">
            <a:xfrm>
              <a:off x="5581650" y="1323976"/>
              <a:ext cx="76200" cy="103188"/>
            </a:xfrm>
            <a:custGeom>
              <a:avLst/>
              <a:gdLst>
                <a:gd name="T0" fmla="*/ 2147483647 w 48"/>
                <a:gd name="T1" fmla="*/ 2147483647 h 65"/>
                <a:gd name="T2" fmla="*/ 2147483647 w 48"/>
                <a:gd name="T3" fmla="*/ 2147483647 h 65"/>
                <a:gd name="T4" fmla="*/ 2147483647 w 48"/>
                <a:gd name="T5" fmla="*/ 2147483647 h 65"/>
                <a:gd name="T6" fmla="*/ 2147483647 w 48"/>
                <a:gd name="T7" fmla="*/ 2147483647 h 65"/>
                <a:gd name="T8" fmla="*/ 2147483647 w 48"/>
                <a:gd name="T9" fmla="*/ 2147483647 h 65"/>
                <a:gd name="T10" fmla="*/ 0 w 48"/>
                <a:gd name="T11" fmla="*/ 2147483647 h 65"/>
                <a:gd name="T12" fmla="*/ 2147483647 w 48"/>
                <a:gd name="T13" fmla="*/ 2147483647 h 65"/>
                <a:gd name="T14" fmla="*/ 2147483647 w 48"/>
                <a:gd name="T15" fmla="*/ 2147483647 h 65"/>
                <a:gd name="T16" fmla="*/ 2147483647 w 48"/>
                <a:gd name="T17" fmla="*/ 2147483647 h 65"/>
                <a:gd name="T18" fmla="*/ 2147483647 w 48"/>
                <a:gd name="T19" fmla="*/ 2147483647 h 65"/>
                <a:gd name="T20" fmla="*/ 2147483647 w 48"/>
                <a:gd name="T21" fmla="*/ 2147483647 h 65"/>
                <a:gd name="T22" fmla="*/ 2147483647 w 48"/>
                <a:gd name="T23" fmla="*/ 2147483647 h 65"/>
                <a:gd name="T24" fmla="*/ 2147483647 w 48"/>
                <a:gd name="T25" fmla="*/ 2147483647 h 65"/>
                <a:gd name="T26" fmla="*/ 2147483647 w 48"/>
                <a:gd name="T27" fmla="*/ 2147483647 h 65"/>
                <a:gd name="T28" fmla="*/ 2147483647 w 48"/>
                <a:gd name="T29" fmla="*/ 2147483647 h 65"/>
                <a:gd name="T30" fmla="*/ 2147483647 w 48"/>
                <a:gd name="T31" fmla="*/ 2147483647 h 65"/>
                <a:gd name="T32" fmla="*/ 2147483647 w 48"/>
                <a:gd name="T33" fmla="*/ 2147483647 h 65"/>
                <a:gd name="T34" fmla="*/ 2147483647 w 48"/>
                <a:gd name="T35" fmla="*/ 2147483647 h 65"/>
                <a:gd name="T36" fmla="*/ 2147483647 w 48"/>
                <a:gd name="T37" fmla="*/ 2147483647 h 65"/>
                <a:gd name="T38" fmla="*/ 2147483647 w 48"/>
                <a:gd name="T39" fmla="*/ 2147483647 h 65"/>
                <a:gd name="T40" fmla="*/ 2147483647 w 48"/>
                <a:gd name="T41" fmla="*/ 2147483647 h 65"/>
                <a:gd name="T42" fmla="*/ 2147483647 w 48"/>
                <a:gd name="T43" fmla="*/ 0 h 65"/>
                <a:gd name="T44" fmla="*/ 2147483647 w 48"/>
                <a:gd name="T45" fmla="*/ 2147483647 h 65"/>
                <a:gd name="T46" fmla="*/ 2147483647 w 48"/>
                <a:gd name="T47" fmla="*/ 2147483647 h 65"/>
                <a:gd name="T48" fmla="*/ 2147483647 w 48"/>
                <a:gd name="T49" fmla="*/ 2147483647 h 65"/>
                <a:gd name="T50" fmla="*/ 2147483647 w 48"/>
                <a:gd name="T51" fmla="*/ 2147483647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65"/>
                <a:gd name="T80" fmla="*/ 48 w 48"/>
                <a:gd name="T81" fmla="*/ 65 h 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65">
                  <a:moveTo>
                    <a:pt x="8" y="6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0" y="57"/>
                  </a:lnTo>
                  <a:lnTo>
                    <a:pt x="16" y="62"/>
                  </a:lnTo>
                  <a:lnTo>
                    <a:pt x="21" y="65"/>
                  </a:lnTo>
                  <a:lnTo>
                    <a:pt x="29" y="65"/>
                  </a:lnTo>
                  <a:lnTo>
                    <a:pt x="35" y="62"/>
                  </a:lnTo>
                  <a:lnTo>
                    <a:pt x="40" y="57"/>
                  </a:lnTo>
                  <a:lnTo>
                    <a:pt x="43" y="52"/>
                  </a:lnTo>
                  <a:lnTo>
                    <a:pt x="46" y="46"/>
                  </a:lnTo>
                  <a:lnTo>
                    <a:pt x="48" y="38"/>
                  </a:lnTo>
                  <a:lnTo>
                    <a:pt x="46" y="30"/>
                  </a:lnTo>
                  <a:lnTo>
                    <a:pt x="40" y="19"/>
                  </a:lnTo>
                  <a:lnTo>
                    <a:pt x="35" y="8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9C6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7" name="Freeform 132"/>
            <p:cNvSpPr>
              <a:spLocks/>
            </p:cNvSpPr>
            <p:nvPr/>
          </p:nvSpPr>
          <p:spPr bwMode="auto">
            <a:xfrm>
              <a:off x="5761038" y="1255713"/>
              <a:ext cx="112712" cy="123825"/>
            </a:xfrm>
            <a:custGeom>
              <a:avLst/>
              <a:gdLst>
                <a:gd name="T0" fmla="*/ 2147483647 w 71"/>
                <a:gd name="T1" fmla="*/ 2147483647 h 78"/>
                <a:gd name="T2" fmla="*/ 2147483647 w 71"/>
                <a:gd name="T3" fmla="*/ 2147483647 h 78"/>
                <a:gd name="T4" fmla="*/ 2147483647 w 71"/>
                <a:gd name="T5" fmla="*/ 2147483647 h 78"/>
                <a:gd name="T6" fmla="*/ 2147483647 w 71"/>
                <a:gd name="T7" fmla="*/ 2147483647 h 78"/>
                <a:gd name="T8" fmla="*/ 2147483647 w 71"/>
                <a:gd name="T9" fmla="*/ 0 h 78"/>
                <a:gd name="T10" fmla="*/ 2147483647 w 71"/>
                <a:gd name="T11" fmla="*/ 0 h 78"/>
                <a:gd name="T12" fmla="*/ 2147483647 w 71"/>
                <a:gd name="T13" fmla="*/ 2147483647 h 78"/>
                <a:gd name="T14" fmla="*/ 2147483647 w 71"/>
                <a:gd name="T15" fmla="*/ 2147483647 h 78"/>
                <a:gd name="T16" fmla="*/ 2147483647 w 71"/>
                <a:gd name="T17" fmla="*/ 2147483647 h 78"/>
                <a:gd name="T18" fmla="*/ 2147483647 w 71"/>
                <a:gd name="T19" fmla="*/ 2147483647 h 78"/>
                <a:gd name="T20" fmla="*/ 2147483647 w 71"/>
                <a:gd name="T21" fmla="*/ 2147483647 h 78"/>
                <a:gd name="T22" fmla="*/ 2147483647 w 71"/>
                <a:gd name="T23" fmla="*/ 2147483647 h 78"/>
                <a:gd name="T24" fmla="*/ 0 w 71"/>
                <a:gd name="T25" fmla="*/ 2147483647 h 78"/>
                <a:gd name="T26" fmla="*/ 0 w 71"/>
                <a:gd name="T27" fmla="*/ 2147483647 h 78"/>
                <a:gd name="T28" fmla="*/ 0 w 71"/>
                <a:gd name="T29" fmla="*/ 2147483647 h 78"/>
                <a:gd name="T30" fmla="*/ 2147483647 w 71"/>
                <a:gd name="T31" fmla="*/ 2147483647 h 78"/>
                <a:gd name="T32" fmla="*/ 2147483647 w 71"/>
                <a:gd name="T33" fmla="*/ 2147483647 h 78"/>
                <a:gd name="T34" fmla="*/ 2147483647 w 71"/>
                <a:gd name="T35" fmla="*/ 2147483647 h 78"/>
                <a:gd name="T36" fmla="*/ 2147483647 w 71"/>
                <a:gd name="T37" fmla="*/ 2147483647 h 78"/>
                <a:gd name="T38" fmla="*/ 2147483647 w 71"/>
                <a:gd name="T39" fmla="*/ 2147483647 h 78"/>
                <a:gd name="T40" fmla="*/ 2147483647 w 71"/>
                <a:gd name="T41" fmla="*/ 2147483647 h 78"/>
                <a:gd name="T42" fmla="*/ 2147483647 w 71"/>
                <a:gd name="T43" fmla="*/ 2147483647 h 78"/>
                <a:gd name="T44" fmla="*/ 2147483647 w 71"/>
                <a:gd name="T45" fmla="*/ 2147483647 h 78"/>
                <a:gd name="T46" fmla="*/ 2147483647 w 71"/>
                <a:gd name="T47" fmla="*/ 2147483647 h 78"/>
                <a:gd name="T48" fmla="*/ 2147483647 w 71"/>
                <a:gd name="T49" fmla="*/ 2147483647 h 78"/>
                <a:gd name="T50" fmla="*/ 2147483647 w 71"/>
                <a:gd name="T51" fmla="*/ 2147483647 h 78"/>
                <a:gd name="T52" fmla="*/ 2147483647 w 71"/>
                <a:gd name="T53" fmla="*/ 2147483647 h 78"/>
                <a:gd name="T54" fmla="*/ 2147483647 w 71"/>
                <a:gd name="T55" fmla="*/ 2147483647 h 78"/>
                <a:gd name="T56" fmla="*/ 2147483647 w 71"/>
                <a:gd name="T57" fmla="*/ 2147483647 h 78"/>
                <a:gd name="T58" fmla="*/ 2147483647 w 71"/>
                <a:gd name="T59" fmla="*/ 2147483647 h 78"/>
                <a:gd name="T60" fmla="*/ 2147483647 w 71"/>
                <a:gd name="T61" fmla="*/ 2147483647 h 78"/>
                <a:gd name="T62" fmla="*/ 2147483647 w 71"/>
                <a:gd name="T63" fmla="*/ 2147483647 h 78"/>
                <a:gd name="T64" fmla="*/ 2147483647 w 71"/>
                <a:gd name="T65" fmla="*/ 2147483647 h 78"/>
                <a:gd name="T66" fmla="*/ 2147483647 w 71"/>
                <a:gd name="T67" fmla="*/ 2147483647 h 78"/>
                <a:gd name="T68" fmla="*/ 2147483647 w 71"/>
                <a:gd name="T69" fmla="*/ 2147483647 h 78"/>
                <a:gd name="T70" fmla="*/ 2147483647 w 71"/>
                <a:gd name="T71" fmla="*/ 2147483647 h 78"/>
                <a:gd name="T72" fmla="*/ 2147483647 w 71"/>
                <a:gd name="T73" fmla="*/ 2147483647 h 78"/>
                <a:gd name="T74" fmla="*/ 2147483647 w 71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78"/>
                <a:gd name="T116" fmla="*/ 71 w 71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78">
                  <a:moveTo>
                    <a:pt x="71" y="27"/>
                  </a:moveTo>
                  <a:lnTo>
                    <a:pt x="71" y="22"/>
                  </a:lnTo>
                  <a:lnTo>
                    <a:pt x="65" y="11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38" y="5"/>
                  </a:lnTo>
                  <a:lnTo>
                    <a:pt x="27" y="11"/>
                  </a:lnTo>
                  <a:lnTo>
                    <a:pt x="16" y="16"/>
                  </a:lnTo>
                  <a:lnTo>
                    <a:pt x="8" y="27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4" y="76"/>
                  </a:lnTo>
                  <a:lnTo>
                    <a:pt x="22" y="78"/>
                  </a:lnTo>
                  <a:lnTo>
                    <a:pt x="30" y="76"/>
                  </a:lnTo>
                  <a:lnTo>
                    <a:pt x="35" y="76"/>
                  </a:lnTo>
                  <a:lnTo>
                    <a:pt x="41" y="76"/>
                  </a:lnTo>
                  <a:lnTo>
                    <a:pt x="44" y="76"/>
                  </a:lnTo>
                  <a:lnTo>
                    <a:pt x="38" y="73"/>
                  </a:lnTo>
                  <a:lnTo>
                    <a:pt x="33" y="68"/>
                  </a:lnTo>
                  <a:lnTo>
                    <a:pt x="30" y="65"/>
                  </a:lnTo>
                  <a:lnTo>
                    <a:pt x="27" y="59"/>
                  </a:lnTo>
                  <a:lnTo>
                    <a:pt x="25" y="51"/>
                  </a:lnTo>
                  <a:lnTo>
                    <a:pt x="30" y="46"/>
                  </a:lnTo>
                  <a:lnTo>
                    <a:pt x="30" y="35"/>
                  </a:lnTo>
                  <a:lnTo>
                    <a:pt x="38" y="30"/>
                  </a:lnTo>
                  <a:lnTo>
                    <a:pt x="44" y="27"/>
                  </a:lnTo>
                  <a:lnTo>
                    <a:pt x="52" y="27"/>
                  </a:lnTo>
                  <a:lnTo>
                    <a:pt x="57" y="24"/>
                  </a:lnTo>
                  <a:lnTo>
                    <a:pt x="65" y="24"/>
                  </a:lnTo>
                  <a:lnTo>
                    <a:pt x="71" y="24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878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8" name="Freeform 133"/>
            <p:cNvSpPr>
              <a:spLocks/>
            </p:cNvSpPr>
            <p:nvPr/>
          </p:nvSpPr>
          <p:spPr bwMode="auto">
            <a:xfrm>
              <a:off x="6242050" y="1187451"/>
              <a:ext cx="85725" cy="46038"/>
            </a:xfrm>
            <a:custGeom>
              <a:avLst/>
              <a:gdLst>
                <a:gd name="T0" fmla="*/ 2147483647 w 54"/>
                <a:gd name="T1" fmla="*/ 0 h 29"/>
                <a:gd name="T2" fmla="*/ 2147483647 w 54"/>
                <a:gd name="T3" fmla="*/ 0 h 29"/>
                <a:gd name="T4" fmla="*/ 2147483647 w 54"/>
                <a:gd name="T5" fmla="*/ 0 h 29"/>
                <a:gd name="T6" fmla="*/ 2147483647 w 54"/>
                <a:gd name="T7" fmla="*/ 0 h 29"/>
                <a:gd name="T8" fmla="*/ 2147483647 w 54"/>
                <a:gd name="T9" fmla="*/ 0 h 29"/>
                <a:gd name="T10" fmla="*/ 2147483647 w 54"/>
                <a:gd name="T11" fmla="*/ 0 h 29"/>
                <a:gd name="T12" fmla="*/ 2147483647 w 54"/>
                <a:gd name="T13" fmla="*/ 2147483647 h 29"/>
                <a:gd name="T14" fmla="*/ 0 w 54"/>
                <a:gd name="T15" fmla="*/ 2147483647 h 29"/>
                <a:gd name="T16" fmla="*/ 0 w 54"/>
                <a:gd name="T17" fmla="*/ 2147483647 h 29"/>
                <a:gd name="T18" fmla="*/ 2147483647 w 54"/>
                <a:gd name="T19" fmla="*/ 2147483647 h 29"/>
                <a:gd name="T20" fmla="*/ 2147483647 w 54"/>
                <a:gd name="T21" fmla="*/ 2147483647 h 29"/>
                <a:gd name="T22" fmla="*/ 2147483647 w 54"/>
                <a:gd name="T23" fmla="*/ 2147483647 h 29"/>
                <a:gd name="T24" fmla="*/ 2147483647 w 54"/>
                <a:gd name="T25" fmla="*/ 2147483647 h 29"/>
                <a:gd name="T26" fmla="*/ 2147483647 w 54"/>
                <a:gd name="T27" fmla="*/ 2147483647 h 29"/>
                <a:gd name="T28" fmla="*/ 2147483647 w 54"/>
                <a:gd name="T29" fmla="*/ 2147483647 h 29"/>
                <a:gd name="T30" fmla="*/ 2147483647 w 54"/>
                <a:gd name="T31" fmla="*/ 2147483647 h 29"/>
                <a:gd name="T32" fmla="*/ 2147483647 w 54"/>
                <a:gd name="T33" fmla="*/ 2147483647 h 29"/>
                <a:gd name="T34" fmla="*/ 2147483647 w 54"/>
                <a:gd name="T35" fmla="*/ 2147483647 h 29"/>
                <a:gd name="T36" fmla="*/ 2147483647 w 54"/>
                <a:gd name="T37" fmla="*/ 2147483647 h 29"/>
                <a:gd name="T38" fmla="*/ 2147483647 w 54"/>
                <a:gd name="T39" fmla="*/ 2147483647 h 29"/>
                <a:gd name="T40" fmla="*/ 2147483647 w 54"/>
                <a:gd name="T41" fmla="*/ 2147483647 h 29"/>
                <a:gd name="T42" fmla="*/ 2147483647 w 54"/>
                <a:gd name="T43" fmla="*/ 2147483647 h 29"/>
                <a:gd name="T44" fmla="*/ 2147483647 w 54"/>
                <a:gd name="T45" fmla="*/ 2147483647 h 29"/>
                <a:gd name="T46" fmla="*/ 2147483647 w 54"/>
                <a:gd name="T47" fmla="*/ 2147483647 h 29"/>
                <a:gd name="T48" fmla="*/ 2147483647 w 54"/>
                <a:gd name="T49" fmla="*/ 2147483647 h 29"/>
                <a:gd name="T50" fmla="*/ 2147483647 w 54"/>
                <a:gd name="T51" fmla="*/ 0 h 29"/>
                <a:gd name="T52" fmla="*/ 2147483647 w 54"/>
                <a:gd name="T53" fmla="*/ 0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"/>
                <a:gd name="T82" fmla="*/ 0 h 29"/>
                <a:gd name="T83" fmla="*/ 54 w 54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" h="29">
                  <a:moveTo>
                    <a:pt x="46" y="0"/>
                  </a:moveTo>
                  <a:lnTo>
                    <a:pt x="43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8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27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38" y="29"/>
                  </a:lnTo>
                  <a:lnTo>
                    <a:pt x="46" y="29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41" y="27"/>
                  </a:lnTo>
                  <a:lnTo>
                    <a:pt x="33" y="21"/>
                  </a:lnTo>
                  <a:lnTo>
                    <a:pt x="30" y="16"/>
                  </a:lnTo>
                  <a:lnTo>
                    <a:pt x="33" y="11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39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9" name="Freeform 134"/>
            <p:cNvSpPr>
              <a:spLocks/>
            </p:cNvSpPr>
            <p:nvPr/>
          </p:nvSpPr>
          <p:spPr bwMode="auto">
            <a:xfrm>
              <a:off x="6881813" y="2384426"/>
              <a:ext cx="138112" cy="271463"/>
            </a:xfrm>
            <a:custGeom>
              <a:avLst/>
              <a:gdLst>
                <a:gd name="T0" fmla="*/ 0 w 87"/>
                <a:gd name="T1" fmla="*/ 0 h 171"/>
                <a:gd name="T2" fmla="*/ 2147483647 w 87"/>
                <a:gd name="T3" fmla="*/ 0 h 171"/>
                <a:gd name="T4" fmla="*/ 2147483647 w 87"/>
                <a:gd name="T5" fmla="*/ 2147483647 h 171"/>
                <a:gd name="T6" fmla="*/ 2147483647 w 87"/>
                <a:gd name="T7" fmla="*/ 2147483647 h 171"/>
                <a:gd name="T8" fmla="*/ 2147483647 w 87"/>
                <a:gd name="T9" fmla="*/ 2147483647 h 171"/>
                <a:gd name="T10" fmla="*/ 2147483647 w 87"/>
                <a:gd name="T11" fmla="*/ 2147483647 h 171"/>
                <a:gd name="T12" fmla="*/ 2147483647 w 87"/>
                <a:gd name="T13" fmla="*/ 2147483647 h 171"/>
                <a:gd name="T14" fmla="*/ 2147483647 w 87"/>
                <a:gd name="T15" fmla="*/ 2147483647 h 171"/>
                <a:gd name="T16" fmla="*/ 2147483647 w 87"/>
                <a:gd name="T17" fmla="*/ 2147483647 h 171"/>
                <a:gd name="T18" fmla="*/ 2147483647 w 87"/>
                <a:gd name="T19" fmla="*/ 2147483647 h 171"/>
                <a:gd name="T20" fmla="*/ 2147483647 w 87"/>
                <a:gd name="T21" fmla="*/ 2147483647 h 171"/>
                <a:gd name="T22" fmla="*/ 2147483647 w 87"/>
                <a:gd name="T23" fmla="*/ 2147483647 h 171"/>
                <a:gd name="T24" fmla="*/ 2147483647 w 87"/>
                <a:gd name="T25" fmla="*/ 2147483647 h 171"/>
                <a:gd name="T26" fmla="*/ 2147483647 w 87"/>
                <a:gd name="T27" fmla="*/ 2147483647 h 171"/>
                <a:gd name="T28" fmla="*/ 2147483647 w 87"/>
                <a:gd name="T29" fmla="*/ 2147483647 h 171"/>
                <a:gd name="T30" fmla="*/ 2147483647 w 87"/>
                <a:gd name="T31" fmla="*/ 2147483647 h 171"/>
                <a:gd name="T32" fmla="*/ 2147483647 w 87"/>
                <a:gd name="T33" fmla="*/ 2147483647 h 171"/>
                <a:gd name="T34" fmla="*/ 2147483647 w 87"/>
                <a:gd name="T35" fmla="*/ 2147483647 h 171"/>
                <a:gd name="T36" fmla="*/ 2147483647 w 87"/>
                <a:gd name="T37" fmla="*/ 2147483647 h 171"/>
                <a:gd name="T38" fmla="*/ 2147483647 w 87"/>
                <a:gd name="T39" fmla="*/ 2147483647 h 171"/>
                <a:gd name="T40" fmla="*/ 2147483647 w 87"/>
                <a:gd name="T41" fmla="*/ 2147483647 h 171"/>
                <a:gd name="T42" fmla="*/ 2147483647 w 87"/>
                <a:gd name="T43" fmla="*/ 2147483647 h 171"/>
                <a:gd name="T44" fmla="*/ 2147483647 w 87"/>
                <a:gd name="T45" fmla="*/ 2147483647 h 171"/>
                <a:gd name="T46" fmla="*/ 2147483647 w 87"/>
                <a:gd name="T47" fmla="*/ 2147483647 h 171"/>
                <a:gd name="T48" fmla="*/ 2147483647 w 87"/>
                <a:gd name="T49" fmla="*/ 2147483647 h 171"/>
                <a:gd name="T50" fmla="*/ 2147483647 w 87"/>
                <a:gd name="T51" fmla="*/ 2147483647 h 171"/>
                <a:gd name="T52" fmla="*/ 2147483647 w 87"/>
                <a:gd name="T53" fmla="*/ 2147483647 h 171"/>
                <a:gd name="T54" fmla="*/ 2147483647 w 87"/>
                <a:gd name="T55" fmla="*/ 2147483647 h 171"/>
                <a:gd name="T56" fmla="*/ 2147483647 w 87"/>
                <a:gd name="T57" fmla="*/ 2147483647 h 171"/>
                <a:gd name="T58" fmla="*/ 2147483647 w 87"/>
                <a:gd name="T59" fmla="*/ 2147483647 h 171"/>
                <a:gd name="T60" fmla="*/ 2147483647 w 87"/>
                <a:gd name="T61" fmla="*/ 2147483647 h 171"/>
                <a:gd name="T62" fmla="*/ 2147483647 w 87"/>
                <a:gd name="T63" fmla="*/ 2147483647 h 171"/>
                <a:gd name="T64" fmla="*/ 2147483647 w 87"/>
                <a:gd name="T65" fmla="*/ 2147483647 h 171"/>
                <a:gd name="T66" fmla="*/ 2147483647 w 87"/>
                <a:gd name="T67" fmla="*/ 2147483647 h 171"/>
                <a:gd name="T68" fmla="*/ 2147483647 w 87"/>
                <a:gd name="T69" fmla="*/ 2147483647 h 171"/>
                <a:gd name="T70" fmla="*/ 2147483647 w 87"/>
                <a:gd name="T71" fmla="*/ 2147483647 h 171"/>
                <a:gd name="T72" fmla="*/ 2147483647 w 87"/>
                <a:gd name="T73" fmla="*/ 2147483647 h 171"/>
                <a:gd name="T74" fmla="*/ 2147483647 w 87"/>
                <a:gd name="T75" fmla="*/ 2147483647 h 171"/>
                <a:gd name="T76" fmla="*/ 2147483647 w 87"/>
                <a:gd name="T77" fmla="*/ 2147483647 h 171"/>
                <a:gd name="T78" fmla="*/ 2147483647 w 87"/>
                <a:gd name="T79" fmla="*/ 2147483647 h 171"/>
                <a:gd name="T80" fmla="*/ 2147483647 w 87"/>
                <a:gd name="T81" fmla="*/ 2147483647 h 171"/>
                <a:gd name="T82" fmla="*/ 2147483647 w 87"/>
                <a:gd name="T83" fmla="*/ 2147483647 h 171"/>
                <a:gd name="T84" fmla="*/ 2147483647 w 87"/>
                <a:gd name="T85" fmla="*/ 2147483647 h 171"/>
                <a:gd name="T86" fmla="*/ 0 w 87"/>
                <a:gd name="T87" fmla="*/ 0 h 171"/>
                <a:gd name="T88" fmla="*/ 0 w 87"/>
                <a:gd name="T89" fmla="*/ 0 h 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"/>
                <a:gd name="T136" fmla="*/ 0 h 171"/>
                <a:gd name="T137" fmla="*/ 87 w 87"/>
                <a:gd name="T138" fmla="*/ 171 h 1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" h="171">
                  <a:moveTo>
                    <a:pt x="0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87" y="8"/>
                  </a:lnTo>
                  <a:lnTo>
                    <a:pt x="87" y="17"/>
                  </a:lnTo>
                  <a:lnTo>
                    <a:pt x="84" y="27"/>
                  </a:lnTo>
                  <a:lnTo>
                    <a:pt x="81" y="38"/>
                  </a:lnTo>
                  <a:lnTo>
                    <a:pt x="81" y="52"/>
                  </a:lnTo>
                  <a:lnTo>
                    <a:pt x="79" y="68"/>
                  </a:lnTo>
                  <a:lnTo>
                    <a:pt x="79" y="84"/>
                  </a:lnTo>
                  <a:lnTo>
                    <a:pt x="73" y="98"/>
                  </a:lnTo>
                  <a:lnTo>
                    <a:pt x="73" y="114"/>
                  </a:lnTo>
                  <a:lnTo>
                    <a:pt x="68" y="127"/>
                  </a:lnTo>
                  <a:lnTo>
                    <a:pt x="65" y="141"/>
                  </a:lnTo>
                  <a:lnTo>
                    <a:pt x="62" y="152"/>
                  </a:lnTo>
                  <a:lnTo>
                    <a:pt x="60" y="160"/>
                  </a:lnTo>
                  <a:lnTo>
                    <a:pt x="57" y="168"/>
                  </a:lnTo>
                  <a:lnTo>
                    <a:pt x="54" y="171"/>
                  </a:lnTo>
                  <a:lnTo>
                    <a:pt x="46" y="168"/>
                  </a:lnTo>
                  <a:lnTo>
                    <a:pt x="41" y="160"/>
                  </a:lnTo>
                  <a:lnTo>
                    <a:pt x="35" y="152"/>
                  </a:lnTo>
                  <a:lnTo>
                    <a:pt x="33" y="146"/>
                  </a:lnTo>
                  <a:lnTo>
                    <a:pt x="30" y="138"/>
                  </a:lnTo>
                  <a:lnTo>
                    <a:pt x="25" y="133"/>
                  </a:lnTo>
                  <a:lnTo>
                    <a:pt x="22" y="125"/>
                  </a:lnTo>
                  <a:lnTo>
                    <a:pt x="19" y="117"/>
                  </a:lnTo>
                  <a:lnTo>
                    <a:pt x="16" y="111"/>
                  </a:lnTo>
                  <a:lnTo>
                    <a:pt x="14" y="106"/>
                  </a:lnTo>
                  <a:lnTo>
                    <a:pt x="11" y="95"/>
                  </a:lnTo>
                  <a:lnTo>
                    <a:pt x="11" y="92"/>
                  </a:lnTo>
                  <a:lnTo>
                    <a:pt x="14" y="90"/>
                  </a:lnTo>
                  <a:lnTo>
                    <a:pt x="25" y="87"/>
                  </a:lnTo>
                  <a:lnTo>
                    <a:pt x="30" y="81"/>
                  </a:lnTo>
                  <a:lnTo>
                    <a:pt x="35" y="76"/>
                  </a:lnTo>
                  <a:lnTo>
                    <a:pt x="41" y="68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6" y="44"/>
                  </a:lnTo>
                  <a:lnTo>
                    <a:pt x="46" y="33"/>
                  </a:lnTo>
                  <a:lnTo>
                    <a:pt x="46" y="25"/>
                  </a:lnTo>
                  <a:lnTo>
                    <a:pt x="44" y="19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0" name="Freeform 135"/>
            <p:cNvSpPr>
              <a:spLocks/>
            </p:cNvSpPr>
            <p:nvPr/>
          </p:nvSpPr>
          <p:spPr bwMode="auto">
            <a:xfrm>
              <a:off x="6770688" y="2308226"/>
              <a:ext cx="330200" cy="523875"/>
            </a:xfrm>
            <a:custGeom>
              <a:avLst/>
              <a:gdLst>
                <a:gd name="T0" fmla="*/ 2147483647 w 208"/>
                <a:gd name="T1" fmla="*/ 2147483647 h 330"/>
                <a:gd name="T2" fmla="*/ 0 w 208"/>
                <a:gd name="T3" fmla="*/ 2147483647 h 330"/>
                <a:gd name="T4" fmla="*/ 2147483647 w 208"/>
                <a:gd name="T5" fmla="*/ 2147483647 h 330"/>
                <a:gd name="T6" fmla="*/ 2147483647 w 208"/>
                <a:gd name="T7" fmla="*/ 2147483647 h 330"/>
                <a:gd name="T8" fmla="*/ 2147483647 w 208"/>
                <a:gd name="T9" fmla="*/ 2147483647 h 330"/>
                <a:gd name="T10" fmla="*/ 2147483647 w 208"/>
                <a:gd name="T11" fmla="*/ 2147483647 h 330"/>
                <a:gd name="T12" fmla="*/ 2147483647 w 208"/>
                <a:gd name="T13" fmla="*/ 2147483647 h 330"/>
                <a:gd name="T14" fmla="*/ 2147483647 w 208"/>
                <a:gd name="T15" fmla="*/ 2147483647 h 330"/>
                <a:gd name="T16" fmla="*/ 2147483647 w 208"/>
                <a:gd name="T17" fmla="*/ 0 h 330"/>
                <a:gd name="T18" fmla="*/ 2147483647 w 208"/>
                <a:gd name="T19" fmla="*/ 2147483647 h 330"/>
                <a:gd name="T20" fmla="*/ 2147483647 w 208"/>
                <a:gd name="T21" fmla="*/ 2147483647 h 330"/>
                <a:gd name="T22" fmla="*/ 2147483647 w 208"/>
                <a:gd name="T23" fmla="*/ 2147483647 h 330"/>
                <a:gd name="T24" fmla="*/ 2147483647 w 208"/>
                <a:gd name="T25" fmla="*/ 2147483647 h 330"/>
                <a:gd name="T26" fmla="*/ 2147483647 w 208"/>
                <a:gd name="T27" fmla="*/ 2147483647 h 330"/>
                <a:gd name="T28" fmla="*/ 2147483647 w 208"/>
                <a:gd name="T29" fmla="*/ 2147483647 h 330"/>
                <a:gd name="T30" fmla="*/ 2147483647 w 208"/>
                <a:gd name="T31" fmla="*/ 2147483647 h 330"/>
                <a:gd name="T32" fmla="*/ 2147483647 w 208"/>
                <a:gd name="T33" fmla="*/ 2147483647 h 330"/>
                <a:gd name="T34" fmla="*/ 2147483647 w 208"/>
                <a:gd name="T35" fmla="*/ 2147483647 h 330"/>
                <a:gd name="T36" fmla="*/ 2147483647 w 208"/>
                <a:gd name="T37" fmla="*/ 2147483647 h 330"/>
                <a:gd name="T38" fmla="*/ 2147483647 w 208"/>
                <a:gd name="T39" fmla="*/ 2147483647 h 330"/>
                <a:gd name="T40" fmla="*/ 2147483647 w 208"/>
                <a:gd name="T41" fmla="*/ 2147483647 h 330"/>
                <a:gd name="T42" fmla="*/ 2147483647 w 208"/>
                <a:gd name="T43" fmla="*/ 2147483647 h 330"/>
                <a:gd name="T44" fmla="*/ 2147483647 w 208"/>
                <a:gd name="T45" fmla="*/ 2147483647 h 330"/>
                <a:gd name="T46" fmla="*/ 2147483647 w 208"/>
                <a:gd name="T47" fmla="*/ 2147483647 h 330"/>
                <a:gd name="T48" fmla="*/ 2147483647 w 208"/>
                <a:gd name="T49" fmla="*/ 2147483647 h 330"/>
                <a:gd name="T50" fmla="*/ 2147483647 w 208"/>
                <a:gd name="T51" fmla="*/ 2147483647 h 330"/>
                <a:gd name="T52" fmla="*/ 2147483647 w 208"/>
                <a:gd name="T53" fmla="*/ 2147483647 h 330"/>
                <a:gd name="T54" fmla="*/ 2147483647 w 208"/>
                <a:gd name="T55" fmla="*/ 2147483647 h 330"/>
                <a:gd name="T56" fmla="*/ 2147483647 w 208"/>
                <a:gd name="T57" fmla="*/ 2147483647 h 330"/>
                <a:gd name="T58" fmla="*/ 2147483647 w 208"/>
                <a:gd name="T59" fmla="*/ 2147483647 h 330"/>
                <a:gd name="T60" fmla="*/ 2147483647 w 208"/>
                <a:gd name="T61" fmla="*/ 2147483647 h 330"/>
                <a:gd name="T62" fmla="*/ 2147483647 w 208"/>
                <a:gd name="T63" fmla="*/ 2147483647 h 330"/>
                <a:gd name="T64" fmla="*/ 2147483647 w 208"/>
                <a:gd name="T65" fmla="*/ 2147483647 h 330"/>
                <a:gd name="T66" fmla="*/ 2147483647 w 208"/>
                <a:gd name="T67" fmla="*/ 2147483647 h 330"/>
                <a:gd name="T68" fmla="*/ 2147483647 w 208"/>
                <a:gd name="T69" fmla="*/ 2147483647 h 330"/>
                <a:gd name="T70" fmla="*/ 2147483647 w 208"/>
                <a:gd name="T71" fmla="*/ 2147483647 h 330"/>
                <a:gd name="T72" fmla="*/ 2147483647 w 208"/>
                <a:gd name="T73" fmla="*/ 2147483647 h 330"/>
                <a:gd name="T74" fmla="*/ 2147483647 w 208"/>
                <a:gd name="T75" fmla="*/ 2147483647 h 330"/>
                <a:gd name="T76" fmla="*/ 2147483647 w 208"/>
                <a:gd name="T77" fmla="*/ 2147483647 h 330"/>
                <a:gd name="T78" fmla="*/ 2147483647 w 208"/>
                <a:gd name="T79" fmla="*/ 2147483647 h 330"/>
                <a:gd name="T80" fmla="*/ 2147483647 w 208"/>
                <a:gd name="T81" fmla="*/ 2147483647 h 330"/>
                <a:gd name="T82" fmla="*/ 2147483647 w 208"/>
                <a:gd name="T83" fmla="*/ 2147483647 h 330"/>
                <a:gd name="T84" fmla="*/ 2147483647 w 208"/>
                <a:gd name="T85" fmla="*/ 2147483647 h 330"/>
                <a:gd name="T86" fmla="*/ 2147483647 w 208"/>
                <a:gd name="T87" fmla="*/ 2147483647 h 330"/>
                <a:gd name="T88" fmla="*/ 2147483647 w 208"/>
                <a:gd name="T89" fmla="*/ 2147483647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330"/>
                <a:gd name="T137" fmla="*/ 208 w 208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330">
                  <a:moveTo>
                    <a:pt x="84" y="59"/>
                  </a:moveTo>
                  <a:lnTo>
                    <a:pt x="86" y="86"/>
                  </a:lnTo>
                  <a:lnTo>
                    <a:pt x="16" y="100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13" y="29"/>
                  </a:lnTo>
                  <a:lnTo>
                    <a:pt x="27" y="27"/>
                  </a:lnTo>
                  <a:lnTo>
                    <a:pt x="38" y="24"/>
                  </a:lnTo>
                  <a:lnTo>
                    <a:pt x="54" y="21"/>
                  </a:lnTo>
                  <a:lnTo>
                    <a:pt x="73" y="16"/>
                  </a:lnTo>
                  <a:lnTo>
                    <a:pt x="89" y="13"/>
                  </a:lnTo>
                  <a:lnTo>
                    <a:pt x="108" y="10"/>
                  </a:lnTo>
                  <a:lnTo>
                    <a:pt x="124" y="8"/>
                  </a:lnTo>
                  <a:lnTo>
                    <a:pt x="141" y="2"/>
                  </a:lnTo>
                  <a:lnTo>
                    <a:pt x="157" y="2"/>
                  </a:lnTo>
                  <a:lnTo>
                    <a:pt x="170" y="0"/>
                  </a:lnTo>
                  <a:lnTo>
                    <a:pt x="184" y="0"/>
                  </a:lnTo>
                  <a:lnTo>
                    <a:pt x="192" y="2"/>
                  </a:lnTo>
                  <a:lnTo>
                    <a:pt x="200" y="5"/>
                  </a:lnTo>
                  <a:lnTo>
                    <a:pt x="203" y="8"/>
                  </a:lnTo>
                  <a:lnTo>
                    <a:pt x="206" y="13"/>
                  </a:lnTo>
                  <a:lnTo>
                    <a:pt x="206" y="19"/>
                  </a:lnTo>
                  <a:lnTo>
                    <a:pt x="208" y="27"/>
                  </a:lnTo>
                  <a:lnTo>
                    <a:pt x="206" y="32"/>
                  </a:lnTo>
                  <a:lnTo>
                    <a:pt x="203" y="43"/>
                  </a:lnTo>
                  <a:lnTo>
                    <a:pt x="200" y="48"/>
                  </a:lnTo>
                  <a:lnTo>
                    <a:pt x="200" y="59"/>
                  </a:lnTo>
                  <a:lnTo>
                    <a:pt x="195" y="67"/>
                  </a:lnTo>
                  <a:lnTo>
                    <a:pt x="192" y="75"/>
                  </a:lnTo>
                  <a:lnTo>
                    <a:pt x="189" y="83"/>
                  </a:lnTo>
                  <a:lnTo>
                    <a:pt x="187" y="92"/>
                  </a:lnTo>
                  <a:lnTo>
                    <a:pt x="181" y="100"/>
                  </a:lnTo>
                  <a:lnTo>
                    <a:pt x="178" y="105"/>
                  </a:lnTo>
                  <a:lnTo>
                    <a:pt x="178" y="111"/>
                  </a:lnTo>
                  <a:lnTo>
                    <a:pt x="178" y="121"/>
                  </a:lnTo>
                  <a:lnTo>
                    <a:pt x="178" y="132"/>
                  </a:lnTo>
                  <a:lnTo>
                    <a:pt x="176" y="146"/>
                  </a:lnTo>
                  <a:lnTo>
                    <a:pt x="173" y="162"/>
                  </a:lnTo>
                  <a:lnTo>
                    <a:pt x="173" y="181"/>
                  </a:lnTo>
                  <a:lnTo>
                    <a:pt x="173" y="197"/>
                  </a:lnTo>
                  <a:lnTo>
                    <a:pt x="170" y="216"/>
                  </a:lnTo>
                  <a:lnTo>
                    <a:pt x="168" y="232"/>
                  </a:lnTo>
                  <a:lnTo>
                    <a:pt x="165" y="248"/>
                  </a:lnTo>
                  <a:lnTo>
                    <a:pt x="162" y="267"/>
                  </a:lnTo>
                  <a:lnTo>
                    <a:pt x="157" y="278"/>
                  </a:lnTo>
                  <a:lnTo>
                    <a:pt x="154" y="292"/>
                  </a:lnTo>
                  <a:lnTo>
                    <a:pt x="151" y="300"/>
                  </a:lnTo>
                  <a:lnTo>
                    <a:pt x="146" y="305"/>
                  </a:lnTo>
                  <a:lnTo>
                    <a:pt x="135" y="311"/>
                  </a:lnTo>
                  <a:lnTo>
                    <a:pt x="127" y="316"/>
                  </a:lnTo>
                  <a:lnTo>
                    <a:pt x="119" y="319"/>
                  </a:lnTo>
                  <a:lnTo>
                    <a:pt x="111" y="321"/>
                  </a:lnTo>
                  <a:lnTo>
                    <a:pt x="103" y="324"/>
                  </a:lnTo>
                  <a:lnTo>
                    <a:pt x="100" y="327"/>
                  </a:lnTo>
                  <a:lnTo>
                    <a:pt x="95" y="327"/>
                  </a:lnTo>
                  <a:lnTo>
                    <a:pt x="95" y="330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9" y="235"/>
                  </a:lnTo>
                  <a:lnTo>
                    <a:pt x="97" y="240"/>
                  </a:lnTo>
                  <a:lnTo>
                    <a:pt x="105" y="246"/>
                  </a:lnTo>
                  <a:lnTo>
                    <a:pt x="114" y="248"/>
                  </a:lnTo>
                  <a:lnTo>
                    <a:pt x="122" y="246"/>
                  </a:lnTo>
                  <a:lnTo>
                    <a:pt x="127" y="243"/>
                  </a:lnTo>
                  <a:lnTo>
                    <a:pt x="130" y="240"/>
                  </a:lnTo>
                  <a:lnTo>
                    <a:pt x="132" y="235"/>
                  </a:lnTo>
                  <a:lnTo>
                    <a:pt x="135" y="230"/>
                  </a:lnTo>
                  <a:lnTo>
                    <a:pt x="138" y="216"/>
                  </a:lnTo>
                  <a:lnTo>
                    <a:pt x="141" y="208"/>
                  </a:lnTo>
                  <a:lnTo>
                    <a:pt x="143" y="194"/>
                  </a:lnTo>
                  <a:lnTo>
                    <a:pt x="146" y="181"/>
                  </a:lnTo>
                  <a:lnTo>
                    <a:pt x="149" y="167"/>
                  </a:lnTo>
                  <a:lnTo>
                    <a:pt x="151" y="156"/>
                  </a:lnTo>
                  <a:lnTo>
                    <a:pt x="154" y="143"/>
                  </a:lnTo>
                  <a:lnTo>
                    <a:pt x="157" y="129"/>
                  </a:lnTo>
                  <a:lnTo>
                    <a:pt x="157" y="116"/>
                  </a:lnTo>
                  <a:lnTo>
                    <a:pt x="160" y="102"/>
                  </a:lnTo>
                  <a:lnTo>
                    <a:pt x="162" y="94"/>
                  </a:lnTo>
                  <a:lnTo>
                    <a:pt x="165" y="83"/>
                  </a:lnTo>
                  <a:lnTo>
                    <a:pt x="165" y="75"/>
                  </a:lnTo>
                  <a:lnTo>
                    <a:pt x="165" y="70"/>
                  </a:lnTo>
                  <a:lnTo>
                    <a:pt x="165" y="65"/>
                  </a:lnTo>
                  <a:lnTo>
                    <a:pt x="168" y="65"/>
                  </a:lnTo>
                  <a:lnTo>
                    <a:pt x="178" y="29"/>
                  </a:lnTo>
                  <a:lnTo>
                    <a:pt x="32" y="48"/>
                  </a:lnTo>
                  <a:lnTo>
                    <a:pt x="32" y="65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8CC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1" name="Freeform 136"/>
            <p:cNvSpPr>
              <a:spLocks/>
            </p:cNvSpPr>
            <p:nvPr/>
          </p:nvSpPr>
          <p:spPr bwMode="auto">
            <a:xfrm>
              <a:off x="5830888" y="2384426"/>
              <a:ext cx="484187" cy="417513"/>
            </a:xfrm>
            <a:custGeom>
              <a:avLst/>
              <a:gdLst>
                <a:gd name="T0" fmla="*/ 2147483647 w 305"/>
                <a:gd name="T1" fmla="*/ 2147483647 h 263"/>
                <a:gd name="T2" fmla="*/ 2147483647 w 305"/>
                <a:gd name="T3" fmla="*/ 2147483647 h 263"/>
                <a:gd name="T4" fmla="*/ 2147483647 w 305"/>
                <a:gd name="T5" fmla="*/ 2147483647 h 263"/>
                <a:gd name="T6" fmla="*/ 2147483647 w 305"/>
                <a:gd name="T7" fmla="*/ 2147483647 h 263"/>
                <a:gd name="T8" fmla="*/ 2147483647 w 305"/>
                <a:gd name="T9" fmla="*/ 2147483647 h 263"/>
                <a:gd name="T10" fmla="*/ 2147483647 w 305"/>
                <a:gd name="T11" fmla="*/ 2147483647 h 263"/>
                <a:gd name="T12" fmla="*/ 2147483647 w 305"/>
                <a:gd name="T13" fmla="*/ 2147483647 h 263"/>
                <a:gd name="T14" fmla="*/ 2147483647 w 305"/>
                <a:gd name="T15" fmla="*/ 2147483647 h 263"/>
                <a:gd name="T16" fmla="*/ 2147483647 w 305"/>
                <a:gd name="T17" fmla="*/ 2147483647 h 263"/>
                <a:gd name="T18" fmla="*/ 2147483647 w 305"/>
                <a:gd name="T19" fmla="*/ 2147483647 h 263"/>
                <a:gd name="T20" fmla="*/ 2147483647 w 305"/>
                <a:gd name="T21" fmla="*/ 2147483647 h 263"/>
                <a:gd name="T22" fmla="*/ 2147483647 w 305"/>
                <a:gd name="T23" fmla="*/ 2147483647 h 263"/>
                <a:gd name="T24" fmla="*/ 2147483647 w 305"/>
                <a:gd name="T25" fmla="*/ 2147483647 h 263"/>
                <a:gd name="T26" fmla="*/ 2147483647 w 305"/>
                <a:gd name="T27" fmla="*/ 2147483647 h 263"/>
                <a:gd name="T28" fmla="*/ 2147483647 w 305"/>
                <a:gd name="T29" fmla="*/ 2147483647 h 263"/>
                <a:gd name="T30" fmla="*/ 2147483647 w 305"/>
                <a:gd name="T31" fmla="*/ 2147483647 h 263"/>
                <a:gd name="T32" fmla="*/ 2147483647 w 305"/>
                <a:gd name="T33" fmla="*/ 2147483647 h 263"/>
                <a:gd name="T34" fmla="*/ 2147483647 w 305"/>
                <a:gd name="T35" fmla="*/ 2147483647 h 263"/>
                <a:gd name="T36" fmla="*/ 2147483647 w 305"/>
                <a:gd name="T37" fmla="*/ 0 h 263"/>
                <a:gd name="T38" fmla="*/ 2147483647 w 305"/>
                <a:gd name="T39" fmla="*/ 0 h 263"/>
                <a:gd name="T40" fmla="*/ 2147483647 w 305"/>
                <a:gd name="T41" fmla="*/ 0 h 263"/>
                <a:gd name="T42" fmla="*/ 2147483647 w 305"/>
                <a:gd name="T43" fmla="*/ 2147483647 h 263"/>
                <a:gd name="T44" fmla="*/ 2147483647 w 305"/>
                <a:gd name="T45" fmla="*/ 2147483647 h 263"/>
                <a:gd name="T46" fmla="*/ 2147483647 w 305"/>
                <a:gd name="T47" fmla="*/ 2147483647 h 263"/>
                <a:gd name="T48" fmla="*/ 2147483647 w 305"/>
                <a:gd name="T49" fmla="*/ 2147483647 h 263"/>
                <a:gd name="T50" fmla="*/ 2147483647 w 305"/>
                <a:gd name="T51" fmla="*/ 2147483647 h 263"/>
                <a:gd name="T52" fmla="*/ 2147483647 w 305"/>
                <a:gd name="T53" fmla="*/ 2147483647 h 263"/>
                <a:gd name="T54" fmla="*/ 2147483647 w 305"/>
                <a:gd name="T55" fmla="*/ 2147483647 h 263"/>
                <a:gd name="T56" fmla="*/ 2147483647 w 305"/>
                <a:gd name="T57" fmla="*/ 2147483647 h 263"/>
                <a:gd name="T58" fmla="*/ 2147483647 w 305"/>
                <a:gd name="T59" fmla="*/ 2147483647 h 263"/>
                <a:gd name="T60" fmla="*/ 2147483647 w 305"/>
                <a:gd name="T61" fmla="*/ 2147483647 h 263"/>
                <a:gd name="T62" fmla="*/ 2147483647 w 305"/>
                <a:gd name="T63" fmla="*/ 2147483647 h 263"/>
                <a:gd name="T64" fmla="*/ 2147483647 w 305"/>
                <a:gd name="T65" fmla="*/ 2147483647 h 263"/>
                <a:gd name="T66" fmla="*/ 2147483647 w 305"/>
                <a:gd name="T67" fmla="*/ 2147483647 h 263"/>
                <a:gd name="T68" fmla="*/ 2147483647 w 305"/>
                <a:gd name="T69" fmla="*/ 2147483647 h 263"/>
                <a:gd name="T70" fmla="*/ 2147483647 w 305"/>
                <a:gd name="T71" fmla="*/ 2147483647 h 263"/>
                <a:gd name="T72" fmla="*/ 2147483647 w 305"/>
                <a:gd name="T73" fmla="*/ 2147483647 h 263"/>
                <a:gd name="T74" fmla="*/ 2147483647 w 305"/>
                <a:gd name="T75" fmla="*/ 2147483647 h 263"/>
                <a:gd name="T76" fmla="*/ 2147483647 w 305"/>
                <a:gd name="T77" fmla="*/ 2147483647 h 263"/>
                <a:gd name="T78" fmla="*/ 2147483647 w 305"/>
                <a:gd name="T79" fmla="*/ 2147483647 h 263"/>
                <a:gd name="T80" fmla="*/ 2147483647 w 305"/>
                <a:gd name="T81" fmla="*/ 2147483647 h 263"/>
                <a:gd name="T82" fmla="*/ 2147483647 w 305"/>
                <a:gd name="T83" fmla="*/ 2147483647 h 263"/>
                <a:gd name="T84" fmla="*/ 2147483647 w 305"/>
                <a:gd name="T85" fmla="*/ 2147483647 h 263"/>
                <a:gd name="T86" fmla="*/ 2147483647 w 305"/>
                <a:gd name="T87" fmla="*/ 2147483647 h 263"/>
                <a:gd name="T88" fmla="*/ 2147483647 w 305"/>
                <a:gd name="T89" fmla="*/ 2147483647 h 263"/>
                <a:gd name="T90" fmla="*/ 2147483647 w 305"/>
                <a:gd name="T91" fmla="*/ 2147483647 h 263"/>
                <a:gd name="T92" fmla="*/ 2147483647 w 305"/>
                <a:gd name="T93" fmla="*/ 2147483647 h 263"/>
                <a:gd name="T94" fmla="*/ 2147483647 w 305"/>
                <a:gd name="T95" fmla="*/ 2147483647 h 263"/>
                <a:gd name="T96" fmla="*/ 2147483647 w 305"/>
                <a:gd name="T97" fmla="*/ 2147483647 h 263"/>
                <a:gd name="T98" fmla="*/ 2147483647 w 305"/>
                <a:gd name="T99" fmla="*/ 2147483647 h 263"/>
                <a:gd name="T100" fmla="*/ 2147483647 w 305"/>
                <a:gd name="T101" fmla="*/ 2147483647 h 263"/>
                <a:gd name="T102" fmla="*/ 2147483647 w 305"/>
                <a:gd name="T103" fmla="*/ 2147483647 h 263"/>
                <a:gd name="T104" fmla="*/ 2147483647 w 305"/>
                <a:gd name="T105" fmla="*/ 2147483647 h 263"/>
                <a:gd name="T106" fmla="*/ 2147483647 w 305"/>
                <a:gd name="T107" fmla="*/ 2147483647 h 263"/>
                <a:gd name="T108" fmla="*/ 2147483647 w 305"/>
                <a:gd name="T109" fmla="*/ 2147483647 h 263"/>
                <a:gd name="T110" fmla="*/ 2147483647 w 305"/>
                <a:gd name="T111" fmla="*/ 2147483647 h 2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5"/>
                <a:gd name="T169" fmla="*/ 0 h 263"/>
                <a:gd name="T170" fmla="*/ 305 w 305"/>
                <a:gd name="T171" fmla="*/ 263 h 2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5" h="263">
                  <a:moveTo>
                    <a:pt x="270" y="246"/>
                  </a:moveTo>
                  <a:lnTo>
                    <a:pt x="270" y="246"/>
                  </a:lnTo>
                  <a:lnTo>
                    <a:pt x="267" y="246"/>
                  </a:lnTo>
                  <a:lnTo>
                    <a:pt x="262" y="244"/>
                  </a:lnTo>
                  <a:lnTo>
                    <a:pt x="256" y="241"/>
                  </a:lnTo>
                  <a:lnTo>
                    <a:pt x="246" y="238"/>
                  </a:lnTo>
                  <a:lnTo>
                    <a:pt x="238" y="238"/>
                  </a:lnTo>
                  <a:lnTo>
                    <a:pt x="227" y="236"/>
                  </a:lnTo>
                  <a:lnTo>
                    <a:pt x="216" y="233"/>
                  </a:lnTo>
                  <a:lnTo>
                    <a:pt x="202" y="230"/>
                  </a:lnTo>
                  <a:lnTo>
                    <a:pt x="192" y="230"/>
                  </a:lnTo>
                  <a:lnTo>
                    <a:pt x="178" y="227"/>
                  </a:lnTo>
                  <a:lnTo>
                    <a:pt x="165" y="227"/>
                  </a:lnTo>
                  <a:lnTo>
                    <a:pt x="151" y="227"/>
                  </a:lnTo>
                  <a:lnTo>
                    <a:pt x="137" y="227"/>
                  </a:lnTo>
                  <a:lnTo>
                    <a:pt x="127" y="230"/>
                  </a:lnTo>
                  <a:lnTo>
                    <a:pt x="113" y="233"/>
                  </a:lnTo>
                  <a:lnTo>
                    <a:pt x="110" y="233"/>
                  </a:lnTo>
                  <a:lnTo>
                    <a:pt x="105" y="233"/>
                  </a:lnTo>
                  <a:lnTo>
                    <a:pt x="100" y="233"/>
                  </a:lnTo>
                  <a:lnTo>
                    <a:pt x="100" y="236"/>
                  </a:lnTo>
                  <a:lnTo>
                    <a:pt x="97" y="263"/>
                  </a:lnTo>
                  <a:lnTo>
                    <a:pt x="94" y="263"/>
                  </a:lnTo>
                  <a:lnTo>
                    <a:pt x="91" y="260"/>
                  </a:lnTo>
                  <a:lnTo>
                    <a:pt x="86" y="255"/>
                  </a:lnTo>
                  <a:lnTo>
                    <a:pt x="81" y="252"/>
                  </a:lnTo>
                  <a:lnTo>
                    <a:pt x="73" y="246"/>
                  </a:lnTo>
                  <a:lnTo>
                    <a:pt x="64" y="238"/>
                  </a:lnTo>
                  <a:lnTo>
                    <a:pt x="56" y="233"/>
                  </a:lnTo>
                  <a:lnTo>
                    <a:pt x="48" y="225"/>
                  </a:lnTo>
                  <a:lnTo>
                    <a:pt x="37" y="217"/>
                  </a:lnTo>
                  <a:lnTo>
                    <a:pt x="29" y="206"/>
                  </a:lnTo>
                  <a:lnTo>
                    <a:pt x="21" y="198"/>
                  </a:lnTo>
                  <a:lnTo>
                    <a:pt x="16" y="187"/>
                  </a:lnTo>
                  <a:lnTo>
                    <a:pt x="8" y="176"/>
                  </a:lnTo>
                  <a:lnTo>
                    <a:pt x="5" y="165"/>
                  </a:lnTo>
                  <a:lnTo>
                    <a:pt x="0" y="154"/>
                  </a:lnTo>
                  <a:lnTo>
                    <a:pt x="2" y="146"/>
                  </a:lnTo>
                  <a:lnTo>
                    <a:pt x="2" y="133"/>
                  </a:lnTo>
                  <a:lnTo>
                    <a:pt x="5" y="122"/>
                  </a:lnTo>
                  <a:lnTo>
                    <a:pt x="10" y="111"/>
                  </a:lnTo>
                  <a:lnTo>
                    <a:pt x="18" y="100"/>
                  </a:lnTo>
                  <a:lnTo>
                    <a:pt x="24" y="87"/>
                  </a:lnTo>
                  <a:lnTo>
                    <a:pt x="35" y="76"/>
                  </a:lnTo>
                  <a:lnTo>
                    <a:pt x="43" y="65"/>
                  </a:lnTo>
                  <a:lnTo>
                    <a:pt x="54" y="54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6" y="27"/>
                  </a:lnTo>
                  <a:lnTo>
                    <a:pt x="100" y="19"/>
                  </a:lnTo>
                  <a:lnTo>
                    <a:pt x="110" y="14"/>
                  </a:lnTo>
                  <a:lnTo>
                    <a:pt x="121" y="8"/>
                  </a:lnTo>
                  <a:lnTo>
                    <a:pt x="132" y="6"/>
                  </a:lnTo>
                  <a:lnTo>
                    <a:pt x="143" y="3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8" y="3"/>
                  </a:lnTo>
                  <a:lnTo>
                    <a:pt x="211" y="3"/>
                  </a:lnTo>
                  <a:lnTo>
                    <a:pt x="213" y="6"/>
                  </a:lnTo>
                  <a:lnTo>
                    <a:pt x="211" y="6"/>
                  </a:lnTo>
                  <a:lnTo>
                    <a:pt x="208" y="6"/>
                  </a:lnTo>
                  <a:lnTo>
                    <a:pt x="200" y="6"/>
                  </a:lnTo>
                  <a:lnTo>
                    <a:pt x="194" y="8"/>
                  </a:lnTo>
                  <a:lnTo>
                    <a:pt x="183" y="8"/>
                  </a:lnTo>
                  <a:lnTo>
                    <a:pt x="170" y="11"/>
                  </a:lnTo>
                  <a:lnTo>
                    <a:pt x="159" y="17"/>
                  </a:lnTo>
                  <a:lnTo>
                    <a:pt x="148" y="19"/>
                  </a:lnTo>
                  <a:lnTo>
                    <a:pt x="135" y="25"/>
                  </a:lnTo>
                  <a:lnTo>
                    <a:pt x="121" y="30"/>
                  </a:lnTo>
                  <a:lnTo>
                    <a:pt x="108" y="38"/>
                  </a:lnTo>
                  <a:lnTo>
                    <a:pt x="97" y="46"/>
                  </a:lnTo>
                  <a:lnTo>
                    <a:pt x="83" y="54"/>
                  </a:lnTo>
                  <a:lnTo>
                    <a:pt x="73" y="65"/>
                  </a:lnTo>
                  <a:lnTo>
                    <a:pt x="64" y="76"/>
                  </a:lnTo>
                  <a:lnTo>
                    <a:pt x="59" y="90"/>
                  </a:lnTo>
                  <a:lnTo>
                    <a:pt x="51" y="98"/>
                  </a:lnTo>
                  <a:lnTo>
                    <a:pt x="48" y="106"/>
                  </a:lnTo>
                  <a:lnTo>
                    <a:pt x="43" y="114"/>
                  </a:lnTo>
                  <a:lnTo>
                    <a:pt x="40" y="125"/>
                  </a:lnTo>
                  <a:lnTo>
                    <a:pt x="37" y="130"/>
                  </a:lnTo>
                  <a:lnTo>
                    <a:pt x="35" y="138"/>
                  </a:lnTo>
                  <a:lnTo>
                    <a:pt x="35" y="144"/>
                  </a:lnTo>
                  <a:lnTo>
                    <a:pt x="35" y="152"/>
                  </a:lnTo>
                  <a:lnTo>
                    <a:pt x="32" y="160"/>
                  </a:lnTo>
                  <a:lnTo>
                    <a:pt x="35" y="173"/>
                  </a:lnTo>
                  <a:lnTo>
                    <a:pt x="37" y="182"/>
                  </a:lnTo>
                  <a:lnTo>
                    <a:pt x="46" y="192"/>
                  </a:lnTo>
                  <a:lnTo>
                    <a:pt x="51" y="200"/>
                  </a:lnTo>
                  <a:lnTo>
                    <a:pt x="56" y="206"/>
                  </a:lnTo>
                  <a:lnTo>
                    <a:pt x="62" y="211"/>
                  </a:lnTo>
                  <a:lnTo>
                    <a:pt x="67" y="217"/>
                  </a:lnTo>
                  <a:lnTo>
                    <a:pt x="78" y="219"/>
                  </a:lnTo>
                  <a:lnTo>
                    <a:pt x="81" y="219"/>
                  </a:lnTo>
                  <a:lnTo>
                    <a:pt x="81" y="214"/>
                  </a:lnTo>
                  <a:lnTo>
                    <a:pt x="81" y="209"/>
                  </a:lnTo>
                  <a:lnTo>
                    <a:pt x="81" y="203"/>
                  </a:lnTo>
                  <a:lnTo>
                    <a:pt x="81" y="195"/>
                  </a:lnTo>
                  <a:lnTo>
                    <a:pt x="81" y="184"/>
                  </a:lnTo>
                  <a:lnTo>
                    <a:pt x="83" y="173"/>
                  </a:lnTo>
                  <a:lnTo>
                    <a:pt x="86" y="163"/>
                  </a:lnTo>
                  <a:lnTo>
                    <a:pt x="89" y="152"/>
                  </a:lnTo>
                  <a:lnTo>
                    <a:pt x="91" y="138"/>
                  </a:lnTo>
                  <a:lnTo>
                    <a:pt x="97" y="127"/>
                  </a:lnTo>
                  <a:lnTo>
                    <a:pt x="105" y="117"/>
                  </a:lnTo>
                  <a:lnTo>
                    <a:pt x="110" y="103"/>
                  </a:lnTo>
                  <a:lnTo>
                    <a:pt x="121" y="95"/>
                  </a:lnTo>
                  <a:lnTo>
                    <a:pt x="132" y="87"/>
                  </a:lnTo>
                  <a:lnTo>
                    <a:pt x="146" y="79"/>
                  </a:lnTo>
                  <a:lnTo>
                    <a:pt x="173" y="63"/>
                  </a:lnTo>
                  <a:lnTo>
                    <a:pt x="170" y="65"/>
                  </a:lnTo>
                  <a:lnTo>
                    <a:pt x="162" y="73"/>
                  </a:lnTo>
                  <a:lnTo>
                    <a:pt x="156" y="76"/>
                  </a:lnTo>
                  <a:lnTo>
                    <a:pt x="151" y="81"/>
                  </a:lnTo>
                  <a:lnTo>
                    <a:pt x="146" y="90"/>
                  </a:lnTo>
                  <a:lnTo>
                    <a:pt x="140" y="98"/>
                  </a:lnTo>
                  <a:lnTo>
                    <a:pt x="135" y="106"/>
                  </a:lnTo>
                  <a:lnTo>
                    <a:pt x="129" y="117"/>
                  </a:lnTo>
                  <a:lnTo>
                    <a:pt x="121" y="125"/>
                  </a:lnTo>
                  <a:lnTo>
                    <a:pt x="119" y="136"/>
                  </a:lnTo>
                  <a:lnTo>
                    <a:pt x="113" y="146"/>
                  </a:lnTo>
                  <a:lnTo>
                    <a:pt x="113" y="157"/>
                  </a:lnTo>
                  <a:lnTo>
                    <a:pt x="110" y="168"/>
                  </a:lnTo>
                  <a:lnTo>
                    <a:pt x="113" y="182"/>
                  </a:lnTo>
                  <a:lnTo>
                    <a:pt x="116" y="190"/>
                  </a:lnTo>
                  <a:lnTo>
                    <a:pt x="124" y="195"/>
                  </a:lnTo>
                  <a:lnTo>
                    <a:pt x="132" y="198"/>
                  </a:lnTo>
                  <a:lnTo>
                    <a:pt x="135" y="200"/>
                  </a:lnTo>
                  <a:lnTo>
                    <a:pt x="137" y="200"/>
                  </a:lnTo>
                  <a:lnTo>
                    <a:pt x="148" y="203"/>
                  </a:lnTo>
                  <a:lnTo>
                    <a:pt x="154" y="203"/>
                  </a:lnTo>
                  <a:lnTo>
                    <a:pt x="162" y="206"/>
                  </a:lnTo>
                  <a:lnTo>
                    <a:pt x="170" y="209"/>
                  </a:lnTo>
                  <a:lnTo>
                    <a:pt x="178" y="211"/>
                  </a:lnTo>
                  <a:lnTo>
                    <a:pt x="186" y="211"/>
                  </a:lnTo>
                  <a:lnTo>
                    <a:pt x="197" y="211"/>
                  </a:lnTo>
                  <a:lnTo>
                    <a:pt x="208" y="211"/>
                  </a:lnTo>
                  <a:lnTo>
                    <a:pt x="216" y="211"/>
                  </a:lnTo>
                  <a:lnTo>
                    <a:pt x="224" y="211"/>
                  </a:lnTo>
                  <a:lnTo>
                    <a:pt x="232" y="209"/>
                  </a:lnTo>
                  <a:lnTo>
                    <a:pt x="240" y="206"/>
                  </a:lnTo>
                  <a:lnTo>
                    <a:pt x="246" y="203"/>
                  </a:lnTo>
                  <a:lnTo>
                    <a:pt x="251" y="198"/>
                  </a:lnTo>
                  <a:lnTo>
                    <a:pt x="256" y="192"/>
                  </a:lnTo>
                  <a:lnTo>
                    <a:pt x="259" y="184"/>
                  </a:lnTo>
                  <a:lnTo>
                    <a:pt x="265" y="179"/>
                  </a:lnTo>
                  <a:lnTo>
                    <a:pt x="270" y="173"/>
                  </a:lnTo>
                  <a:lnTo>
                    <a:pt x="275" y="165"/>
                  </a:lnTo>
                  <a:lnTo>
                    <a:pt x="278" y="160"/>
                  </a:lnTo>
                  <a:lnTo>
                    <a:pt x="284" y="152"/>
                  </a:lnTo>
                  <a:lnTo>
                    <a:pt x="289" y="144"/>
                  </a:lnTo>
                  <a:lnTo>
                    <a:pt x="292" y="138"/>
                  </a:lnTo>
                  <a:lnTo>
                    <a:pt x="294" y="133"/>
                  </a:lnTo>
                  <a:lnTo>
                    <a:pt x="300" y="127"/>
                  </a:lnTo>
                  <a:lnTo>
                    <a:pt x="302" y="119"/>
                  </a:lnTo>
                  <a:lnTo>
                    <a:pt x="305" y="117"/>
                  </a:lnTo>
                  <a:lnTo>
                    <a:pt x="284" y="200"/>
                  </a:lnTo>
                  <a:lnTo>
                    <a:pt x="273" y="225"/>
                  </a:lnTo>
                  <a:lnTo>
                    <a:pt x="300" y="252"/>
                  </a:lnTo>
                  <a:lnTo>
                    <a:pt x="292" y="260"/>
                  </a:lnTo>
                  <a:lnTo>
                    <a:pt x="270" y="246"/>
                  </a:lnTo>
                  <a:close/>
                </a:path>
              </a:pathLst>
            </a:custGeom>
            <a:solidFill>
              <a:srgbClr val="8AF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2" name="Freeform 137"/>
            <p:cNvSpPr>
              <a:spLocks/>
            </p:cNvSpPr>
            <p:nvPr/>
          </p:nvSpPr>
          <p:spPr bwMode="auto">
            <a:xfrm>
              <a:off x="5846763" y="2457451"/>
              <a:ext cx="654050" cy="884238"/>
            </a:xfrm>
            <a:custGeom>
              <a:avLst/>
              <a:gdLst>
                <a:gd name="T0" fmla="*/ 2147483647 w 412"/>
                <a:gd name="T1" fmla="*/ 2147483647 h 557"/>
                <a:gd name="T2" fmla="*/ 2147483647 w 412"/>
                <a:gd name="T3" fmla="*/ 2147483647 h 557"/>
                <a:gd name="T4" fmla="*/ 2147483647 w 412"/>
                <a:gd name="T5" fmla="*/ 2147483647 h 557"/>
                <a:gd name="T6" fmla="*/ 2147483647 w 412"/>
                <a:gd name="T7" fmla="*/ 2147483647 h 557"/>
                <a:gd name="T8" fmla="*/ 2147483647 w 412"/>
                <a:gd name="T9" fmla="*/ 2147483647 h 557"/>
                <a:gd name="T10" fmla="*/ 2147483647 w 412"/>
                <a:gd name="T11" fmla="*/ 2147483647 h 557"/>
                <a:gd name="T12" fmla="*/ 2147483647 w 412"/>
                <a:gd name="T13" fmla="*/ 2147483647 h 557"/>
                <a:gd name="T14" fmla="*/ 2147483647 w 412"/>
                <a:gd name="T15" fmla="*/ 2147483647 h 557"/>
                <a:gd name="T16" fmla="*/ 2147483647 w 412"/>
                <a:gd name="T17" fmla="*/ 2147483647 h 557"/>
                <a:gd name="T18" fmla="*/ 2147483647 w 412"/>
                <a:gd name="T19" fmla="*/ 2147483647 h 557"/>
                <a:gd name="T20" fmla="*/ 2147483647 w 412"/>
                <a:gd name="T21" fmla="*/ 2147483647 h 557"/>
                <a:gd name="T22" fmla="*/ 2147483647 w 412"/>
                <a:gd name="T23" fmla="*/ 2147483647 h 557"/>
                <a:gd name="T24" fmla="*/ 2147483647 w 412"/>
                <a:gd name="T25" fmla="*/ 2147483647 h 557"/>
                <a:gd name="T26" fmla="*/ 2147483647 w 412"/>
                <a:gd name="T27" fmla="*/ 2147483647 h 557"/>
                <a:gd name="T28" fmla="*/ 2147483647 w 412"/>
                <a:gd name="T29" fmla="*/ 2147483647 h 557"/>
                <a:gd name="T30" fmla="*/ 2147483647 w 412"/>
                <a:gd name="T31" fmla="*/ 2147483647 h 557"/>
                <a:gd name="T32" fmla="*/ 2147483647 w 412"/>
                <a:gd name="T33" fmla="*/ 2147483647 h 557"/>
                <a:gd name="T34" fmla="*/ 2147483647 w 412"/>
                <a:gd name="T35" fmla="*/ 2147483647 h 557"/>
                <a:gd name="T36" fmla="*/ 2147483647 w 412"/>
                <a:gd name="T37" fmla="*/ 2147483647 h 557"/>
                <a:gd name="T38" fmla="*/ 2147483647 w 412"/>
                <a:gd name="T39" fmla="*/ 2147483647 h 557"/>
                <a:gd name="T40" fmla="*/ 2147483647 w 412"/>
                <a:gd name="T41" fmla="*/ 2147483647 h 557"/>
                <a:gd name="T42" fmla="*/ 2147483647 w 412"/>
                <a:gd name="T43" fmla="*/ 2147483647 h 557"/>
                <a:gd name="T44" fmla="*/ 2147483647 w 412"/>
                <a:gd name="T45" fmla="*/ 2147483647 h 557"/>
                <a:gd name="T46" fmla="*/ 2147483647 w 412"/>
                <a:gd name="T47" fmla="*/ 2147483647 h 557"/>
                <a:gd name="T48" fmla="*/ 2147483647 w 412"/>
                <a:gd name="T49" fmla="*/ 2147483647 h 557"/>
                <a:gd name="T50" fmla="*/ 2147483647 w 412"/>
                <a:gd name="T51" fmla="*/ 2147483647 h 557"/>
                <a:gd name="T52" fmla="*/ 2147483647 w 412"/>
                <a:gd name="T53" fmla="*/ 2147483647 h 557"/>
                <a:gd name="T54" fmla="*/ 2147483647 w 412"/>
                <a:gd name="T55" fmla="*/ 2147483647 h 557"/>
                <a:gd name="T56" fmla="*/ 2147483647 w 412"/>
                <a:gd name="T57" fmla="*/ 2147483647 h 557"/>
                <a:gd name="T58" fmla="*/ 2147483647 w 412"/>
                <a:gd name="T59" fmla="*/ 2147483647 h 557"/>
                <a:gd name="T60" fmla="*/ 2147483647 w 412"/>
                <a:gd name="T61" fmla="*/ 2147483647 h 557"/>
                <a:gd name="T62" fmla="*/ 2147483647 w 412"/>
                <a:gd name="T63" fmla="*/ 2147483647 h 557"/>
                <a:gd name="T64" fmla="*/ 2147483647 w 412"/>
                <a:gd name="T65" fmla="*/ 2147483647 h 557"/>
                <a:gd name="T66" fmla="*/ 2147483647 w 412"/>
                <a:gd name="T67" fmla="*/ 2147483647 h 557"/>
                <a:gd name="T68" fmla="*/ 0 w 412"/>
                <a:gd name="T69" fmla="*/ 2147483647 h 557"/>
                <a:gd name="T70" fmla="*/ 0 w 412"/>
                <a:gd name="T71" fmla="*/ 2147483647 h 557"/>
                <a:gd name="T72" fmla="*/ 2147483647 w 412"/>
                <a:gd name="T73" fmla="*/ 2147483647 h 557"/>
                <a:gd name="T74" fmla="*/ 2147483647 w 412"/>
                <a:gd name="T75" fmla="*/ 2147483647 h 557"/>
                <a:gd name="T76" fmla="*/ 2147483647 w 412"/>
                <a:gd name="T77" fmla="*/ 2147483647 h 557"/>
                <a:gd name="T78" fmla="*/ 2147483647 w 412"/>
                <a:gd name="T79" fmla="*/ 2147483647 h 557"/>
                <a:gd name="T80" fmla="*/ 2147483647 w 412"/>
                <a:gd name="T81" fmla="*/ 2147483647 h 557"/>
                <a:gd name="T82" fmla="*/ 2147483647 w 412"/>
                <a:gd name="T83" fmla="*/ 2147483647 h 557"/>
                <a:gd name="T84" fmla="*/ 2147483647 w 412"/>
                <a:gd name="T85" fmla="*/ 2147483647 h 557"/>
                <a:gd name="T86" fmla="*/ 2147483647 w 412"/>
                <a:gd name="T87" fmla="*/ 2147483647 h 557"/>
                <a:gd name="T88" fmla="*/ 2147483647 w 412"/>
                <a:gd name="T89" fmla="*/ 2147483647 h 557"/>
                <a:gd name="T90" fmla="*/ 2147483647 w 412"/>
                <a:gd name="T91" fmla="*/ 2147483647 h 557"/>
                <a:gd name="T92" fmla="*/ 2147483647 w 412"/>
                <a:gd name="T93" fmla="*/ 2147483647 h 557"/>
                <a:gd name="T94" fmla="*/ 2147483647 w 412"/>
                <a:gd name="T95" fmla="*/ 2147483647 h 5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2"/>
                <a:gd name="T145" fmla="*/ 0 h 557"/>
                <a:gd name="T146" fmla="*/ 412 w 412"/>
                <a:gd name="T147" fmla="*/ 557 h 5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2" h="557">
                  <a:moveTo>
                    <a:pt x="322" y="11"/>
                  </a:moveTo>
                  <a:lnTo>
                    <a:pt x="393" y="0"/>
                  </a:lnTo>
                  <a:lnTo>
                    <a:pt x="393" y="6"/>
                  </a:lnTo>
                  <a:lnTo>
                    <a:pt x="390" y="14"/>
                  </a:lnTo>
                  <a:lnTo>
                    <a:pt x="387" y="27"/>
                  </a:lnTo>
                  <a:lnTo>
                    <a:pt x="382" y="41"/>
                  </a:lnTo>
                  <a:lnTo>
                    <a:pt x="379" y="57"/>
                  </a:lnTo>
                  <a:lnTo>
                    <a:pt x="371" y="79"/>
                  </a:lnTo>
                  <a:lnTo>
                    <a:pt x="366" y="100"/>
                  </a:lnTo>
                  <a:lnTo>
                    <a:pt x="352" y="122"/>
                  </a:lnTo>
                  <a:lnTo>
                    <a:pt x="341" y="149"/>
                  </a:lnTo>
                  <a:lnTo>
                    <a:pt x="328" y="176"/>
                  </a:lnTo>
                  <a:lnTo>
                    <a:pt x="311" y="206"/>
                  </a:lnTo>
                  <a:lnTo>
                    <a:pt x="292" y="236"/>
                  </a:lnTo>
                  <a:lnTo>
                    <a:pt x="271" y="268"/>
                  </a:lnTo>
                  <a:lnTo>
                    <a:pt x="246" y="300"/>
                  </a:lnTo>
                  <a:lnTo>
                    <a:pt x="219" y="333"/>
                  </a:lnTo>
                  <a:lnTo>
                    <a:pt x="217" y="338"/>
                  </a:lnTo>
                  <a:lnTo>
                    <a:pt x="214" y="349"/>
                  </a:lnTo>
                  <a:lnTo>
                    <a:pt x="211" y="355"/>
                  </a:lnTo>
                  <a:lnTo>
                    <a:pt x="211" y="363"/>
                  </a:lnTo>
                  <a:lnTo>
                    <a:pt x="209" y="371"/>
                  </a:lnTo>
                  <a:lnTo>
                    <a:pt x="209" y="379"/>
                  </a:lnTo>
                  <a:lnTo>
                    <a:pt x="206" y="387"/>
                  </a:lnTo>
                  <a:lnTo>
                    <a:pt x="206" y="395"/>
                  </a:lnTo>
                  <a:lnTo>
                    <a:pt x="203" y="401"/>
                  </a:lnTo>
                  <a:lnTo>
                    <a:pt x="203" y="409"/>
                  </a:lnTo>
                  <a:lnTo>
                    <a:pt x="203" y="417"/>
                  </a:lnTo>
                  <a:lnTo>
                    <a:pt x="203" y="422"/>
                  </a:lnTo>
                  <a:lnTo>
                    <a:pt x="236" y="449"/>
                  </a:lnTo>
                  <a:lnTo>
                    <a:pt x="233" y="487"/>
                  </a:lnTo>
                  <a:lnTo>
                    <a:pt x="412" y="436"/>
                  </a:lnTo>
                  <a:lnTo>
                    <a:pt x="384" y="455"/>
                  </a:lnTo>
                  <a:lnTo>
                    <a:pt x="368" y="463"/>
                  </a:lnTo>
                  <a:lnTo>
                    <a:pt x="355" y="474"/>
                  </a:lnTo>
                  <a:lnTo>
                    <a:pt x="336" y="484"/>
                  </a:lnTo>
                  <a:lnTo>
                    <a:pt x="320" y="498"/>
                  </a:lnTo>
                  <a:lnTo>
                    <a:pt x="295" y="506"/>
                  </a:lnTo>
                  <a:lnTo>
                    <a:pt x="276" y="517"/>
                  </a:lnTo>
                  <a:lnTo>
                    <a:pt x="255" y="528"/>
                  </a:lnTo>
                  <a:lnTo>
                    <a:pt x="233" y="539"/>
                  </a:lnTo>
                  <a:lnTo>
                    <a:pt x="214" y="544"/>
                  </a:lnTo>
                  <a:lnTo>
                    <a:pt x="192" y="552"/>
                  </a:lnTo>
                  <a:lnTo>
                    <a:pt x="173" y="555"/>
                  </a:lnTo>
                  <a:lnTo>
                    <a:pt x="157" y="557"/>
                  </a:lnTo>
                  <a:lnTo>
                    <a:pt x="146" y="555"/>
                  </a:lnTo>
                  <a:lnTo>
                    <a:pt x="136" y="552"/>
                  </a:lnTo>
                  <a:lnTo>
                    <a:pt x="125" y="549"/>
                  </a:lnTo>
                  <a:lnTo>
                    <a:pt x="117" y="547"/>
                  </a:lnTo>
                  <a:lnTo>
                    <a:pt x="106" y="544"/>
                  </a:lnTo>
                  <a:lnTo>
                    <a:pt x="98" y="539"/>
                  </a:lnTo>
                  <a:lnTo>
                    <a:pt x="87" y="533"/>
                  </a:lnTo>
                  <a:lnTo>
                    <a:pt x="79" y="530"/>
                  </a:lnTo>
                  <a:lnTo>
                    <a:pt x="68" y="525"/>
                  </a:lnTo>
                  <a:lnTo>
                    <a:pt x="60" y="520"/>
                  </a:lnTo>
                  <a:lnTo>
                    <a:pt x="38" y="503"/>
                  </a:lnTo>
                  <a:lnTo>
                    <a:pt x="60" y="509"/>
                  </a:lnTo>
                  <a:lnTo>
                    <a:pt x="68" y="509"/>
                  </a:lnTo>
                  <a:lnTo>
                    <a:pt x="73" y="509"/>
                  </a:lnTo>
                  <a:lnTo>
                    <a:pt x="84" y="511"/>
                  </a:lnTo>
                  <a:lnTo>
                    <a:pt x="92" y="511"/>
                  </a:lnTo>
                  <a:lnTo>
                    <a:pt x="100" y="511"/>
                  </a:lnTo>
                  <a:lnTo>
                    <a:pt x="109" y="511"/>
                  </a:lnTo>
                  <a:lnTo>
                    <a:pt x="119" y="511"/>
                  </a:lnTo>
                  <a:lnTo>
                    <a:pt x="127" y="511"/>
                  </a:lnTo>
                  <a:lnTo>
                    <a:pt x="138" y="514"/>
                  </a:lnTo>
                  <a:lnTo>
                    <a:pt x="144" y="511"/>
                  </a:lnTo>
                  <a:lnTo>
                    <a:pt x="152" y="511"/>
                  </a:lnTo>
                  <a:lnTo>
                    <a:pt x="160" y="511"/>
                  </a:lnTo>
                  <a:lnTo>
                    <a:pt x="165" y="511"/>
                  </a:lnTo>
                  <a:lnTo>
                    <a:pt x="176" y="509"/>
                  </a:lnTo>
                  <a:lnTo>
                    <a:pt x="187" y="506"/>
                  </a:lnTo>
                  <a:lnTo>
                    <a:pt x="192" y="503"/>
                  </a:lnTo>
                  <a:lnTo>
                    <a:pt x="198" y="501"/>
                  </a:lnTo>
                  <a:lnTo>
                    <a:pt x="201" y="498"/>
                  </a:lnTo>
                  <a:lnTo>
                    <a:pt x="201" y="490"/>
                  </a:lnTo>
                  <a:lnTo>
                    <a:pt x="198" y="482"/>
                  </a:lnTo>
                  <a:lnTo>
                    <a:pt x="198" y="474"/>
                  </a:lnTo>
                  <a:lnTo>
                    <a:pt x="198" y="463"/>
                  </a:lnTo>
                  <a:lnTo>
                    <a:pt x="195" y="455"/>
                  </a:lnTo>
                  <a:lnTo>
                    <a:pt x="192" y="447"/>
                  </a:lnTo>
                  <a:lnTo>
                    <a:pt x="190" y="441"/>
                  </a:lnTo>
                  <a:lnTo>
                    <a:pt x="187" y="438"/>
                  </a:lnTo>
                  <a:lnTo>
                    <a:pt x="187" y="433"/>
                  </a:lnTo>
                  <a:lnTo>
                    <a:pt x="184" y="428"/>
                  </a:lnTo>
                  <a:lnTo>
                    <a:pt x="184" y="422"/>
                  </a:lnTo>
                  <a:lnTo>
                    <a:pt x="182" y="411"/>
                  </a:lnTo>
                  <a:lnTo>
                    <a:pt x="182" y="403"/>
                  </a:lnTo>
                  <a:lnTo>
                    <a:pt x="179" y="395"/>
                  </a:lnTo>
                  <a:lnTo>
                    <a:pt x="179" y="387"/>
                  </a:lnTo>
                  <a:lnTo>
                    <a:pt x="179" y="376"/>
                  </a:lnTo>
                  <a:lnTo>
                    <a:pt x="176" y="368"/>
                  </a:lnTo>
                  <a:lnTo>
                    <a:pt x="176" y="360"/>
                  </a:lnTo>
                  <a:lnTo>
                    <a:pt x="176" y="352"/>
                  </a:lnTo>
                  <a:lnTo>
                    <a:pt x="176" y="344"/>
                  </a:lnTo>
                  <a:lnTo>
                    <a:pt x="176" y="338"/>
                  </a:lnTo>
                  <a:lnTo>
                    <a:pt x="173" y="338"/>
                  </a:lnTo>
                  <a:lnTo>
                    <a:pt x="163" y="341"/>
                  </a:lnTo>
                  <a:lnTo>
                    <a:pt x="157" y="341"/>
                  </a:lnTo>
                  <a:lnTo>
                    <a:pt x="149" y="344"/>
                  </a:lnTo>
                  <a:lnTo>
                    <a:pt x="141" y="344"/>
                  </a:lnTo>
                  <a:lnTo>
                    <a:pt x="133" y="346"/>
                  </a:lnTo>
                  <a:lnTo>
                    <a:pt x="125" y="346"/>
                  </a:lnTo>
                  <a:lnTo>
                    <a:pt x="114" y="346"/>
                  </a:lnTo>
                  <a:lnTo>
                    <a:pt x="103" y="346"/>
                  </a:lnTo>
                  <a:lnTo>
                    <a:pt x="92" y="346"/>
                  </a:lnTo>
                  <a:lnTo>
                    <a:pt x="81" y="344"/>
                  </a:lnTo>
                  <a:lnTo>
                    <a:pt x="71" y="344"/>
                  </a:lnTo>
                  <a:lnTo>
                    <a:pt x="60" y="341"/>
                  </a:lnTo>
                  <a:lnTo>
                    <a:pt x="49" y="338"/>
                  </a:lnTo>
                  <a:lnTo>
                    <a:pt x="38" y="336"/>
                  </a:lnTo>
                  <a:lnTo>
                    <a:pt x="30" y="336"/>
                  </a:lnTo>
                  <a:lnTo>
                    <a:pt x="22" y="336"/>
                  </a:lnTo>
                  <a:lnTo>
                    <a:pt x="19" y="341"/>
                  </a:lnTo>
                  <a:lnTo>
                    <a:pt x="14" y="344"/>
                  </a:lnTo>
                  <a:lnTo>
                    <a:pt x="11" y="352"/>
                  </a:lnTo>
                  <a:lnTo>
                    <a:pt x="11" y="357"/>
                  </a:lnTo>
                  <a:lnTo>
                    <a:pt x="11" y="365"/>
                  </a:lnTo>
                  <a:lnTo>
                    <a:pt x="11" y="374"/>
                  </a:lnTo>
                  <a:lnTo>
                    <a:pt x="11" y="382"/>
                  </a:lnTo>
                  <a:lnTo>
                    <a:pt x="11" y="387"/>
                  </a:lnTo>
                  <a:lnTo>
                    <a:pt x="14" y="395"/>
                  </a:lnTo>
                  <a:lnTo>
                    <a:pt x="17" y="401"/>
                  </a:lnTo>
                  <a:lnTo>
                    <a:pt x="17" y="403"/>
                  </a:lnTo>
                  <a:lnTo>
                    <a:pt x="17" y="406"/>
                  </a:lnTo>
                  <a:lnTo>
                    <a:pt x="19" y="409"/>
                  </a:lnTo>
                  <a:lnTo>
                    <a:pt x="127" y="436"/>
                  </a:lnTo>
                  <a:lnTo>
                    <a:pt x="19" y="447"/>
                  </a:lnTo>
                  <a:lnTo>
                    <a:pt x="14" y="436"/>
                  </a:lnTo>
                  <a:lnTo>
                    <a:pt x="11" y="428"/>
                  </a:lnTo>
                  <a:lnTo>
                    <a:pt x="6" y="420"/>
                  </a:lnTo>
                  <a:lnTo>
                    <a:pt x="3" y="411"/>
                  </a:lnTo>
                  <a:lnTo>
                    <a:pt x="3" y="403"/>
                  </a:lnTo>
                  <a:lnTo>
                    <a:pt x="0" y="395"/>
                  </a:lnTo>
                  <a:lnTo>
                    <a:pt x="0" y="387"/>
                  </a:lnTo>
                  <a:lnTo>
                    <a:pt x="0" y="382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3" y="336"/>
                  </a:lnTo>
                  <a:lnTo>
                    <a:pt x="3" y="328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17" y="319"/>
                  </a:lnTo>
                  <a:lnTo>
                    <a:pt x="25" y="319"/>
                  </a:lnTo>
                  <a:lnTo>
                    <a:pt x="33" y="319"/>
                  </a:lnTo>
                  <a:lnTo>
                    <a:pt x="44" y="319"/>
                  </a:lnTo>
                  <a:lnTo>
                    <a:pt x="54" y="319"/>
                  </a:lnTo>
                  <a:lnTo>
                    <a:pt x="65" y="317"/>
                  </a:lnTo>
                  <a:lnTo>
                    <a:pt x="76" y="317"/>
                  </a:lnTo>
                  <a:lnTo>
                    <a:pt x="90" y="317"/>
                  </a:lnTo>
                  <a:lnTo>
                    <a:pt x="103" y="317"/>
                  </a:lnTo>
                  <a:lnTo>
                    <a:pt x="119" y="314"/>
                  </a:lnTo>
                  <a:lnTo>
                    <a:pt x="133" y="311"/>
                  </a:lnTo>
                  <a:lnTo>
                    <a:pt x="146" y="309"/>
                  </a:lnTo>
                  <a:lnTo>
                    <a:pt x="163" y="309"/>
                  </a:lnTo>
                  <a:lnTo>
                    <a:pt x="165" y="306"/>
                  </a:lnTo>
                  <a:lnTo>
                    <a:pt x="173" y="303"/>
                  </a:lnTo>
                  <a:lnTo>
                    <a:pt x="179" y="298"/>
                  </a:lnTo>
                  <a:lnTo>
                    <a:pt x="190" y="292"/>
                  </a:lnTo>
                  <a:lnTo>
                    <a:pt x="198" y="284"/>
                  </a:lnTo>
                  <a:lnTo>
                    <a:pt x="206" y="276"/>
                  </a:lnTo>
                  <a:lnTo>
                    <a:pt x="217" y="265"/>
                  </a:lnTo>
                  <a:lnTo>
                    <a:pt x="228" y="257"/>
                  </a:lnTo>
                  <a:lnTo>
                    <a:pt x="236" y="246"/>
                  </a:lnTo>
                  <a:lnTo>
                    <a:pt x="246" y="236"/>
                  </a:lnTo>
                  <a:lnTo>
                    <a:pt x="255" y="225"/>
                  </a:lnTo>
                  <a:lnTo>
                    <a:pt x="265" y="214"/>
                  </a:lnTo>
                  <a:lnTo>
                    <a:pt x="274" y="203"/>
                  </a:lnTo>
                  <a:lnTo>
                    <a:pt x="282" y="192"/>
                  </a:lnTo>
                  <a:lnTo>
                    <a:pt x="290" y="181"/>
                  </a:lnTo>
                  <a:lnTo>
                    <a:pt x="295" y="173"/>
                  </a:lnTo>
                  <a:lnTo>
                    <a:pt x="303" y="163"/>
                  </a:lnTo>
                  <a:lnTo>
                    <a:pt x="309" y="152"/>
                  </a:lnTo>
                  <a:lnTo>
                    <a:pt x="314" y="138"/>
                  </a:lnTo>
                  <a:lnTo>
                    <a:pt x="320" y="127"/>
                  </a:lnTo>
                  <a:lnTo>
                    <a:pt x="325" y="114"/>
                  </a:lnTo>
                  <a:lnTo>
                    <a:pt x="328" y="100"/>
                  </a:lnTo>
                  <a:lnTo>
                    <a:pt x="333" y="87"/>
                  </a:lnTo>
                  <a:lnTo>
                    <a:pt x="338" y="76"/>
                  </a:lnTo>
                  <a:lnTo>
                    <a:pt x="341" y="62"/>
                  </a:lnTo>
                  <a:lnTo>
                    <a:pt x="347" y="52"/>
                  </a:lnTo>
                  <a:lnTo>
                    <a:pt x="349" y="41"/>
                  </a:lnTo>
                  <a:lnTo>
                    <a:pt x="352" y="35"/>
                  </a:lnTo>
                  <a:lnTo>
                    <a:pt x="352" y="27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22" y="11"/>
                  </a:lnTo>
                  <a:close/>
                </a:path>
              </a:pathLst>
            </a:custGeom>
            <a:solidFill>
              <a:srgbClr val="54C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3" name="Freeform 138"/>
            <p:cNvSpPr>
              <a:spLocks/>
            </p:cNvSpPr>
            <p:nvPr/>
          </p:nvSpPr>
          <p:spPr bwMode="auto">
            <a:xfrm>
              <a:off x="5911850" y="3033713"/>
              <a:ext cx="227012" cy="201613"/>
            </a:xfrm>
            <a:custGeom>
              <a:avLst/>
              <a:gdLst>
                <a:gd name="T0" fmla="*/ 2147483647 w 143"/>
                <a:gd name="T1" fmla="*/ 2147483647 h 127"/>
                <a:gd name="T2" fmla="*/ 2147483647 w 143"/>
                <a:gd name="T3" fmla="*/ 2147483647 h 127"/>
                <a:gd name="T4" fmla="*/ 2147483647 w 143"/>
                <a:gd name="T5" fmla="*/ 2147483647 h 127"/>
                <a:gd name="T6" fmla="*/ 2147483647 w 143"/>
                <a:gd name="T7" fmla="*/ 2147483647 h 127"/>
                <a:gd name="T8" fmla="*/ 2147483647 w 143"/>
                <a:gd name="T9" fmla="*/ 2147483647 h 127"/>
                <a:gd name="T10" fmla="*/ 2147483647 w 143"/>
                <a:gd name="T11" fmla="*/ 2147483647 h 127"/>
                <a:gd name="T12" fmla="*/ 2147483647 w 143"/>
                <a:gd name="T13" fmla="*/ 2147483647 h 127"/>
                <a:gd name="T14" fmla="*/ 2147483647 w 143"/>
                <a:gd name="T15" fmla="*/ 2147483647 h 127"/>
                <a:gd name="T16" fmla="*/ 2147483647 w 143"/>
                <a:gd name="T17" fmla="*/ 2147483647 h 127"/>
                <a:gd name="T18" fmla="*/ 2147483647 w 143"/>
                <a:gd name="T19" fmla="*/ 2147483647 h 127"/>
                <a:gd name="T20" fmla="*/ 2147483647 w 143"/>
                <a:gd name="T21" fmla="*/ 2147483647 h 127"/>
                <a:gd name="T22" fmla="*/ 2147483647 w 143"/>
                <a:gd name="T23" fmla="*/ 2147483647 h 127"/>
                <a:gd name="T24" fmla="*/ 2147483647 w 143"/>
                <a:gd name="T25" fmla="*/ 2147483647 h 127"/>
                <a:gd name="T26" fmla="*/ 2147483647 w 143"/>
                <a:gd name="T27" fmla="*/ 2147483647 h 127"/>
                <a:gd name="T28" fmla="*/ 2147483647 w 143"/>
                <a:gd name="T29" fmla="*/ 2147483647 h 127"/>
                <a:gd name="T30" fmla="*/ 2147483647 w 143"/>
                <a:gd name="T31" fmla="*/ 2147483647 h 127"/>
                <a:gd name="T32" fmla="*/ 2147483647 w 143"/>
                <a:gd name="T33" fmla="*/ 2147483647 h 127"/>
                <a:gd name="T34" fmla="*/ 2147483647 w 143"/>
                <a:gd name="T35" fmla="*/ 2147483647 h 127"/>
                <a:gd name="T36" fmla="*/ 2147483647 w 143"/>
                <a:gd name="T37" fmla="*/ 2147483647 h 127"/>
                <a:gd name="T38" fmla="*/ 2147483647 w 143"/>
                <a:gd name="T39" fmla="*/ 2147483647 h 127"/>
                <a:gd name="T40" fmla="*/ 2147483647 w 143"/>
                <a:gd name="T41" fmla="*/ 2147483647 h 127"/>
                <a:gd name="T42" fmla="*/ 2147483647 w 143"/>
                <a:gd name="T43" fmla="*/ 2147483647 h 127"/>
                <a:gd name="T44" fmla="*/ 2147483647 w 143"/>
                <a:gd name="T45" fmla="*/ 2147483647 h 127"/>
                <a:gd name="T46" fmla="*/ 2147483647 w 143"/>
                <a:gd name="T47" fmla="*/ 2147483647 h 127"/>
                <a:gd name="T48" fmla="*/ 2147483647 w 143"/>
                <a:gd name="T49" fmla="*/ 2147483647 h 127"/>
                <a:gd name="T50" fmla="*/ 2147483647 w 143"/>
                <a:gd name="T51" fmla="*/ 2147483647 h 127"/>
                <a:gd name="T52" fmla="*/ 2147483647 w 143"/>
                <a:gd name="T53" fmla="*/ 2147483647 h 127"/>
                <a:gd name="T54" fmla="*/ 2147483647 w 143"/>
                <a:gd name="T55" fmla="*/ 2147483647 h 127"/>
                <a:gd name="T56" fmla="*/ 2147483647 w 143"/>
                <a:gd name="T57" fmla="*/ 2147483647 h 127"/>
                <a:gd name="T58" fmla="*/ 2147483647 w 143"/>
                <a:gd name="T59" fmla="*/ 2147483647 h 127"/>
                <a:gd name="T60" fmla="*/ 2147483647 w 143"/>
                <a:gd name="T61" fmla="*/ 2147483647 h 127"/>
                <a:gd name="T62" fmla="*/ 2147483647 w 143"/>
                <a:gd name="T63" fmla="*/ 2147483647 h 127"/>
                <a:gd name="T64" fmla="*/ 2147483647 w 143"/>
                <a:gd name="T65" fmla="*/ 2147483647 h 127"/>
                <a:gd name="T66" fmla="*/ 2147483647 w 143"/>
                <a:gd name="T67" fmla="*/ 2147483647 h 127"/>
                <a:gd name="T68" fmla="*/ 2147483647 w 143"/>
                <a:gd name="T69" fmla="*/ 2147483647 h 127"/>
                <a:gd name="T70" fmla="*/ 2147483647 w 143"/>
                <a:gd name="T71" fmla="*/ 2147483647 h 127"/>
                <a:gd name="T72" fmla="*/ 2147483647 w 143"/>
                <a:gd name="T73" fmla="*/ 2147483647 h 127"/>
                <a:gd name="T74" fmla="*/ 2147483647 w 143"/>
                <a:gd name="T75" fmla="*/ 2147483647 h 127"/>
                <a:gd name="T76" fmla="*/ 2147483647 w 143"/>
                <a:gd name="T77" fmla="*/ 2147483647 h 127"/>
                <a:gd name="T78" fmla="*/ 2147483647 w 143"/>
                <a:gd name="T79" fmla="*/ 2147483647 h 127"/>
                <a:gd name="T80" fmla="*/ 2147483647 w 143"/>
                <a:gd name="T81" fmla="*/ 2147483647 h 127"/>
                <a:gd name="T82" fmla="*/ 2147483647 w 143"/>
                <a:gd name="T83" fmla="*/ 2147483647 h 127"/>
                <a:gd name="T84" fmla="*/ 2147483647 w 143"/>
                <a:gd name="T85" fmla="*/ 2147483647 h 127"/>
                <a:gd name="T86" fmla="*/ 2147483647 w 143"/>
                <a:gd name="T87" fmla="*/ 2147483647 h 127"/>
                <a:gd name="T88" fmla="*/ 2147483647 w 143"/>
                <a:gd name="T89" fmla="*/ 2147483647 h 127"/>
                <a:gd name="T90" fmla="*/ 2147483647 w 143"/>
                <a:gd name="T91" fmla="*/ 2147483647 h 127"/>
                <a:gd name="T92" fmla="*/ 2147483647 w 143"/>
                <a:gd name="T93" fmla="*/ 2147483647 h 127"/>
                <a:gd name="T94" fmla="*/ 2147483647 w 143"/>
                <a:gd name="T95" fmla="*/ 2147483647 h 127"/>
                <a:gd name="T96" fmla="*/ 2147483647 w 143"/>
                <a:gd name="T97" fmla="*/ 2147483647 h 127"/>
                <a:gd name="T98" fmla="*/ 2147483647 w 143"/>
                <a:gd name="T99" fmla="*/ 2147483647 h 127"/>
                <a:gd name="T100" fmla="*/ 2147483647 w 143"/>
                <a:gd name="T101" fmla="*/ 2147483647 h 127"/>
                <a:gd name="T102" fmla="*/ 0 w 143"/>
                <a:gd name="T103" fmla="*/ 2147483647 h 127"/>
                <a:gd name="T104" fmla="*/ 2147483647 w 143"/>
                <a:gd name="T105" fmla="*/ 0 h 127"/>
                <a:gd name="T106" fmla="*/ 2147483647 w 143"/>
                <a:gd name="T107" fmla="*/ 2147483647 h 127"/>
                <a:gd name="T108" fmla="*/ 2147483647 w 143"/>
                <a:gd name="T109" fmla="*/ 2147483647 h 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3"/>
                <a:gd name="T166" fmla="*/ 0 h 127"/>
                <a:gd name="T167" fmla="*/ 143 w 143"/>
                <a:gd name="T168" fmla="*/ 127 h 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3" h="127">
                  <a:moveTo>
                    <a:pt x="65" y="16"/>
                  </a:moveTo>
                  <a:lnTo>
                    <a:pt x="78" y="21"/>
                  </a:lnTo>
                  <a:lnTo>
                    <a:pt x="81" y="24"/>
                  </a:lnTo>
                  <a:lnTo>
                    <a:pt x="89" y="32"/>
                  </a:lnTo>
                  <a:lnTo>
                    <a:pt x="95" y="38"/>
                  </a:lnTo>
                  <a:lnTo>
                    <a:pt x="103" y="43"/>
                  </a:lnTo>
                  <a:lnTo>
                    <a:pt x="108" y="48"/>
                  </a:lnTo>
                  <a:lnTo>
                    <a:pt x="116" y="57"/>
                  </a:lnTo>
                  <a:lnTo>
                    <a:pt x="122" y="62"/>
                  </a:lnTo>
                  <a:lnTo>
                    <a:pt x="127" y="70"/>
                  </a:lnTo>
                  <a:lnTo>
                    <a:pt x="132" y="75"/>
                  </a:lnTo>
                  <a:lnTo>
                    <a:pt x="138" y="84"/>
                  </a:lnTo>
                  <a:lnTo>
                    <a:pt x="141" y="89"/>
                  </a:lnTo>
                  <a:lnTo>
                    <a:pt x="143" y="97"/>
                  </a:lnTo>
                  <a:lnTo>
                    <a:pt x="143" y="102"/>
                  </a:lnTo>
                  <a:lnTo>
                    <a:pt x="138" y="108"/>
                  </a:lnTo>
                  <a:lnTo>
                    <a:pt x="132" y="111"/>
                  </a:lnTo>
                  <a:lnTo>
                    <a:pt x="127" y="116"/>
                  </a:lnTo>
                  <a:lnTo>
                    <a:pt x="116" y="119"/>
                  </a:lnTo>
                  <a:lnTo>
                    <a:pt x="108" y="121"/>
                  </a:lnTo>
                  <a:lnTo>
                    <a:pt x="97" y="121"/>
                  </a:lnTo>
                  <a:lnTo>
                    <a:pt x="86" y="124"/>
                  </a:lnTo>
                  <a:lnTo>
                    <a:pt x="76" y="124"/>
                  </a:lnTo>
                  <a:lnTo>
                    <a:pt x="62" y="127"/>
                  </a:lnTo>
                  <a:lnTo>
                    <a:pt x="54" y="127"/>
                  </a:lnTo>
                  <a:lnTo>
                    <a:pt x="46" y="127"/>
                  </a:lnTo>
                  <a:lnTo>
                    <a:pt x="38" y="127"/>
                  </a:lnTo>
                  <a:lnTo>
                    <a:pt x="27" y="127"/>
                  </a:lnTo>
                  <a:lnTo>
                    <a:pt x="35" y="124"/>
                  </a:lnTo>
                  <a:lnTo>
                    <a:pt x="46" y="119"/>
                  </a:lnTo>
                  <a:lnTo>
                    <a:pt x="59" y="116"/>
                  </a:lnTo>
                  <a:lnTo>
                    <a:pt x="70" y="108"/>
                  </a:lnTo>
                  <a:lnTo>
                    <a:pt x="81" y="102"/>
                  </a:lnTo>
                  <a:lnTo>
                    <a:pt x="86" y="94"/>
                  </a:lnTo>
                  <a:lnTo>
                    <a:pt x="92" y="86"/>
                  </a:lnTo>
                  <a:lnTo>
                    <a:pt x="86" y="75"/>
                  </a:lnTo>
                  <a:lnTo>
                    <a:pt x="78" y="67"/>
                  </a:lnTo>
                  <a:lnTo>
                    <a:pt x="73" y="62"/>
                  </a:lnTo>
                  <a:lnTo>
                    <a:pt x="68" y="59"/>
                  </a:lnTo>
                  <a:lnTo>
                    <a:pt x="59" y="57"/>
                  </a:lnTo>
                  <a:lnTo>
                    <a:pt x="54" y="54"/>
                  </a:lnTo>
                  <a:lnTo>
                    <a:pt x="49" y="48"/>
                  </a:lnTo>
                  <a:lnTo>
                    <a:pt x="40" y="46"/>
                  </a:lnTo>
                  <a:lnTo>
                    <a:pt x="32" y="43"/>
                  </a:lnTo>
                  <a:lnTo>
                    <a:pt x="27" y="40"/>
                  </a:lnTo>
                  <a:lnTo>
                    <a:pt x="19" y="38"/>
                  </a:lnTo>
                  <a:lnTo>
                    <a:pt x="11" y="38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21D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4" name="Freeform 139"/>
            <p:cNvSpPr>
              <a:spLocks/>
            </p:cNvSpPr>
            <p:nvPr/>
          </p:nvSpPr>
          <p:spPr bwMode="auto">
            <a:xfrm>
              <a:off x="6100763" y="3351213"/>
              <a:ext cx="420687" cy="55563"/>
            </a:xfrm>
            <a:custGeom>
              <a:avLst/>
              <a:gdLst>
                <a:gd name="T0" fmla="*/ 0 w 265"/>
                <a:gd name="T1" fmla="*/ 2147483647 h 35"/>
                <a:gd name="T2" fmla="*/ 2147483647 w 265"/>
                <a:gd name="T3" fmla="*/ 0 h 35"/>
                <a:gd name="T4" fmla="*/ 2147483647 w 265"/>
                <a:gd name="T5" fmla="*/ 0 h 35"/>
                <a:gd name="T6" fmla="*/ 2147483647 w 265"/>
                <a:gd name="T7" fmla="*/ 2147483647 h 35"/>
                <a:gd name="T8" fmla="*/ 2147483647 w 265"/>
                <a:gd name="T9" fmla="*/ 2147483647 h 35"/>
                <a:gd name="T10" fmla="*/ 2147483647 w 265"/>
                <a:gd name="T11" fmla="*/ 2147483647 h 35"/>
                <a:gd name="T12" fmla="*/ 2147483647 w 265"/>
                <a:gd name="T13" fmla="*/ 2147483647 h 35"/>
                <a:gd name="T14" fmla="*/ 2147483647 w 265"/>
                <a:gd name="T15" fmla="*/ 2147483647 h 35"/>
                <a:gd name="T16" fmla="*/ 2147483647 w 265"/>
                <a:gd name="T17" fmla="*/ 2147483647 h 35"/>
                <a:gd name="T18" fmla="*/ 2147483647 w 265"/>
                <a:gd name="T19" fmla="*/ 2147483647 h 35"/>
                <a:gd name="T20" fmla="*/ 2147483647 w 265"/>
                <a:gd name="T21" fmla="*/ 2147483647 h 35"/>
                <a:gd name="T22" fmla="*/ 2147483647 w 265"/>
                <a:gd name="T23" fmla="*/ 2147483647 h 35"/>
                <a:gd name="T24" fmla="*/ 2147483647 w 265"/>
                <a:gd name="T25" fmla="*/ 2147483647 h 35"/>
                <a:gd name="T26" fmla="*/ 2147483647 w 265"/>
                <a:gd name="T27" fmla="*/ 2147483647 h 35"/>
                <a:gd name="T28" fmla="*/ 2147483647 w 265"/>
                <a:gd name="T29" fmla="*/ 2147483647 h 35"/>
                <a:gd name="T30" fmla="*/ 2147483647 w 265"/>
                <a:gd name="T31" fmla="*/ 2147483647 h 35"/>
                <a:gd name="T32" fmla="*/ 2147483647 w 265"/>
                <a:gd name="T33" fmla="*/ 2147483647 h 35"/>
                <a:gd name="T34" fmla="*/ 2147483647 w 265"/>
                <a:gd name="T35" fmla="*/ 2147483647 h 35"/>
                <a:gd name="T36" fmla="*/ 2147483647 w 265"/>
                <a:gd name="T37" fmla="*/ 2147483647 h 35"/>
                <a:gd name="T38" fmla="*/ 2147483647 w 265"/>
                <a:gd name="T39" fmla="*/ 2147483647 h 35"/>
                <a:gd name="T40" fmla="*/ 2147483647 w 265"/>
                <a:gd name="T41" fmla="*/ 2147483647 h 35"/>
                <a:gd name="T42" fmla="*/ 2147483647 w 265"/>
                <a:gd name="T43" fmla="*/ 2147483647 h 35"/>
                <a:gd name="T44" fmla="*/ 2147483647 w 265"/>
                <a:gd name="T45" fmla="*/ 2147483647 h 35"/>
                <a:gd name="T46" fmla="*/ 2147483647 w 265"/>
                <a:gd name="T47" fmla="*/ 2147483647 h 35"/>
                <a:gd name="T48" fmla="*/ 2147483647 w 265"/>
                <a:gd name="T49" fmla="*/ 2147483647 h 35"/>
                <a:gd name="T50" fmla="*/ 2147483647 w 265"/>
                <a:gd name="T51" fmla="*/ 2147483647 h 35"/>
                <a:gd name="T52" fmla="*/ 2147483647 w 265"/>
                <a:gd name="T53" fmla="*/ 2147483647 h 35"/>
                <a:gd name="T54" fmla="*/ 2147483647 w 265"/>
                <a:gd name="T55" fmla="*/ 2147483647 h 35"/>
                <a:gd name="T56" fmla="*/ 0 w 265"/>
                <a:gd name="T57" fmla="*/ 2147483647 h 35"/>
                <a:gd name="T58" fmla="*/ 0 w 265"/>
                <a:gd name="T59" fmla="*/ 2147483647 h 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5"/>
                <a:gd name="T91" fmla="*/ 0 h 35"/>
                <a:gd name="T92" fmla="*/ 265 w 265"/>
                <a:gd name="T93" fmla="*/ 35 h 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5" h="35">
                  <a:moveTo>
                    <a:pt x="0" y="16"/>
                  </a:moveTo>
                  <a:lnTo>
                    <a:pt x="265" y="0"/>
                  </a:lnTo>
                  <a:lnTo>
                    <a:pt x="262" y="0"/>
                  </a:lnTo>
                  <a:lnTo>
                    <a:pt x="257" y="5"/>
                  </a:lnTo>
                  <a:lnTo>
                    <a:pt x="246" y="11"/>
                  </a:lnTo>
                  <a:lnTo>
                    <a:pt x="238" y="19"/>
                  </a:lnTo>
                  <a:lnTo>
                    <a:pt x="230" y="21"/>
                  </a:lnTo>
                  <a:lnTo>
                    <a:pt x="222" y="24"/>
                  </a:lnTo>
                  <a:lnTo>
                    <a:pt x="214" y="27"/>
                  </a:lnTo>
                  <a:lnTo>
                    <a:pt x="208" y="30"/>
                  </a:lnTo>
                  <a:lnTo>
                    <a:pt x="197" y="32"/>
                  </a:lnTo>
                  <a:lnTo>
                    <a:pt x="189" y="35"/>
                  </a:lnTo>
                  <a:lnTo>
                    <a:pt x="178" y="35"/>
                  </a:lnTo>
                  <a:lnTo>
                    <a:pt x="170" y="35"/>
                  </a:lnTo>
                  <a:lnTo>
                    <a:pt x="160" y="35"/>
                  </a:lnTo>
                  <a:lnTo>
                    <a:pt x="149" y="35"/>
                  </a:lnTo>
                  <a:lnTo>
                    <a:pt x="135" y="32"/>
                  </a:lnTo>
                  <a:lnTo>
                    <a:pt x="122" y="32"/>
                  </a:lnTo>
                  <a:lnTo>
                    <a:pt x="108" y="30"/>
                  </a:lnTo>
                  <a:lnTo>
                    <a:pt x="95" y="30"/>
                  </a:lnTo>
                  <a:lnTo>
                    <a:pt x="81" y="27"/>
                  </a:lnTo>
                  <a:lnTo>
                    <a:pt x="65" y="27"/>
                  </a:lnTo>
                  <a:lnTo>
                    <a:pt x="51" y="24"/>
                  </a:lnTo>
                  <a:lnTo>
                    <a:pt x="38" y="21"/>
                  </a:lnTo>
                  <a:lnTo>
                    <a:pt x="27" y="21"/>
                  </a:lnTo>
                  <a:lnTo>
                    <a:pt x="19" y="19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5" name="Freeform 140"/>
            <p:cNvSpPr>
              <a:spLocks/>
            </p:cNvSpPr>
            <p:nvPr/>
          </p:nvSpPr>
          <p:spPr bwMode="auto">
            <a:xfrm>
              <a:off x="6237288" y="3578226"/>
              <a:ext cx="425450" cy="257175"/>
            </a:xfrm>
            <a:custGeom>
              <a:avLst/>
              <a:gdLst>
                <a:gd name="T0" fmla="*/ 2147483647 w 268"/>
                <a:gd name="T1" fmla="*/ 2147483647 h 162"/>
                <a:gd name="T2" fmla="*/ 2147483647 w 268"/>
                <a:gd name="T3" fmla="*/ 2147483647 h 162"/>
                <a:gd name="T4" fmla="*/ 2147483647 w 268"/>
                <a:gd name="T5" fmla="*/ 2147483647 h 162"/>
                <a:gd name="T6" fmla="*/ 2147483647 w 268"/>
                <a:gd name="T7" fmla="*/ 2147483647 h 162"/>
                <a:gd name="T8" fmla="*/ 2147483647 w 268"/>
                <a:gd name="T9" fmla="*/ 2147483647 h 162"/>
                <a:gd name="T10" fmla="*/ 2147483647 w 268"/>
                <a:gd name="T11" fmla="*/ 2147483647 h 162"/>
                <a:gd name="T12" fmla="*/ 2147483647 w 268"/>
                <a:gd name="T13" fmla="*/ 2147483647 h 162"/>
                <a:gd name="T14" fmla="*/ 2147483647 w 268"/>
                <a:gd name="T15" fmla="*/ 2147483647 h 162"/>
                <a:gd name="T16" fmla="*/ 2147483647 w 268"/>
                <a:gd name="T17" fmla="*/ 2147483647 h 162"/>
                <a:gd name="T18" fmla="*/ 2147483647 w 268"/>
                <a:gd name="T19" fmla="*/ 2147483647 h 162"/>
                <a:gd name="T20" fmla="*/ 2147483647 w 268"/>
                <a:gd name="T21" fmla="*/ 2147483647 h 162"/>
                <a:gd name="T22" fmla="*/ 2147483647 w 268"/>
                <a:gd name="T23" fmla="*/ 2147483647 h 162"/>
                <a:gd name="T24" fmla="*/ 2147483647 w 268"/>
                <a:gd name="T25" fmla="*/ 2147483647 h 162"/>
                <a:gd name="T26" fmla="*/ 2147483647 w 268"/>
                <a:gd name="T27" fmla="*/ 2147483647 h 162"/>
                <a:gd name="T28" fmla="*/ 2147483647 w 268"/>
                <a:gd name="T29" fmla="*/ 0 h 162"/>
                <a:gd name="T30" fmla="*/ 2147483647 w 268"/>
                <a:gd name="T31" fmla="*/ 0 h 162"/>
                <a:gd name="T32" fmla="*/ 2147483647 w 268"/>
                <a:gd name="T33" fmla="*/ 2147483647 h 162"/>
                <a:gd name="T34" fmla="*/ 2147483647 w 268"/>
                <a:gd name="T35" fmla="*/ 2147483647 h 162"/>
                <a:gd name="T36" fmla="*/ 2147483647 w 268"/>
                <a:gd name="T37" fmla="*/ 2147483647 h 162"/>
                <a:gd name="T38" fmla="*/ 2147483647 w 268"/>
                <a:gd name="T39" fmla="*/ 2147483647 h 162"/>
                <a:gd name="T40" fmla="*/ 0 w 268"/>
                <a:gd name="T41" fmla="*/ 2147483647 h 162"/>
                <a:gd name="T42" fmla="*/ 2147483647 w 268"/>
                <a:gd name="T43" fmla="*/ 2147483647 h 162"/>
                <a:gd name="T44" fmla="*/ 2147483647 w 268"/>
                <a:gd name="T45" fmla="*/ 2147483647 h 162"/>
                <a:gd name="T46" fmla="*/ 2147483647 w 268"/>
                <a:gd name="T47" fmla="*/ 2147483647 h 162"/>
                <a:gd name="T48" fmla="*/ 2147483647 w 268"/>
                <a:gd name="T49" fmla="*/ 2147483647 h 162"/>
                <a:gd name="T50" fmla="*/ 2147483647 w 268"/>
                <a:gd name="T51" fmla="*/ 2147483647 h 162"/>
                <a:gd name="T52" fmla="*/ 2147483647 w 268"/>
                <a:gd name="T53" fmla="*/ 2147483647 h 162"/>
                <a:gd name="T54" fmla="*/ 2147483647 w 268"/>
                <a:gd name="T55" fmla="*/ 2147483647 h 162"/>
                <a:gd name="T56" fmla="*/ 2147483647 w 268"/>
                <a:gd name="T57" fmla="*/ 2147483647 h 162"/>
                <a:gd name="T58" fmla="*/ 2147483647 w 268"/>
                <a:gd name="T59" fmla="*/ 2147483647 h 162"/>
                <a:gd name="T60" fmla="*/ 2147483647 w 268"/>
                <a:gd name="T61" fmla="*/ 2147483647 h 162"/>
                <a:gd name="T62" fmla="*/ 2147483647 w 268"/>
                <a:gd name="T63" fmla="*/ 2147483647 h 162"/>
                <a:gd name="T64" fmla="*/ 2147483647 w 268"/>
                <a:gd name="T65" fmla="*/ 2147483647 h 162"/>
                <a:gd name="T66" fmla="*/ 2147483647 w 268"/>
                <a:gd name="T67" fmla="*/ 2147483647 h 162"/>
                <a:gd name="T68" fmla="*/ 2147483647 w 268"/>
                <a:gd name="T69" fmla="*/ 2147483647 h 162"/>
                <a:gd name="T70" fmla="*/ 2147483647 w 268"/>
                <a:gd name="T71" fmla="*/ 2147483647 h 162"/>
                <a:gd name="T72" fmla="*/ 2147483647 w 268"/>
                <a:gd name="T73" fmla="*/ 2147483647 h 162"/>
                <a:gd name="T74" fmla="*/ 2147483647 w 268"/>
                <a:gd name="T75" fmla="*/ 2147483647 h 162"/>
                <a:gd name="T76" fmla="*/ 2147483647 w 268"/>
                <a:gd name="T77" fmla="*/ 2147483647 h 162"/>
                <a:gd name="T78" fmla="*/ 2147483647 w 268"/>
                <a:gd name="T79" fmla="*/ 2147483647 h 162"/>
                <a:gd name="T80" fmla="*/ 2147483647 w 268"/>
                <a:gd name="T81" fmla="*/ 2147483647 h 162"/>
                <a:gd name="T82" fmla="*/ 2147483647 w 268"/>
                <a:gd name="T83" fmla="*/ 2147483647 h 1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8"/>
                <a:gd name="T127" fmla="*/ 0 h 162"/>
                <a:gd name="T128" fmla="*/ 268 w 268"/>
                <a:gd name="T129" fmla="*/ 162 h 1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8" h="162">
                  <a:moveTo>
                    <a:pt x="233" y="71"/>
                  </a:moveTo>
                  <a:lnTo>
                    <a:pt x="230" y="65"/>
                  </a:lnTo>
                  <a:lnTo>
                    <a:pt x="230" y="57"/>
                  </a:lnTo>
                  <a:lnTo>
                    <a:pt x="222" y="49"/>
                  </a:lnTo>
                  <a:lnTo>
                    <a:pt x="217" y="43"/>
                  </a:lnTo>
                  <a:lnTo>
                    <a:pt x="206" y="43"/>
                  </a:lnTo>
                  <a:lnTo>
                    <a:pt x="201" y="49"/>
                  </a:lnTo>
                  <a:lnTo>
                    <a:pt x="198" y="54"/>
                  </a:lnTo>
                  <a:lnTo>
                    <a:pt x="195" y="60"/>
                  </a:lnTo>
                  <a:lnTo>
                    <a:pt x="193" y="65"/>
                  </a:lnTo>
                  <a:lnTo>
                    <a:pt x="193" y="73"/>
                  </a:lnTo>
                  <a:lnTo>
                    <a:pt x="193" y="79"/>
                  </a:lnTo>
                  <a:lnTo>
                    <a:pt x="195" y="79"/>
                  </a:lnTo>
                  <a:lnTo>
                    <a:pt x="193" y="79"/>
                  </a:lnTo>
                  <a:lnTo>
                    <a:pt x="187" y="81"/>
                  </a:lnTo>
                  <a:lnTo>
                    <a:pt x="179" y="81"/>
                  </a:lnTo>
                  <a:lnTo>
                    <a:pt x="171" y="84"/>
                  </a:lnTo>
                  <a:lnTo>
                    <a:pt x="160" y="81"/>
                  </a:lnTo>
                  <a:lnTo>
                    <a:pt x="152" y="81"/>
                  </a:lnTo>
                  <a:lnTo>
                    <a:pt x="144" y="79"/>
                  </a:lnTo>
                  <a:lnTo>
                    <a:pt x="136" y="71"/>
                  </a:lnTo>
                  <a:lnTo>
                    <a:pt x="133" y="65"/>
                  </a:lnTo>
                  <a:lnTo>
                    <a:pt x="130" y="57"/>
                  </a:lnTo>
                  <a:lnTo>
                    <a:pt x="125" y="52"/>
                  </a:lnTo>
                  <a:lnTo>
                    <a:pt x="122" y="43"/>
                  </a:lnTo>
                  <a:lnTo>
                    <a:pt x="111" y="33"/>
                  </a:lnTo>
                  <a:lnTo>
                    <a:pt x="101" y="22"/>
                  </a:lnTo>
                  <a:lnTo>
                    <a:pt x="90" y="11"/>
                  </a:lnTo>
                  <a:lnTo>
                    <a:pt x="79" y="6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44" y="3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1" y="16"/>
                  </a:lnTo>
                  <a:lnTo>
                    <a:pt x="46" y="27"/>
                  </a:lnTo>
                  <a:lnTo>
                    <a:pt x="52" y="35"/>
                  </a:lnTo>
                  <a:lnTo>
                    <a:pt x="57" y="46"/>
                  </a:lnTo>
                  <a:lnTo>
                    <a:pt x="63" y="52"/>
                  </a:lnTo>
                  <a:lnTo>
                    <a:pt x="65" y="54"/>
                  </a:lnTo>
                  <a:lnTo>
                    <a:pt x="0" y="62"/>
                  </a:lnTo>
                  <a:lnTo>
                    <a:pt x="9" y="81"/>
                  </a:lnTo>
                  <a:lnTo>
                    <a:pt x="44" y="92"/>
                  </a:lnTo>
                  <a:lnTo>
                    <a:pt x="0" y="116"/>
                  </a:lnTo>
                  <a:lnTo>
                    <a:pt x="19" y="135"/>
                  </a:lnTo>
                  <a:lnTo>
                    <a:pt x="22" y="135"/>
                  </a:lnTo>
                  <a:lnTo>
                    <a:pt x="28" y="135"/>
                  </a:lnTo>
                  <a:lnTo>
                    <a:pt x="30" y="133"/>
                  </a:lnTo>
                  <a:lnTo>
                    <a:pt x="36" y="133"/>
                  </a:lnTo>
                  <a:lnTo>
                    <a:pt x="44" y="133"/>
                  </a:lnTo>
                  <a:lnTo>
                    <a:pt x="49" y="135"/>
                  </a:lnTo>
                  <a:lnTo>
                    <a:pt x="55" y="135"/>
                  </a:lnTo>
                  <a:lnTo>
                    <a:pt x="63" y="135"/>
                  </a:lnTo>
                  <a:lnTo>
                    <a:pt x="68" y="135"/>
                  </a:lnTo>
                  <a:lnTo>
                    <a:pt x="76" y="135"/>
                  </a:lnTo>
                  <a:lnTo>
                    <a:pt x="84" y="135"/>
                  </a:lnTo>
                  <a:lnTo>
                    <a:pt x="90" y="138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4"/>
                  </a:lnTo>
                  <a:lnTo>
                    <a:pt x="114" y="149"/>
                  </a:lnTo>
                  <a:lnTo>
                    <a:pt x="122" y="152"/>
                  </a:lnTo>
                  <a:lnTo>
                    <a:pt x="130" y="154"/>
                  </a:lnTo>
                  <a:lnTo>
                    <a:pt x="136" y="157"/>
                  </a:lnTo>
                  <a:lnTo>
                    <a:pt x="141" y="160"/>
                  </a:lnTo>
                  <a:lnTo>
                    <a:pt x="144" y="162"/>
                  </a:lnTo>
                  <a:lnTo>
                    <a:pt x="147" y="162"/>
                  </a:lnTo>
                  <a:lnTo>
                    <a:pt x="230" y="146"/>
                  </a:lnTo>
                  <a:lnTo>
                    <a:pt x="233" y="149"/>
                  </a:lnTo>
                  <a:lnTo>
                    <a:pt x="241" y="154"/>
                  </a:lnTo>
                  <a:lnTo>
                    <a:pt x="244" y="157"/>
                  </a:lnTo>
                  <a:lnTo>
                    <a:pt x="252" y="157"/>
                  </a:lnTo>
                  <a:lnTo>
                    <a:pt x="257" y="157"/>
                  </a:lnTo>
                  <a:lnTo>
                    <a:pt x="263" y="154"/>
                  </a:lnTo>
                  <a:lnTo>
                    <a:pt x="266" y="149"/>
                  </a:lnTo>
                  <a:lnTo>
                    <a:pt x="268" y="141"/>
                  </a:lnTo>
                  <a:lnTo>
                    <a:pt x="268" y="133"/>
                  </a:lnTo>
                  <a:lnTo>
                    <a:pt x="268" y="125"/>
                  </a:lnTo>
                  <a:lnTo>
                    <a:pt x="266" y="116"/>
                  </a:lnTo>
                  <a:lnTo>
                    <a:pt x="263" y="111"/>
                  </a:lnTo>
                  <a:lnTo>
                    <a:pt x="260" y="106"/>
                  </a:lnTo>
                  <a:lnTo>
                    <a:pt x="23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6" name="Freeform 141"/>
            <p:cNvSpPr>
              <a:spLocks/>
            </p:cNvSpPr>
            <p:nvPr/>
          </p:nvSpPr>
          <p:spPr bwMode="auto">
            <a:xfrm>
              <a:off x="5422900" y="3144838"/>
              <a:ext cx="441325" cy="476250"/>
            </a:xfrm>
            <a:custGeom>
              <a:avLst/>
              <a:gdLst>
                <a:gd name="T0" fmla="*/ 2147483647 w 278"/>
                <a:gd name="T1" fmla="*/ 2147483647 h 300"/>
                <a:gd name="T2" fmla="*/ 2147483647 w 278"/>
                <a:gd name="T3" fmla="*/ 2147483647 h 300"/>
                <a:gd name="T4" fmla="*/ 2147483647 w 278"/>
                <a:gd name="T5" fmla="*/ 2147483647 h 300"/>
                <a:gd name="T6" fmla="*/ 2147483647 w 278"/>
                <a:gd name="T7" fmla="*/ 2147483647 h 300"/>
                <a:gd name="T8" fmla="*/ 2147483647 w 278"/>
                <a:gd name="T9" fmla="*/ 2147483647 h 300"/>
                <a:gd name="T10" fmla="*/ 2147483647 w 278"/>
                <a:gd name="T11" fmla="*/ 2147483647 h 300"/>
                <a:gd name="T12" fmla="*/ 2147483647 w 278"/>
                <a:gd name="T13" fmla="*/ 2147483647 h 300"/>
                <a:gd name="T14" fmla="*/ 2147483647 w 278"/>
                <a:gd name="T15" fmla="*/ 2147483647 h 300"/>
                <a:gd name="T16" fmla="*/ 2147483647 w 278"/>
                <a:gd name="T17" fmla="*/ 2147483647 h 300"/>
                <a:gd name="T18" fmla="*/ 2147483647 w 278"/>
                <a:gd name="T19" fmla="*/ 2147483647 h 300"/>
                <a:gd name="T20" fmla="*/ 2147483647 w 278"/>
                <a:gd name="T21" fmla="*/ 2147483647 h 300"/>
                <a:gd name="T22" fmla="*/ 2147483647 w 278"/>
                <a:gd name="T23" fmla="*/ 2147483647 h 300"/>
                <a:gd name="T24" fmla="*/ 2147483647 w 278"/>
                <a:gd name="T25" fmla="*/ 2147483647 h 300"/>
                <a:gd name="T26" fmla="*/ 2147483647 w 278"/>
                <a:gd name="T27" fmla="*/ 2147483647 h 300"/>
                <a:gd name="T28" fmla="*/ 2147483647 w 278"/>
                <a:gd name="T29" fmla="*/ 2147483647 h 300"/>
                <a:gd name="T30" fmla="*/ 2147483647 w 278"/>
                <a:gd name="T31" fmla="*/ 2147483647 h 300"/>
                <a:gd name="T32" fmla="*/ 2147483647 w 278"/>
                <a:gd name="T33" fmla="*/ 2147483647 h 300"/>
                <a:gd name="T34" fmla="*/ 2147483647 w 278"/>
                <a:gd name="T35" fmla="*/ 2147483647 h 300"/>
                <a:gd name="T36" fmla="*/ 2147483647 w 278"/>
                <a:gd name="T37" fmla="*/ 0 h 300"/>
                <a:gd name="T38" fmla="*/ 2147483647 w 278"/>
                <a:gd name="T39" fmla="*/ 2147483647 h 300"/>
                <a:gd name="T40" fmla="*/ 2147483647 w 278"/>
                <a:gd name="T41" fmla="*/ 2147483647 h 300"/>
                <a:gd name="T42" fmla="*/ 2147483647 w 278"/>
                <a:gd name="T43" fmla="*/ 2147483647 h 300"/>
                <a:gd name="T44" fmla="*/ 2147483647 w 278"/>
                <a:gd name="T45" fmla="*/ 2147483647 h 300"/>
                <a:gd name="T46" fmla="*/ 2147483647 w 278"/>
                <a:gd name="T47" fmla="*/ 2147483647 h 300"/>
                <a:gd name="T48" fmla="*/ 2147483647 w 278"/>
                <a:gd name="T49" fmla="*/ 2147483647 h 300"/>
                <a:gd name="T50" fmla="*/ 2147483647 w 278"/>
                <a:gd name="T51" fmla="*/ 2147483647 h 300"/>
                <a:gd name="T52" fmla="*/ 2147483647 w 278"/>
                <a:gd name="T53" fmla="*/ 2147483647 h 300"/>
                <a:gd name="T54" fmla="*/ 2147483647 w 278"/>
                <a:gd name="T55" fmla="*/ 2147483647 h 300"/>
                <a:gd name="T56" fmla="*/ 2147483647 w 278"/>
                <a:gd name="T57" fmla="*/ 2147483647 h 300"/>
                <a:gd name="T58" fmla="*/ 2147483647 w 278"/>
                <a:gd name="T59" fmla="*/ 2147483647 h 300"/>
                <a:gd name="T60" fmla="*/ 2147483647 w 278"/>
                <a:gd name="T61" fmla="*/ 2147483647 h 300"/>
                <a:gd name="T62" fmla="*/ 2147483647 w 278"/>
                <a:gd name="T63" fmla="*/ 2147483647 h 300"/>
                <a:gd name="T64" fmla="*/ 2147483647 w 278"/>
                <a:gd name="T65" fmla="*/ 2147483647 h 300"/>
                <a:gd name="T66" fmla="*/ 2147483647 w 278"/>
                <a:gd name="T67" fmla="*/ 2147483647 h 300"/>
                <a:gd name="T68" fmla="*/ 2147483647 w 278"/>
                <a:gd name="T69" fmla="*/ 2147483647 h 300"/>
                <a:gd name="T70" fmla="*/ 2147483647 w 278"/>
                <a:gd name="T71" fmla="*/ 2147483647 h 300"/>
                <a:gd name="T72" fmla="*/ 2147483647 w 278"/>
                <a:gd name="T73" fmla="*/ 2147483647 h 300"/>
                <a:gd name="T74" fmla="*/ 2147483647 w 278"/>
                <a:gd name="T75" fmla="*/ 2147483647 h 300"/>
                <a:gd name="T76" fmla="*/ 2147483647 w 278"/>
                <a:gd name="T77" fmla="*/ 2147483647 h 300"/>
                <a:gd name="T78" fmla="*/ 2147483647 w 278"/>
                <a:gd name="T79" fmla="*/ 2147483647 h 300"/>
                <a:gd name="T80" fmla="*/ 2147483647 w 278"/>
                <a:gd name="T81" fmla="*/ 2147483647 h 300"/>
                <a:gd name="T82" fmla="*/ 2147483647 w 278"/>
                <a:gd name="T83" fmla="*/ 2147483647 h 300"/>
                <a:gd name="T84" fmla="*/ 2147483647 w 278"/>
                <a:gd name="T85" fmla="*/ 2147483647 h 300"/>
                <a:gd name="T86" fmla="*/ 2147483647 w 278"/>
                <a:gd name="T87" fmla="*/ 2147483647 h 300"/>
                <a:gd name="T88" fmla="*/ 2147483647 w 278"/>
                <a:gd name="T89" fmla="*/ 2147483647 h 300"/>
                <a:gd name="T90" fmla="*/ 2147483647 w 278"/>
                <a:gd name="T91" fmla="*/ 2147483647 h 300"/>
                <a:gd name="T92" fmla="*/ 2147483647 w 278"/>
                <a:gd name="T93" fmla="*/ 2147483647 h 300"/>
                <a:gd name="T94" fmla="*/ 2147483647 w 278"/>
                <a:gd name="T95" fmla="*/ 2147483647 h 300"/>
                <a:gd name="T96" fmla="*/ 2147483647 w 278"/>
                <a:gd name="T97" fmla="*/ 2147483647 h 300"/>
                <a:gd name="T98" fmla="*/ 2147483647 w 278"/>
                <a:gd name="T99" fmla="*/ 2147483647 h 300"/>
                <a:gd name="T100" fmla="*/ 2147483647 w 278"/>
                <a:gd name="T101" fmla="*/ 2147483647 h 300"/>
                <a:gd name="T102" fmla="*/ 2147483647 w 278"/>
                <a:gd name="T103" fmla="*/ 2147483647 h 300"/>
                <a:gd name="T104" fmla="*/ 2147483647 w 278"/>
                <a:gd name="T105" fmla="*/ 2147483647 h 300"/>
                <a:gd name="T106" fmla="*/ 2147483647 w 278"/>
                <a:gd name="T107" fmla="*/ 2147483647 h 300"/>
                <a:gd name="T108" fmla="*/ 2147483647 w 278"/>
                <a:gd name="T109" fmla="*/ 2147483647 h 300"/>
                <a:gd name="T110" fmla="*/ 2147483647 w 278"/>
                <a:gd name="T111" fmla="*/ 2147483647 h 300"/>
                <a:gd name="T112" fmla="*/ 2147483647 w 278"/>
                <a:gd name="T113" fmla="*/ 2147483647 h 300"/>
                <a:gd name="T114" fmla="*/ 2147483647 w 278"/>
                <a:gd name="T115" fmla="*/ 2147483647 h 3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8"/>
                <a:gd name="T175" fmla="*/ 0 h 300"/>
                <a:gd name="T176" fmla="*/ 278 w 278"/>
                <a:gd name="T177" fmla="*/ 300 h 3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8" h="300">
                  <a:moveTo>
                    <a:pt x="197" y="300"/>
                  </a:moveTo>
                  <a:lnTo>
                    <a:pt x="200" y="295"/>
                  </a:lnTo>
                  <a:lnTo>
                    <a:pt x="208" y="287"/>
                  </a:lnTo>
                  <a:lnTo>
                    <a:pt x="213" y="279"/>
                  </a:lnTo>
                  <a:lnTo>
                    <a:pt x="221" y="273"/>
                  </a:lnTo>
                  <a:lnTo>
                    <a:pt x="227" y="265"/>
                  </a:lnTo>
                  <a:lnTo>
                    <a:pt x="235" y="257"/>
                  </a:lnTo>
                  <a:lnTo>
                    <a:pt x="243" y="249"/>
                  </a:lnTo>
                  <a:lnTo>
                    <a:pt x="248" y="241"/>
                  </a:lnTo>
                  <a:lnTo>
                    <a:pt x="257" y="235"/>
                  </a:lnTo>
                  <a:lnTo>
                    <a:pt x="262" y="227"/>
                  </a:lnTo>
                  <a:lnTo>
                    <a:pt x="273" y="216"/>
                  </a:lnTo>
                  <a:lnTo>
                    <a:pt x="278" y="211"/>
                  </a:lnTo>
                  <a:lnTo>
                    <a:pt x="275" y="203"/>
                  </a:lnTo>
                  <a:lnTo>
                    <a:pt x="270" y="200"/>
                  </a:lnTo>
                  <a:lnTo>
                    <a:pt x="265" y="197"/>
                  </a:lnTo>
                  <a:lnTo>
                    <a:pt x="259" y="197"/>
                  </a:lnTo>
                  <a:lnTo>
                    <a:pt x="254" y="197"/>
                  </a:lnTo>
                  <a:lnTo>
                    <a:pt x="248" y="200"/>
                  </a:lnTo>
                  <a:lnTo>
                    <a:pt x="240" y="200"/>
                  </a:lnTo>
                  <a:lnTo>
                    <a:pt x="235" y="195"/>
                  </a:lnTo>
                  <a:lnTo>
                    <a:pt x="227" y="187"/>
                  </a:lnTo>
                  <a:lnTo>
                    <a:pt x="221" y="179"/>
                  </a:lnTo>
                  <a:lnTo>
                    <a:pt x="213" y="168"/>
                  </a:lnTo>
                  <a:lnTo>
                    <a:pt x="205" y="157"/>
                  </a:lnTo>
                  <a:lnTo>
                    <a:pt x="197" y="143"/>
                  </a:lnTo>
                  <a:lnTo>
                    <a:pt x="192" y="130"/>
                  </a:lnTo>
                  <a:lnTo>
                    <a:pt x="183" y="114"/>
                  </a:lnTo>
                  <a:lnTo>
                    <a:pt x="178" y="97"/>
                  </a:lnTo>
                  <a:lnTo>
                    <a:pt x="170" y="81"/>
                  </a:lnTo>
                  <a:lnTo>
                    <a:pt x="165" y="68"/>
                  </a:lnTo>
                  <a:lnTo>
                    <a:pt x="159" y="49"/>
                  </a:lnTo>
                  <a:lnTo>
                    <a:pt x="156" y="35"/>
                  </a:lnTo>
                  <a:lnTo>
                    <a:pt x="151" y="19"/>
                  </a:lnTo>
                  <a:lnTo>
                    <a:pt x="151" y="8"/>
                  </a:lnTo>
                  <a:lnTo>
                    <a:pt x="143" y="3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5" y="3"/>
                  </a:lnTo>
                  <a:lnTo>
                    <a:pt x="135" y="5"/>
                  </a:lnTo>
                  <a:lnTo>
                    <a:pt x="135" y="8"/>
                  </a:lnTo>
                  <a:lnTo>
                    <a:pt x="132" y="8"/>
                  </a:lnTo>
                  <a:lnTo>
                    <a:pt x="132" y="11"/>
                  </a:lnTo>
                  <a:lnTo>
                    <a:pt x="132" y="16"/>
                  </a:lnTo>
                  <a:lnTo>
                    <a:pt x="132" y="24"/>
                  </a:lnTo>
                  <a:lnTo>
                    <a:pt x="129" y="32"/>
                  </a:lnTo>
                  <a:lnTo>
                    <a:pt x="127" y="41"/>
                  </a:lnTo>
                  <a:lnTo>
                    <a:pt x="124" y="49"/>
                  </a:lnTo>
                  <a:lnTo>
                    <a:pt x="121" y="60"/>
                  </a:lnTo>
                  <a:lnTo>
                    <a:pt x="113" y="62"/>
                  </a:lnTo>
                  <a:lnTo>
                    <a:pt x="108" y="65"/>
                  </a:lnTo>
                  <a:lnTo>
                    <a:pt x="100" y="65"/>
                  </a:lnTo>
                  <a:lnTo>
                    <a:pt x="94" y="65"/>
                  </a:lnTo>
                  <a:lnTo>
                    <a:pt x="86" y="68"/>
                  </a:lnTo>
                  <a:lnTo>
                    <a:pt x="78" y="70"/>
                  </a:lnTo>
                  <a:lnTo>
                    <a:pt x="70" y="73"/>
                  </a:lnTo>
                  <a:lnTo>
                    <a:pt x="62" y="76"/>
                  </a:lnTo>
                  <a:lnTo>
                    <a:pt x="51" y="78"/>
                  </a:lnTo>
                  <a:lnTo>
                    <a:pt x="43" y="84"/>
                  </a:lnTo>
                  <a:lnTo>
                    <a:pt x="32" y="89"/>
                  </a:lnTo>
                  <a:lnTo>
                    <a:pt x="21" y="95"/>
                  </a:lnTo>
                  <a:lnTo>
                    <a:pt x="13" y="103"/>
                  </a:lnTo>
                  <a:lnTo>
                    <a:pt x="0" y="119"/>
                  </a:lnTo>
                  <a:lnTo>
                    <a:pt x="70" y="108"/>
                  </a:lnTo>
                  <a:lnTo>
                    <a:pt x="62" y="119"/>
                  </a:lnTo>
                  <a:lnTo>
                    <a:pt x="54" y="122"/>
                  </a:lnTo>
                  <a:lnTo>
                    <a:pt x="48" y="127"/>
                  </a:lnTo>
                  <a:lnTo>
                    <a:pt x="40" y="133"/>
                  </a:lnTo>
                  <a:lnTo>
                    <a:pt x="35" y="135"/>
                  </a:lnTo>
                  <a:lnTo>
                    <a:pt x="27" y="141"/>
                  </a:lnTo>
                  <a:lnTo>
                    <a:pt x="21" y="143"/>
                  </a:lnTo>
                  <a:lnTo>
                    <a:pt x="18" y="149"/>
                  </a:lnTo>
                  <a:lnTo>
                    <a:pt x="18" y="151"/>
                  </a:lnTo>
                  <a:lnTo>
                    <a:pt x="21" y="157"/>
                  </a:lnTo>
                  <a:lnTo>
                    <a:pt x="29" y="157"/>
                  </a:lnTo>
                  <a:lnTo>
                    <a:pt x="37" y="157"/>
                  </a:lnTo>
                  <a:lnTo>
                    <a:pt x="48" y="157"/>
                  </a:lnTo>
                  <a:lnTo>
                    <a:pt x="56" y="151"/>
                  </a:lnTo>
                  <a:lnTo>
                    <a:pt x="67" y="151"/>
                  </a:lnTo>
                  <a:lnTo>
                    <a:pt x="73" y="149"/>
                  </a:lnTo>
                  <a:lnTo>
                    <a:pt x="75" y="149"/>
                  </a:lnTo>
                  <a:lnTo>
                    <a:pt x="46" y="189"/>
                  </a:lnTo>
                  <a:lnTo>
                    <a:pt x="59" y="192"/>
                  </a:lnTo>
                  <a:lnTo>
                    <a:pt x="62" y="189"/>
                  </a:lnTo>
                  <a:lnTo>
                    <a:pt x="67" y="187"/>
                  </a:lnTo>
                  <a:lnTo>
                    <a:pt x="75" y="184"/>
                  </a:lnTo>
                  <a:lnTo>
                    <a:pt x="86" y="181"/>
                  </a:lnTo>
                  <a:lnTo>
                    <a:pt x="97" y="176"/>
                  </a:lnTo>
                  <a:lnTo>
                    <a:pt x="108" y="173"/>
                  </a:lnTo>
                  <a:lnTo>
                    <a:pt x="119" y="170"/>
                  </a:lnTo>
                  <a:lnTo>
                    <a:pt x="129" y="168"/>
                  </a:lnTo>
                  <a:lnTo>
                    <a:pt x="135" y="170"/>
                  </a:lnTo>
                  <a:lnTo>
                    <a:pt x="140" y="181"/>
                  </a:lnTo>
                  <a:lnTo>
                    <a:pt x="146" y="187"/>
                  </a:lnTo>
                  <a:lnTo>
                    <a:pt x="151" y="192"/>
                  </a:lnTo>
                  <a:lnTo>
                    <a:pt x="156" y="200"/>
                  </a:lnTo>
                  <a:lnTo>
                    <a:pt x="162" y="211"/>
                  </a:lnTo>
                  <a:lnTo>
                    <a:pt x="165" y="216"/>
                  </a:lnTo>
                  <a:lnTo>
                    <a:pt x="170" y="225"/>
                  </a:lnTo>
                  <a:lnTo>
                    <a:pt x="175" y="233"/>
                  </a:lnTo>
                  <a:lnTo>
                    <a:pt x="178" y="241"/>
                  </a:lnTo>
                  <a:lnTo>
                    <a:pt x="186" y="249"/>
                  </a:lnTo>
                  <a:lnTo>
                    <a:pt x="186" y="254"/>
                  </a:lnTo>
                  <a:lnTo>
                    <a:pt x="183" y="257"/>
                  </a:lnTo>
                  <a:lnTo>
                    <a:pt x="181" y="265"/>
                  </a:lnTo>
                  <a:lnTo>
                    <a:pt x="178" y="270"/>
                  </a:lnTo>
                  <a:lnTo>
                    <a:pt x="175" y="279"/>
                  </a:lnTo>
                  <a:lnTo>
                    <a:pt x="173" y="287"/>
                  </a:lnTo>
                  <a:lnTo>
                    <a:pt x="173" y="292"/>
                  </a:lnTo>
                  <a:lnTo>
                    <a:pt x="173" y="298"/>
                  </a:lnTo>
                  <a:lnTo>
                    <a:pt x="178" y="300"/>
                  </a:lnTo>
                  <a:lnTo>
                    <a:pt x="186" y="300"/>
                  </a:lnTo>
                  <a:lnTo>
                    <a:pt x="192" y="300"/>
                  </a:lnTo>
                  <a:lnTo>
                    <a:pt x="197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7" name="Freeform 142"/>
            <p:cNvSpPr>
              <a:spLocks/>
            </p:cNvSpPr>
            <p:nvPr/>
          </p:nvSpPr>
          <p:spPr bwMode="auto">
            <a:xfrm>
              <a:off x="5422900" y="3132138"/>
              <a:ext cx="466725" cy="493713"/>
            </a:xfrm>
            <a:custGeom>
              <a:avLst/>
              <a:gdLst>
                <a:gd name="T0" fmla="*/ 2147483647 w 294"/>
                <a:gd name="T1" fmla="*/ 2147483647 h 311"/>
                <a:gd name="T2" fmla="*/ 2147483647 w 294"/>
                <a:gd name="T3" fmla="*/ 2147483647 h 311"/>
                <a:gd name="T4" fmla="*/ 2147483647 w 294"/>
                <a:gd name="T5" fmla="*/ 2147483647 h 311"/>
                <a:gd name="T6" fmla="*/ 2147483647 w 294"/>
                <a:gd name="T7" fmla="*/ 2147483647 h 311"/>
                <a:gd name="T8" fmla="*/ 2147483647 w 294"/>
                <a:gd name="T9" fmla="*/ 2147483647 h 311"/>
                <a:gd name="T10" fmla="*/ 2147483647 w 294"/>
                <a:gd name="T11" fmla="*/ 2147483647 h 311"/>
                <a:gd name="T12" fmla="*/ 2147483647 w 294"/>
                <a:gd name="T13" fmla="*/ 2147483647 h 311"/>
                <a:gd name="T14" fmla="*/ 2147483647 w 294"/>
                <a:gd name="T15" fmla="*/ 2147483647 h 311"/>
                <a:gd name="T16" fmla="*/ 2147483647 w 294"/>
                <a:gd name="T17" fmla="*/ 2147483647 h 311"/>
                <a:gd name="T18" fmla="*/ 2147483647 w 294"/>
                <a:gd name="T19" fmla="*/ 2147483647 h 311"/>
                <a:gd name="T20" fmla="*/ 2147483647 w 294"/>
                <a:gd name="T21" fmla="*/ 2147483647 h 311"/>
                <a:gd name="T22" fmla="*/ 2147483647 w 294"/>
                <a:gd name="T23" fmla="*/ 2147483647 h 311"/>
                <a:gd name="T24" fmla="*/ 0 w 294"/>
                <a:gd name="T25" fmla="*/ 2147483647 h 311"/>
                <a:gd name="T26" fmla="*/ 2147483647 w 294"/>
                <a:gd name="T27" fmla="*/ 2147483647 h 311"/>
                <a:gd name="T28" fmla="*/ 2147483647 w 294"/>
                <a:gd name="T29" fmla="*/ 2147483647 h 311"/>
                <a:gd name="T30" fmla="*/ 2147483647 w 294"/>
                <a:gd name="T31" fmla="*/ 2147483647 h 311"/>
                <a:gd name="T32" fmla="*/ 2147483647 w 294"/>
                <a:gd name="T33" fmla="*/ 2147483647 h 311"/>
                <a:gd name="T34" fmla="*/ 2147483647 w 294"/>
                <a:gd name="T35" fmla="*/ 2147483647 h 311"/>
                <a:gd name="T36" fmla="*/ 2147483647 w 294"/>
                <a:gd name="T37" fmla="*/ 2147483647 h 311"/>
                <a:gd name="T38" fmla="*/ 2147483647 w 294"/>
                <a:gd name="T39" fmla="*/ 2147483647 h 311"/>
                <a:gd name="T40" fmla="*/ 2147483647 w 294"/>
                <a:gd name="T41" fmla="*/ 2147483647 h 311"/>
                <a:gd name="T42" fmla="*/ 2147483647 w 294"/>
                <a:gd name="T43" fmla="*/ 2147483647 h 311"/>
                <a:gd name="T44" fmla="*/ 2147483647 w 294"/>
                <a:gd name="T45" fmla="*/ 2147483647 h 311"/>
                <a:gd name="T46" fmla="*/ 2147483647 w 294"/>
                <a:gd name="T47" fmla="*/ 2147483647 h 311"/>
                <a:gd name="T48" fmla="*/ 2147483647 w 294"/>
                <a:gd name="T49" fmla="*/ 2147483647 h 311"/>
                <a:gd name="T50" fmla="*/ 2147483647 w 294"/>
                <a:gd name="T51" fmla="*/ 2147483647 h 311"/>
                <a:gd name="T52" fmla="*/ 2147483647 w 294"/>
                <a:gd name="T53" fmla="*/ 2147483647 h 311"/>
                <a:gd name="T54" fmla="*/ 2147483647 w 294"/>
                <a:gd name="T55" fmla="*/ 2147483647 h 311"/>
                <a:gd name="T56" fmla="*/ 2147483647 w 294"/>
                <a:gd name="T57" fmla="*/ 2147483647 h 311"/>
                <a:gd name="T58" fmla="*/ 2147483647 w 294"/>
                <a:gd name="T59" fmla="*/ 2147483647 h 311"/>
                <a:gd name="T60" fmla="*/ 2147483647 w 294"/>
                <a:gd name="T61" fmla="*/ 2147483647 h 311"/>
                <a:gd name="T62" fmla="*/ 2147483647 w 294"/>
                <a:gd name="T63" fmla="*/ 2147483647 h 311"/>
                <a:gd name="T64" fmla="*/ 2147483647 w 294"/>
                <a:gd name="T65" fmla="*/ 2147483647 h 311"/>
                <a:gd name="T66" fmla="*/ 2147483647 w 294"/>
                <a:gd name="T67" fmla="*/ 2147483647 h 311"/>
                <a:gd name="T68" fmla="*/ 2147483647 w 294"/>
                <a:gd name="T69" fmla="*/ 2147483647 h 311"/>
                <a:gd name="T70" fmla="*/ 2147483647 w 294"/>
                <a:gd name="T71" fmla="*/ 2147483647 h 311"/>
                <a:gd name="T72" fmla="*/ 2147483647 w 294"/>
                <a:gd name="T73" fmla="*/ 2147483647 h 311"/>
                <a:gd name="T74" fmla="*/ 2147483647 w 294"/>
                <a:gd name="T75" fmla="*/ 2147483647 h 311"/>
                <a:gd name="T76" fmla="*/ 2147483647 w 294"/>
                <a:gd name="T77" fmla="*/ 2147483647 h 311"/>
                <a:gd name="T78" fmla="*/ 2147483647 w 294"/>
                <a:gd name="T79" fmla="*/ 2147483647 h 311"/>
                <a:gd name="T80" fmla="*/ 2147483647 w 294"/>
                <a:gd name="T81" fmla="*/ 2147483647 h 311"/>
                <a:gd name="T82" fmla="*/ 2147483647 w 294"/>
                <a:gd name="T83" fmla="*/ 2147483647 h 311"/>
                <a:gd name="T84" fmla="*/ 2147483647 w 294"/>
                <a:gd name="T85" fmla="*/ 2147483647 h 311"/>
                <a:gd name="T86" fmla="*/ 2147483647 w 294"/>
                <a:gd name="T87" fmla="*/ 2147483647 h 311"/>
                <a:gd name="T88" fmla="*/ 2147483647 w 294"/>
                <a:gd name="T89" fmla="*/ 2147483647 h 311"/>
                <a:gd name="T90" fmla="*/ 2147483647 w 294"/>
                <a:gd name="T91" fmla="*/ 2147483647 h 311"/>
                <a:gd name="T92" fmla="*/ 2147483647 w 294"/>
                <a:gd name="T93" fmla="*/ 2147483647 h 311"/>
                <a:gd name="T94" fmla="*/ 2147483647 w 294"/>
                <a:gd name="T95" fmla="*/ 2147483647 h 311"/>
                <a:gd name="T96" fmla="*/ 2147483647 w 294"/>
                <a:gd name="T97" fmla="*/ 2147483647 h 311"/>
                <a:gd name="T98" fmla="*/ 2147483647 w 294"/>
                <a:gd name="T99" fmla="*/ 2147483647 h 311"/>
                <a:gd name="T100" fmla="*/ 2147483647 w 294"/>
                <a:gd name="T101" fmla="*/ 2147483647 h 3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4"/>
                <a:gd name="T154" fmla="*/ 0 h 311"/>
                <a:gd name="T155" fmla="*/ 294 w 294"/>
                <a:gd name="T156" fmla="*/ 311 h 3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4" h="311">
                  <a:moveTo>
                    <a:pt x="270" y="238"/>
                  </a:moveTo>
                  <a:lnTo>
                    <a:pt x="273" y="235"/>
                  </a:lnTo>
                  <a:lnTo>
                    <a:pt x="284" y="224"/>
                  </a:lnTo>
                  <a:lnTo>
                    <a:pt x="292" y="211"/>
                  </a:lnTo>
                  <a:lnTo>
                    <a:pt x="294" y="203"/>
                  </a:lnTo>
                  <a:lnTo>
                    <a:pt x="286" y="197"/>
                  </a:lnTo>
                  <a:lnTo>
                    <a:pt x="278" y="197"/>
                  </a:lnTo>
                  <a:lnTo>
                    <a:pt x="265" y="197"/>
                  </a:lnTo>
                  <a:lnTo>
                    <a:pt x="257" y="195"/>
                  </a:lnTo>
                  <a:lnTo>
                    <a:pt x="251" y="192"/>
                  </a:lnTo>
                  <a:lnTo>
                    <a:pt x="246" y="189"/>
                  </a:lnTo>
                  <a:lnTo>
                    <a:pt x="238" y="187"/>
                  </a:lnTo>
                  <a:lnTo>
                    <a:pt x="229" y="181"/>
                  </a:lnTo>
                  <a:lnTo>
                    <a:pt x="221" y="173"/>
                  </a:lnTo>
                  <a:lnTo>
                    <a:pt x="211" y="165"/>
                  </a:lnTo>
                  <a:lnTo>
                    <a:pt x="205" y="157"/>
                  </a:lnTo>
                  <a:lnTo>
                    <a:pt x="202" y="151"/>
                  </a:lnTo>
                  <a:lnTo>
                    <a:pt x="200" y="143"/>
                  </a:lnTo>
                  <a:lnTo>
                    <a:pt x="194" y="138"/>
                  </a:lnTo>
                  <a:lnTo>
                    <a:pt x="192" y="127"/>
                  </a:lnTo>
                  <a:lnTo>
                    <a:pt x="186" y="119"/>
                  </a:lnTo>
                  <a:lnTo>
                    <a:pt x="183" y="108"/>
                  </a:lnTo>
                  <a:lnTo>
                    <a:pt x="181" y="97"/>
                  </a:lnTo>
                  <a:lnTo>
                    <a:pt x="178" y="86"/>
                  </a:lnTo>
                  <a:lnTo>
                    <a:pt x="175" y="76"/>
                  </a:lnTo>
                  <a:lnTo>
                    <a:pt x="173" y="62"/>
                  </a:lnTo>
                  <a:lnTo>
                    <a:pt x="173" y="51"/>
                  </a:lnTo>
                  <a:lnTo>
                    <a:pt x="170" y="40"/>
                  </a:lnTo>
                  <a:lnTo>
                    <a:pt x="170" y="32"/>
                  </a:lnTo>
                  <a:lnTo>
                    <a:pt x="167" y="22"/>
                  </a:lnTo>
                  <a:lnTo>
                    <a:pt x="167" y="13"/>
                  </a:lnTo>
                  <a:lnTo>
                    <a:pt x="167" y="8"/>
                  </a:lnTo>
                  <a:lnTo>
                    <a:pt x="167" y="3"/>
                  </a:lnTo>
                  <a:lnTo>
                    <a:pt x="167" y="0"/>
                  </a:lnTo>
                  <a:lnTo>
                    <a:pt x="135" y="3"/>
                  </a:lnTo>
                  <a:lnTo>
                    <a:pt x="105" y="57"/>
                  </a:lnTo>
                  <a:lnTo>
                    <a:pt x="100" y="57"/>
                  </a:lnTo>
                  <a:lnTo>
                    <a:pt x="92" y="59"/>
                  </a:lnTo>
                  <a:lnTo>
                    <a:pt x="86" y="59"/>
                  </a:lnTo>
                  <a:lnTo>
                    <a:pt x="78" y="62"/>
                  </a:lnTo>
                  <a:lnTo>
                    <a:pt x="70" y="65"/>
                  </a:lnTo>
                  <a:lnTo>
                    <a:pt x="64" y="68"/>
                  </a:lnTo>
                  <a:lnTo>
                    <a:pt x="56" y="73"/>
                  </a:lnTo>
                  <a:lnTo>
                    <a:pt x="48" y="76"/>
                  </a:lnTo>
                  <a:lnTo>
                    <a:pt x="37" y="78"/>
                  </a:lnTo>
                  <a:lnTo>
                    <a:pt x="32" y="86"/>
                  </a:lnTo>
                  <a:lnTo>
                    <a:pt x="21" y="89"/>
                  </a:lnTo>
                  <a:lnTo>
                    <a:pt x="13" y="95"/>
                  </a:lnTo>
                  <a:lnTo>
                    <a:pt x="8" y="103"/>
                  </a:lnTo>
                  <a:lnTo>
                    <a:pt x="2" y="111"/>
                  </a:lnTo>
                  <a:lnTo>
                    <a:pt x="0" y="114"/>
                  </a:lnTo>
                  <a:lnTo>
                    <a:pt x="0" y="122"/>
                  </a:lnTo>
                  <a:lnTo>
                    <a:pt x="5" y="127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3" y="130"/>
                  </a:lnTo>
                  <a:lnTo>
                    <a:pt x="35" y="138"/>
                  </a:lnTo>
                  <a:lnTo>
                    <a:pt x="24" y="143"/>
                  </a:lnTo>
                  <a:lnTo>
                    <a:pt x="16" y="151"/>
                  </a:lnTo>
                  <a:lnTo>
                    <a:pt x="8" y="157"/>
                  </a:lnTo>
                  <a:lnTo>
                    <a:pt x="8" y="165"/>
                  </a:lnTo>
                  <a:lnTo>
                    <a:pt x="8" y="168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2" y="173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56" y="168"/>
                  </a:lnTo>
                  <a:lnTo>
                    <a:pt x="59" y="168"/>
                  </a:lnTo>
                  <a:lnTo>
                    <a:pt x="37" y="200"/>
                  </a:lnTo>
                  <a:lnTo>
                    <a:pt x="51" y="205"/>
                  </a:lnTo>
                  <a:lnTo>
                    <a:pt x="54" y="205"/>
                  </a:lnTo>
                  <a:lnTo>
                    <a:pt x="59" y="203"/>
                  </a:lnTo>
                  <a:lnTo>
                    <a:pt x="67" y="200"/>
                  </a:lnTo>
                  <a:lnTo>
                    <a:pt x="78" y="197"/>
                  </a:lnTo>
                  <a:lnTo>
                    <a:pt x="89" y="195"/>
                  </a:lnTo>
                  <a:lnTo>
                    <a:pt x="100" y="192"/>
                  </a:lnTo>
                  <a:lnTo>
                    <a:pt x="110" y="192"/>
                  </a:lnTo>
                  <a:lnTo>
                    <a:pt x="119" y="192"/>
                  </a:lnTo>
                  <a:lnTo>
                    <a:pt x="124" y="195"/>
                  </a:lnTo>
                  <a:lnTo>
                    <a:pt x="135" y="205"/>
                  </a:lnTo>
                  <a:lnTo>
                    <a:pt x="137" y="211"/>
                  </a:lnTo>
                  <a:lnTo>
                    <a:pt x="143" y="216"/>
                  </a:lnTo>
                  <a:lnTo>
                    <a:pt x="148" y="224"/>
                  </a:lnTo>
                  <a:lnTo>
                    <a:pt x="156" y="233"/>
                  </a:lnTo>
                  <a:lnTo>
                    <a:pt x="159" y="238"/>
                  </a:lnTo>
                  <a:lnTo>
                    <a:pt x="165" y="243"/>
                  </a:lnTo>
                  <a:lnTo>
                    <a:pt x="167" y="251"/>
                  </a:lnTo>
                  <a:lnTo>
                    <a:pt x="173" y="257"/>
                  </a:lnTo>
                  <a:lnTo>
                    <a:pt x="178" y="265"/>
                  </a:lnTo>
                  <a:lnTo>
                    <a:pt x="181" y="270"/>
                  </a:lnTo>
                  <a:lnTo>
                    <a:pt x="178" y="270"/>
                  </a:lnTo>
                  <a:lnTo>
                    <a:pt x="178" y="273"/>
                  </a:lnTo>
                  <a:lnTo>
                    <a:pt x="173" y="278"/>
                  </a:lnTo>
                  <a:lnTo>
                    <a:pt x="170" y="287"/>
                  </a:lnTo>
                  <a:lnTo>
                    <a:pt x="167" y="292"/>
                  </a:lnTo>
                  <a:lnTo>
                    <a:pt x="167" y="300"/>
                  </a:lnTo>
                  <a:lnTo>
                    <a:pt x="165" y="303"/>
                  </a:lnTo>
                  <a:lnTo>
                    <a:pt x="167" y="308"/>
                  </a:lnTo>
                  <a:lnTo>
                    <a:pt x="170" y="311"/>
                  </a:lnTo>
                  <a:lnTo>
                    <a:pt x="181" y="311"/>
                  </a:lnTo>
                  <a:lnTo>
                    <a:pt x="192" y="311"/>
                  </a:lnTo>
                  <a:lnTo>
                    <a:pt x="194" y="311"/>
                  </a:lnTo>
                  <a:lnTo>
                    <a:pt x="221" y="287"/>
                  </a:lnTo>
                  <a:lnTo>
                    <a:pt x="216" y="287"/>
                  </a:lnTo>
                  <a:lnTo>
                    <a:pt x="211" y="289"/>
                  </a:lnTo>
                  <a:lnTo>
                    <a:pt x="200" y="292"/>
                  </a:lnTo>
                  <a:lnTo>
                    <a:pt x="192" y="292"/>
                  </a:lnTo>
                  <a:lnTo>
                    <a:pt x="189" y="284"/>
                  </a:lnTo>
                  <a:lnTo>
                    <a:pt x="192" y="273"/>
                  </a:lnTo>
                  <a:lnTo>
                    <a:pt x="200" y="265"/>
                  </a:lnTo>
                  <a:lnTo>
                    <a:pt x="194" y="254"/>
                  </a:lnTo>
                  <a:lnTo>
                    <a:pt x="192" y="249"/>
                  </a:lnTo>
                  <a:lnTo>
                    <a:pt x="186" y="241"/>
                  </a:lnTo>
                  <a:lnTo>
                    <a:pt x="181" y="235"/>
                  </a:lnTo>
                  <a:lnTo>
                    <a:pt x="178" y="227"/>
                  </a:lnTo>
                  <a:lnTo>
                    <a:pt x="173" y="219"/>
                  </a:lnTo>
                  <a:lnTo>
                    <a:pt x="167" y="208"/>
                  </a:lnTo>
                  <a:lnTo>
                    <a:pt x="162" y="200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46" y="178"/>
                  </a:lnTo>
                  <a:lnTo>
                    <a:pt x="143" y="173"/>
                  </a:lnTo>
                  <a:lnTo>
                    <a:pt x="140" y="170"/>
                  </a:lnTo>
                  <a:lnTo>
                    <a:pt x="140" y="168"/>
                  </a:lnTo>
                  <a:lnTo>
                    <a:pt x="132" y="165"/>
                  </a:lnTo>
                  <a:lnTo>
                    <a:pt x="124" y="168"/>
                  </a:lnTo>
                  <a:lnTo>
                    <a:pt x="113" y="170"/>
                  </a:lnTo>
                  <a:lnTo>
                    <a:pt x="100" y="173"/>
                  </a:lnTo>
                  <a:lnTo>
                    <a:pt x="89" y="178"/>
                  </a:lnTo>
                  <a:lnTo>
                    <a:pt x="78" y="181"/>
                  </a:lnTo>
                  <a:lnTo>
                    <a:pt x="73" y="184"/>
                  </a:lnTo>
                  <a:lnTo>
                    <a:pt x="70" y="187"/>
                  </a:lnTo>
                  <a:lnTo>
                    <a:pt x="56" y="187"/>
                  </a:lnTo>
                  <a:lnTo>
                    <a:pt x="86" y="151"/>
                  </a:lnTo>
                  <a:lnTo>
                    <a:pt x="83" y="151"/>
                  </a:lnTo>
                  <a:lnTo>
                    <a:pt x="78" y="151"/>
                  </a:lnTo>
                  <a:lnTo>
                    <a:pt x="67" y="151"/>
                  </a:lnTo>
                  <a:lnTo>
                    <a:pt x="59" y="154"/>
                  </a:lnTo>
                  <a:lnTo>
                    <a:pt x="48" y="154"/>
                  </a:lnTo>
                  <a:lnTo>
                    <a:pt x="40" y="157"/>
                  </a:lnTo>
                  <a:lnTo>
                    <a:pt x="35" y="157"/>
                  </a:lnTo>
                  <a:lnTo>
                    <a:pt x="29" y="157"/>
                  </a:lnTo>
                  <a:lnTo>
                    <a:pt x="29" y="154"/>
                  </a:lnTo>
                  <a:lnTo>
                    <a:pt x="37" y="149"/>
                  </a:lnTo>
                  <a:lnTo>
                    <a:pt x="46" y="143"/>
                  </a:lnTo>
                  <a:lnTo>
                    <a:pt x="56" y="138"/>
                  </a:lnTo>
                  <a:lnTo>
                    <a:pt x="67" y="132"/>
                  </a:lnTo>
                  <a:lnTo>
                    <a:pt x="78" y="127"/>
                  </a:lnTo>
                  <a:lnTo>
                    <a:pt x="83" y="124"/>
                  </a:lnTo>
                  <a:lnTo>
                    <a:pt x="86" y="124"/>
                  </a:lnTo>
                  <a:lnTo>
                    <a:pt x="73" y="114"/>
                  </a:lnTo>
                  <a:lnTo>
                    <a:pt x="21" y="114"/>
                  </a:lnTo>
                  <a:lnTo>
                    <a:pt x="21" y="111"/>
                  </a:lnTo>
                  <a:lnTo>
                    <a:pt x="24" y="108"/>
                  </a:lnTo>
                  <a:lnTo>
                    <a:pt x="29" y="103"/>
                  </a:lnTo>
                  <a:lnTo>
                    <a:pt x="37" y="100"/>
                  </a:lnTo>
                  <a:lnTo>
                    <a:pt x="43" y="95"/>
                  </a:lnTo>
                  <a:lnTo>
                    <a:pt x="48" y="92"/>
                  </a:lnTo>
                  <a:lnTo>
                    <a:pt x="54" y="92"/>
                  </a:lnTo>
                  <a:lnTo>
                    <a:pt x="62" y="89"/>
                  </a:lnTo>
                  <a:lnTo>
                    <a:pt x="67" y="86"/>
                  </a:lnTo>
                  <a:lnTo>
                    <a:pt x="78" y="86"/>
                  </a:lnTo>
                  <a:lnTo>
                    <a:pt x="86" y="84"/>
                  </a:lnTo>
                  <a:lnTo>
                    <a:pt x="97" y="84"/>
                  </a:lnTo>
                  <a:lnTo>
                    <a:pt x="102" y="84"/>
                  </a:lnTo>
                  <a:lnTo>
                    <a:pt x="113" y="84"/>
                  </a:lnTo>
                  <a:lnTo>
                    <a:pt x="127" y="84"/>
                  </a:lnTo>
                  <a:lnTo>
                    <a:pt x="146" y="24"/>
                  </a:lnTo>
                  <a:lnTo>
                    <a:pt x="146" y="38"/>
                  </a:lnTo>
                  <a:lnTo>
                    <a:pt x="148" y="49"/>
                  </a:lnTo>
                  <a:lnTo>
                    <a:pt x="148" y="54"/>
                  </a:lnTo>
                  <a:lnTo>
                    <a:pt x="151" y="65"/>
                  </a:lnTo>
                  <a:lnTo>
                    <a:pt x="156" y="76"/>
                  </a:lnTo>
                  <a:lnTo>
                    <a:pt x="159" y="86"/>
                  </a:lnTo>
                  <a:lnTo>
                    <a:pt x="165" y="100"/>
                  </a:lnTo>
                  <a:lnTo>
                    <a:pt x="170" y="114"/>
                  </a:lnTo>
                  <a:lnTo>
                    <a:pt x="175" y="127"/>
                  </a:lnTo>
                  <a:lnTo>
                    <a:pt x="183" y="146"/>
                  </a:lnTo>
                  <a:lnTo>
                    <a:pt x="192" y="159"/>
                  </a:lnTo>
                  <a:lnTo>
                    <a:pt x="197" y="173"/>
                  </a:lnTo>
                  <a:lnTo>
                    <a:pt x="205" y="184"/>
                  </a:lnTo>
                  <a:lnTo>
                    <a:pt x="211" y="192"/>
                  </a:lnTo>
                  <a:lnTo>
                    <a:pt x="216" y="200"/>
                  </a:lnTo>
                  <a:lnTo>
                    <a:pt x="221" y="205"/>
                  </a:lnTo>
                  <a:lnTo>
                    <a:pt x="227" y="211"/>
                  </a:lnTo>
                  <a:lnTo>
                    <a:pt x="235" y="214"/>
                  </a:lnTo>
                  <a:lnTo>
                    <a:pt x="240" y="219"/>
                  </a:lnTo>
                  <a:lnTo>
                    <a:pt x="248" y="219"/>
                  </a:lnTo>
                  <a:lnTo>
                    <a:pt x="251" y="219"/>
                  </a:lnTo>
                  <a:lnTo>
                    <a:pt x="254" y="219"/>
                  </a:lnTo>
                  <a:lnTo>
                    <a:pt x="257" y="219"/>
                  </a:lnTo>
                  <a:lnTo>
                    <a:pt x="262" y="216"/>
                  </a:lnTo>
                  <a:lnTo>
                    <a:pt x="265" y="219"/>
                  </a:lnTo>
                  <a:lnTo>
                    <a:pt x="265" y="227"/>
                  </a:lnTo>
                  <a:lnTo>
                    <a:pt x="259" y="230"/>
                  </a:lnTo>
                  <a:lnTo>
                    <a:pt x="254" y="238"/>
                  </a:lnTo>
                  <a:lnTo>
                    <a:pt x="243" y="243"/>
                  </a:lnTo>
                  <a:lnTo>
                    <a:pt x="235" y="251"/>
                  </a:lnTo>
                  <a:lnTo>
                    <a:pt x="227" y="254"/>
                  </a:lnTo>
                  <a:lnTo>
                    <a:pt x="221" y="260"/>
                  </a:lnTo>
                  <a:lnTo>
                    <a:pt x="216" y="262"/>
                  </a:lnTo>
                  <a:lnTo>
                    <a:pt x="213" y="265"/>
                  </a:lnTo>
                  <a:lnTo>
                    <a:pt x="259" y="254"/>
                  </a:lnTo>
                  <a:lnTo>
                    <a:pt x="27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8" name="Freeform 143"/>
            <p:cNvSpPr>
              <a:spLocks/>
            </p:cNvSpPr>
            <p:nvPr/>
          </p:nvSpPr>
          <p:spPr bwMode="auto">
            <a:xfrm>
              <a:off x="6272213" y="3603626"/>
              <a:ext cx="377825" cy="211138"/>
            </a:xfrm>
            <a:custGeom>
              <a:avLst/>
              <a:gdLst>
                <a:gd name="T0" fmla="*/ 2147483647 w 238"/>
                <a:gd name="T1" fmla="*/ 2147483647 h 133"/>
                <a:gd name="T2" fmla="*/ 2147483647 w 238"/>
                <a:gd name="T3" fmla="*/ 2147483647 h 133"/>
                <a:gd name="T4" fmla="*/ 2147483647 w 238"/>
                <a:gd name="T5" fmla="*/ 2147483647 h 133"/>
                <a:gd name="T6" fmla="*/ 2147483647 w 238"/>
                <a:gd name="T7" fmla="*/ 2147483647 h 133"/>
                <a:gd name="T8" fmla="*/ 2147483647 w 238"/>
                <a:gd name="T9" fmla="*/ 2147483647 h 133"/>
                <a:gd name="T10" fmla="*/ 2147483647 w 238"/>
                <a:gd name="T11" fmla="*/ 2147483647 h 133"/>
                <a:gd name="T12" fmla="*/ 2147483647 w 238"/>
                <a:gd name="T13" fmla="*/ 2147483647 h 133"/>
                <a:gd name="T14" fmla="*/ 2147483647 w 238"/>
                <a:gd name="T15" fmla="*/ 2147483647 h 133"/>
                <a:gd name="T16" fmla="*/ 2147483647 w 238"/>
                <a:gd name="T17" fmla="*/ 2147483647 h 133"/>
                <a:gd name="T18" fmla="*/ 2147483647 w 238"/>
                <a:gd name="T19" fmla="*/ 2147483647 h 133"/>
                <a:gd name="T20" fmla="*/ 2147483647 w 238"/>
                <a:gd name="T21" fmla="*/ 2147483647 h 133"/>
                <a:gd name="T22" fmla="*/ 2147483647 w 238"/>
                <a:gd name="T23" fmla="*/ 2147483647 h 133"/>
                <a:gd name="T24" fmla="*/ 2147483647 w 238"/>
                <a:gd name="T25" fmla="*/ 2147483647 h 133"/>
                <a:gd name="T26" fmla="*/ 2147483647 w 238"/>
                <a:gd name="T27" fmla="*/ 2147483647 h 133"/>
                <a:gd name="T28" fmla="*/ 2147483647 w 238"/>
                <a:gd name="T29" fmla="*/ 2147483647 h 133"/>
                <a:gd name="T30" fmla="*/ 2147483647 w 238"/>
                <a:gd name="T31" fmla="*/ 2147483647 h 133"/>
                <a:gd name="T32" fmla="*/ 2147483647 w 238"/>
                <a:gd name="T33" fmla="*/ 2147483647 h 133"/>
                <a:gd name="T34" fmla="*/ 2147483647 w 238"/>
                <a:gd name="T35" fmla="*/ 2147483647 h 133"/>
                <a:gd name="T36" fmla="*/ 2147483647 w 238"/>
                <a:gd name="T37" fmla="*/ 2147483647 h 133"/>
                <a:gd name="T38" fmla="*/ 2147483647 w 238"/>
                <a:gd name="T39" fmla="*/ 2147483647 h 133"/>
                <a:gd name="T40" fmla="*/ 2147483647 w 238"/>
                <a:gd name="T41" fmla="*/ 2147483647 h 133"/>
                <a:gd name="T42" fmla="*/ 2147483647 w 238"/>
                <a:gd name="T43" fmla="*/ 2147483647 h 133"/>
                <a:gd name="T44" fmla="*/ 0 w 238"/>
                <a:gd name="T45" fmla="*/ 2147483647 h 133"/>
                <a:gd name="T46" fmla="*/ 2147483647 w 238"/>
                <a:gd name="T47" fmla="*/ 2147483647 h 133"/>
                <a:gd name="T48" fmla="*/ 0 w 238"/>
                <a:gd name="T49" fmla="*/ 2147483647 h 133"/>
                <a:gd name="T50" fmla="*/ 2147483647 w 238"/>
                <a:gd name="T51" fmla="*/ 2147483647 h 133"/>
                <a:gd name="T52" fmla="*/ 2147483647 w 238"/>
                <a:gd name="T53" fmla="*/ 0 h 133"/>
                <a:gd name="T54" fmla="*/ 2147483647 w 238"/>
                <a:gd name="T55" fmla="*/ 2147483647 h 133"/>
                <a:gd name="T56" fmla="*/ 2147483647 w 238"/>
                <a:gd name="T57" fmla="*/ 2147483647 h 133"/>
                <a:gd name="T58" fmla="*/ 2147483647 w 238"/>
                <a:gd name="T59" fmla="*/ 2147483647 h 133"/>
                <a:gd name="T60" fmla="*/ 2147483647 w 238"/>
                <a:gd name="T61" fmla="*/ 2147483647 h 133"/>
                <a:gd name="T62" fmla="*/ 2147483647 w 238"/>
                <a:gd name="T63" fmla="*/ 2147483647 h 133"/>
                <a:gd name="T64" fmla="*/ 2147483647 w 238"/>
                <a:gd name="T65" fmla="*/ 2147483647 h 133"/>
                <a:gd name="T66" fmla="*/ 2147483647 w 238"/>
                <a:gd name="T67" fmla="*/ 2147483647 h 133"/>
                <a:gd name="T68" fmla="*/ 2147483647 w 238"/>
                <a:gd name="T69" fmla="*/ 2147483647 h 133"/>
                <a:gd name="T70" fmla="*/ 2147483647 w 238"/>
                <a:gd name="T71" fmla="*/ 2147483647 h 1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8"/>
                <a:gd name="T109" fmla="*/ 0 h 133"/>
                <a:gd name="T110" fmla="*/ 238 w 238"/>
                <a:gd name="T111" fmla="*/ 133 h 1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8" h="133">
                  <a:moveTo>
                    <a:pt x="181" y="79"/>
                  </a:moveTo>
                  <a:lnTo>
                    <a:pt x="181" y="76"/>
                  </a:lnTo>
                  <a:lnTo>
                    <a:pt x="181" y="73"/>
                  </a:lnTo>
                  <a:lnTo>
                    <a:pt x="181" y="65"/>
                  </a:lnTo>
                  <a:lnTo>
                    <a:pt x="181" y="60"/>
                  </a:lnTo>
                  <a:lnTo>
                    <a:pt x="181" y="52"/>
                  </a:lnTo>
                  <a:lnTo>
                    <a:pt x="184" y="46"/>
                  </a:lnTo>
                  <a:lnTo>
                    <a:pt x="187" y="41"/>
                  </a:lnTo>
                  <a:lnTo>
                    <a:pt x="189" y="41"/>
                  </a:lnTo>
                  <a:lnTo>
                    <a:pt x="192" y="44"/>
                  </a:lnTo>
                  <a:lnTo>
                    <a:pt x="198" y="52"/>
                  </a:lnTo>
                  <a:lnTo>
                    <a:pt x="200" y="55"/>
                  </a:lnTo>
                  <a:lnTo>
                    <a:pt x="206" y="63"/>
                  </a:lnTo>
                  <a:lnTo>
                    <a:pt x="208" y="68"/>
                  </a:lnTo>
                  <a:lnTo>
                    <a:pt x="214" y="76"/>
                  </a:lnTo>
                  <a:lnTo>
                    <a:pt x="219" y="82"/>
                  </a:lnTo>
                  <a:lnTo>
                    <a:pt x="222" y="90"/>
                  </a:lnTo>
                  <a:lnTo>
                    <a:pt x="227" y="95"/>
                  </a:lnTo>
                  <a:lnTo>
                    <a:pt x="230" y="100"/>
                  </a:lnTo>
                  <a:lnTo>
                    <a:pt x="235" y="114"/>
                  </a:lnTo>
                  <a:lnTo>
                    <a:pt x="238" y="122"/>
                  </a:lnTo>
                  <a:lnTo>
                    <a:pt x="235" y="125"/>
                  </a:lnTo>
                  <a:lnTo>
                    <a:pt x="230" y="128"/>
                  </a:lnTo>
                  <a:lnTo>
                    <a:pt x="225" y="125"/>
                  </a:lnTo>
                  <a:lnTo>
                    <a:pt x="219" y="122"/>
                  </a:lnTo>
                  <a:lnTo>
                    <a:pt x="211" y="119"/>
                  </a:lnTo>
                  <a:lnTo>
                    <a:pt x="208" y="114"/>
                  </a:lnTo>
                  <a:lnTo>
                    <a:pt x="203" y="111"/>
                  </a:lnTo>
                  <a:lnTo>
                    <a:pt x="119" y="133"/>
                  </a:lnTo>
                  <a:lnTo>
                    <a:pt x="116" y="130"/>
                  </a:lnTo>
                  <a:lnTo>
                    <a:pt x="111" y="128"/>
                  </a:lnTo>
                  <a:lnTo>
                    <a:pt x="103" y="122"/>
                  </a:lnTo>
                  <a:lnTo>
                    <a:pt x="95" y="117"/>
                  </a:lnTo>
                  <a:lnTo>
                    <a:pt x="84" y="111"/>
                  </a:lnTo>
                  <a:lnTo>
                    <a:pt x="73" y="106"/>
                  </a:lnTo>
                  <a:lnTo>
                    <a:pt x="65" y="103"/>
                  </a:lnTo>
                  <a:lnTo>
                    <a:pt x="60" y="103"/>
                  </a:lnTo>
                  <a:lnTo>
                    <a:pt x="52" y="103"/>
                  </a:lnTo>
                  <a:lnTo>
                    <a:pt x="43" y="103"/>
                  </a:lnTo>
                  <a:lnTo>
                    <a:pt x="35" y="103"/>
                  </a:lnTo>
                  <a:lnTo>
                    <a:pt x="27" y="103"/>
                  </a:lnTo>
                  <a:lnTo>
                    <a:pt x="19" y="103"/>
                  </a:lnTo>
                  <a:lnTo>
                    <a:pt x="14" y="106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0" y="100"/>
                  </a:lnTo>
                  <a:lnTo>
                    <a:pt x="52" y="84"/>
                  </a:lnTo>
                  <a:lnTo>
                    <a:pt x="49" y="76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60" y="44"/>
                  </a:lnTo>
                  <a:lnTo>
                    <a:pt x="54" y="33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2" y="3"/>
                  </a:lnTo>
                  <a:lnTo>
                    <a:pt x="57" y="9"/>
                  </a:lnTo>
                  <a:lnTo>
                    <a:pt x="68" y="14"/>
                  </a:lnTo>
                  <a:lnTo>
                    <a:pt x="70" y="17"/>
                  </a:lnTo>
                  <a:lnTo>
                    <a:pt x="76" y="22"/>
                  </a:lnTo>
                  <a:lnTo>
                    <a:pt x="81" y="27"/>
                  </a:lnTo>
                  <a:lnTo>
                    <a:pt x="87" y="33"/>
                  </a:lnTo>
                  <a:lnTo>
                    <a:pt x="92" y="46"/>
                  </a:lnTo>
                  <a:lnTo>
                    <a:pt x="100" y="57"/>
                  </a:lnTo>
                  <a:lnTo>
                    <a:pt x="106" y="65"/>
                  </a:lnTo>
                  <a:lnTo>
                    <a:pt x="108" y="73"/>
                  </a:lnTo>
                  <a:lnTo>
                    <a:pt x="111" y="79"/>
                  </a:lnTo>
                  <a:lnTo>
                    <a:pt x="114" y="84"/>
                  </a:lnTo>
                  <a:lnTo>
                    <a:pt x="114" y="87"/>
                  </a:lnTo>
                  <a:lnTo>
                    <a:pt x="114" y="90"/>
                  </a:lnTo>
                  <a:lnTo>
                    <a:pt x="176" y="82"/>
                  </a:lnTo>
                  <a:lnTo>
                    <a:pt x="18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9" name="Freeform 144"/>
            <p:cNvSpPr>
              <a:spLocks/>
            </p:cNvSpPr>
            <p:nvPr/>
          </p:nvSpPr>
          <p:spPr bwMode="auto">
            <a:xfrm>
              <a:off x="5916613" y="4300538"/>
              <a:ext cx="128587" cy="38100"/>
            </a:xfrm>
            <a:custGeom>
              <a:avLst/>
              <a:gdLst>
                <a:gd name="T0" fmla="*/ 0 w 81"/>
                <a:gd name="T1" fmla="*/ 2147483647 h 24"/>
                <a:gd name="T2" fmla="*/ 2147483647 w 81"/>
                <a:gd name="T3" fmla="*/ 2147483647 h 24"/>
                <a:gd name="T4" fmla="*/ 2147483647 w 81"/>
                <a:gd name="T5" fmla="*/ 0 h 24"/>
                <a:gd name="T6" fmla="*/ 0 w 81"/>
                <a:gd name="T7" fmla="*/ 2147483647 h 24"/>
                <a:gd name="T8" fmla="*/ 0 w 81"/>
                <a:gd name="T9" fmla="*/ 2147483647 h 24"/>
                <a:gd name="T10" fmla="*/ 0 w 81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24"/>
                <a:gd name="T20" fmla="*/ 81 w 8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24">
                  <a:moveTo>
                    <a:pt x="0" y="24"/>
                  </a:moveTo>
                  <a:lnTo>
                    <a:pt x="81" y="13"/>
                  </a:lnTo>
                  <a:lnTo>
                    <a:pt x="81" y="0"/>
                  </a:lnTo>
                  <a:lnTo>
                    <a:pt x="0" y="1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0" name="Freeform 145"/>
            <p:cNvSpPr>
              <a:spLocks/>
            </p:cNvSpPr>
            <p:nvPr/>
          </p:nvSpPr>
          <p:spPr bwMode="auto">
            <a:xfrm>
              <a:off x="6380163" y="4300538"/>
              <a:ext cx="128587" cy="30163"/>
            </a:xfrm>
            <a:custGeom>
              <a:avLst/>
              <a:gdLst>
                <a:gd name="T0" fmla="*/ 0 w 81"/>
                <a:gd name="T1" fmla="*/ 2147483647 h 19"/>
                <a:gd name="T2" fmla="*/ 2147483647 w 81"/>
                <a:gd name="T3" fmla="*/ 2147483647 h 19"/>
                <a:gd name="T4" fmla="*/ 2147483647 w 81"/>
                <a:gd name="T5" fmla="*/ 0 h 19"/>
                <a:gd name="T6" fmla="*/ 0 w 81"/>
                <a:gd name="T7" fmla="*/ 2147483647 h 19"/>
                <a:gd name="T8" fmla="*/ 0 w 81"/>
                <a:gd name="T9" fmla="*/ 2147483647 h 19"/>
                <a:gd name="T10" fmla="*/ 0 w 81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9"/>
                <a:gd name="T20" fmla="*/ 81 w 8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9">
                  <a:moveTo>
                    <a:pt x="0" y="19"/>
                  </a:moveTo>
                  <a:lnTo>
                    <a:pt x="81" y="13"/>
                  </a:lnTo>
                  <a:lnTo>
                    <a:pt x="81" y="0"/>
                  </a:lnTo>
                  <a:lnTo>
                    <a:pt x="0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1" name="Freeform 146"/>
            <p:cNvSpPr>
              <a:spLocks/>
            </p:cNvSpPr>
            <p:nvPr/>
          </p:nvSpPr>
          <p:spPr bwMode="auto">
            <a:xfrm>
              <a:off x="5899150" y="4356101"/>
              <a:ext cx="42862" cy="25400"/>
            </a:xfrm>
            <a:custGeom>
              <a:avLst/>
              <a:gdLst>
                <a:gd name="T0" fmla="*/ 2147483647 w 27"/>
                <a:gd name="T1" fmla="*/ 0 h 16"/>
                <a:gd name="T2" fmla="*/ 0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0 h 16"/>
                <a:gd name="T10" fmla="*/ 2147483647 w 2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6"/>
                <a:gd name="T20" fmla="*/ 27 w 2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6">
                  <a:moveTo>
                    <a:pt x="5" y="0"/>
                  </a:moveTo>
                  <a:lnTo>
                    <a:pt x="0" y="5"/>
                  </a:lnTo>
                  <a:lnTo>
                    <a:pt x="19" y="16"/>
                  </a:lnTo>
                  <a:lnTo>
                    <a:pt x="2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2" name="Freeform 147"/>
            <p:cNvSpPr>
              <a:spLocks/>
            </p:cNvSpPr>
            <p:nvPr/>
          </p:nvSpPr>
          <p:spPr bwMode="auto">
            <a:xfrm>
              <a:off x="5889625" y="4373563"/>
              <a:ext cx="30162" cy="25400"/>
            </a:xfrm>
            <a:custGeom>
              <a:avLst/>
              <a:gdLst>
                <a:gd name="T0" fmla="*/ 2147483647 w 19"/>
                <a:gd name="T1" fmla="*/ 0 h 16"/>
                <a:gd name="T2" fmla="*/ 0 w 19"/>
                <a:gd name="T3" fmla="*/ 2147483647 h 16"/>
                <a:gd name="T4" fmla="*/ 2147483647 w 19"/>
                <a:gd name="T5" fmla="*/ 2147483647 h 16"/>
                <a:gd name="T6" fmla="*/ 2147483647 w 19"/>
                <a:gd name="T7" fmla="*/ 2147483647 h 16"/>
                <a:gd name="T8" fmla="*/ 2147483647 w 19"/>
                <a:gd name="T9" fmla="*/ 0 h 16"/>
                <a:gd name="T10" fmla="*/ 2147483647 w 1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"/>
                <a:gd name="T20" fmla="*/ 19 w 1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">
                  <a:moveTo>
                    <a:pt x="3" y="0"/>
                  </a:moveTo>
                  <a:lnTo>
                    <a:pt x="0" y="5"/>
                  </a:lnTo>
                  <a:lnTo>
                    <a:pt x="17" y="16"/>
                  </a:lnTo>
                  <a:lnTo>
                    <a:pt x="19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3" name="Freeform 148"/>
            <p:cNvSpPr>
              <a:spLocks/>
            </p:cNvSpPr>
            <p:nvPr/>
          </p:nvSpPr>
          <p:spPr bwMode="auto">
            <a:xfrm>
              <a:off x="6357938" y="4346576"/>
              <a:ext cx="47625" cy="42863"/>
            </a:xfrm>
            <a:custGeom>
              <a:avLst/>
              <a:gdLst>
                <a:gd name="T0" fmla="*/ 2147483647 w 30"/>
                <a:gd name="T1" fmla="*/ 0 h 27"/>
                <a:gd name="T2" fmla="*/ 0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7"/>
                <a:gd name="T20" fmla="*/ 30 w 3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7">
                  <a:moveTo>
                    <a:pt x="6" y="0"/>
                  </a:moveTo>
                  <a:lnTo>
                    <a:pt x="0" y="8"/>
                  </a:lnTo>
                  <a:lnTo>
                    <a:pt x="22" y="27"/>
                  </a:lnTo>
                  <a:lnTo>
                    <a:pt x="3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4" name="Freeform 149"/>
            <p:cNvSpPr>
              <a:spLocks/>
            </p:cNvSpPr>
            <p:nvPr/>
          </p:nvSpPr>
          <p:spPr bwMode="auto">
            <a:xfrm>
              <a:off x="4924425" y="3548063"/>
              <a:ext cx="201612" cy="244475"/>
            </a:xfrm>
            <a:custGeom>
              <a:avLst/>
              <a:gdLst>
                <a:gd name="T0" fmla="*/ 2147483647 w 127"/>
                <a:gd name="T1" fmla="*/ 2147483647 h 154"/>
                <a:gd name="T2" fmla="*/ 2147483647 w 127"/>
                <a:gd name="T3" fmla="*/ 2147483647 h 154"/>
                <a:gd name="T4" fmla="*/ 2147483647 w 127"/>
                <a:gd name="T5" fmla="*/ 2147483647 h 154"/>
                <a:gd name="T6" fmla="*/ 2147483647 w 127"/>
                <a:gd name="T7" fmla="*/ 2147483647 h 154"/>
                <a:gd name="T8" fmla="*/ 2147483647 w 127"/>
                <a:gd name="T9" fmla="*/ 2147483647 h 154"/>
                <a:gd name="T10" fmla="*/ 2147483647 w 127"/>
                <a:gd name="T11" fmla="*/ 2147483647 h 154"/>
                <a:gd name="T12" fmla="*/ 2147483647 w 127"/>
                <a:gd name="T13" fmla="*/ 2147483647 h 154"/>
                <a:gd name="T14" fmla="*/ 2147483647 w 127"/>
                <a:gd name="T15" fmla="*/ 2147483647 h 154"/>
                <a:gd name="T16" fmla="*/ 2147483647 w 127"/>
                <a:gd name="T17" fmla="*/ 2147483647 h 154"/>
                <a:gd name="T18" fmla="*/ 2147483647 w 127"/>
                <a:gd name="T19" fmla="*/ 2147483647 h 154"/>
                <a:gd name="T20" fmla="*/ 2147483647 w 127"/>
                <a:gd name="T21" fmla="*/ 2147483647 h 154"/>
                <a:gd name="T22" fmla="*/ 2147483647 w 127"/>
                <a:gd name="T23" fmla="*/ 2147483647 h 154"/>
                <a:gd name="T24" fmla="*/ 2147483647 w 127"/>
                <a:gd name="T25" fmla="*/ 2147483647 h 154"/>
                <a:gd name="T26" fmla="*/ 2147483647 w 127"/>
                <a:gd name="T27" fmla="*/ 2147483647 h 154"/>
                <a:gd name="T28" fmla="*/ 2147483647 w 127"/>
                <a:gd name="T29" fmla="*/ 2147483647 h 154"/>
                <a:gd name="T30" fmla="*/ 2147483647 w 127"/>
                <a:gd name="T31" fmla="*/ 2147483647 h 154"/>
                <a:gd name="T32" fmla="*/ 2147483647 w 127"/>
                <a:gd name="T33" fmla="*/ 2147483647 h 154"/>
                <a:gd name="T34" fmla="*/ 2147483647 w 127"/>
                <a:gd name="T35" fmla="*/ 2147483647 h 154"/>
                <a:gd name="T36" fmla="*/ 2147483647 w 127"/>
                <a:gd name="T37" fmla="*/ 2147483647 h 154"/>
                <a:gd name="T38" fmla="*/ 2147483647 w 127"/>
                <a:gd name="T39" fmla="*/ 2147483647 h 154"/>
                <a:gd name="T40" fmla="*/ 2147483647 w 127"/>
                <a:gd name="T41" fmla="*/ 2147483647 h 154"/>
                <a:gd name="T42" fmla="*/ 2147483647 w 127"/>
                <a:gd name="T43" fmla="*/ 2147483647 h 154"/>
                <a:gd name="T44" fmla="*/ 2147483647 w 127"/>
                <a:gd name="T45" fmla="*/ 2147483647 h 154"/>
                <a:gd name="T46" fmla="*/ 2147483647 w 127"/>
                <a:gd name="T47" fmla="*/ 2147483647 h 154"/>
                <a:gd name="T48" fmla="*/ 2147483647 w 127"/>
                <a:gd name="T49" fmla="*/ 2147483647 h 154"/>
                <a:gd name="T50" fmla="*/ 2147483647 w 127"/>
                <a:gd name="T51" fmla="*/ 2147483647 h 154"/>
                <a:gd name="T52" fmla="*/ 2147483647 w 127"/>
                <a:gd name="T53" fmla="*/ 2147483647 h 154"/>
                <a:gd name="T54" fmla="*/ 2147483647 w 127"/>
                <a:gd name="T55" fmla="*/ 2147483647 h 154"/>
                <a:gd name="T56" fmla="*/ 2147483647 w 127"/>
                <a:gd name="T57" fmla="*/ 2147483647 h 154"/>
                <a:gd name="T58" fmla="*/ 2147483647 w 127"/>
                <a:gd name="T59" fmla="*/ 2147483647 h 154"/>
                <a:gd name="T60" fmla="*/ 2147483647 w 127"/>
                <a:gd name="T61" fmla="*/ 2147483647 h 154"/>
                <a:gd name="T62" fmla="*/ 2147483647 w 127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154"/>
                <a:gd name="T98" fmla="*/ 127 w 127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154">
                  <a:moveTo>
                    <a:pt x="119" y="0"/>
                  </a:moveTo>
                  <a:lnTo>
                    <a:pt x="121" y="11"/>
                  </a:lnTo>
                  <a:lnTo>
                    <a:pt x="121" y="16"/>
                  </a:lnTo>
                  <a:lnTo>
                    <a:pt x="124" y="25"/>
                  </a:lnTo>
                  <a:lnTo>
                    <a:pt x="124" y="33"/>
                  </a:lnTo>
                  <a:lnTo>
                    <a:pt x="124" y="38"/>
                  </a:lnTo>
                  <a:lnTo>
                    <a:pt x="124" y="44"/>
                  </a:lnTo>
                  <a:lnTo>
                    <a:pt x="124" y="52"/>
                  </a:lnTo>
                  <a:lnTo>
                    <a:pt x="127" y="57"/>
                  </a:lnTo>
                  <a:lnTo>
                    <a:pt x="127" y="68"/>
                  </a:lnTo>
                  <a:lnTo>
                    <a:pt x="127" y="73"/>
                  </a:lnTo>
                  <a:lnTo>
                    <a:pt x="124" y="76"/>
                  </a:lnTo>
                  <a:lnTo>
                    <a:pt x="121" y="84"/>
                  </a:lnTo>
                  <a:lnTo>
                    <a:pt x="119" y="95"/>
                  </a:lnTo>
                  <a:lnTo>
                    <a:pt x="111" y="103"/>
                  </a:lnTo>
                  <a:lnTo>
                    <a:pt x="103" y="111"/>
                  </a:lnTo>
                  <a:lnTo>
                    <a:pt x="97" y="114"/>
                  </a:lnTo>
                  <a:lnTo>
                    <a:pt x="92" y="117"/>
                  </a:lnTo>
                  <a:lnTo>
                    <a:pt x="84" y="119"/>
                  </a:lnTo>
                  <a:lnTo>
                    <a:pt x="78" y="122"/>
                  </a:lnTo>
                  <a:lnTo>
                    <a:pt x="70" y="122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7" y="127"/>
                  </a:lnTo>
                  <a:lnTo>
                    <a:pt x="70" y="130"/>
                  </a:lnTo>
                  <a:lnTo>
                    <a:pt x="73" y="133"/>
                  </a:lnTo>
                  <a:lnTo>
                    <a:pt x="78" y="135"/>
                  </a:lnTo>
                  <a:lnTo>
                    <a:pt x="86" y="141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5" y="146"/>
                  </a:lnTo>
                  <a:lnTo>
                    <a:pt x="113" y="149"/>
                  </a:lnTo>
                  <a:lnTo>
                    <a:pt x="127" y="154"/>
                  </a:lnTo>
                  <a:lnTo>
                    <a:pt x="113" y="154"/>
                  </a:lnTo>
                  <a:lnTo>
                    <a:pt x="108" y="154"/>
                  </a:lnTo>
                  <a:lnTo>
                    <a:pt x="97" y="152"/>
                  </a:lnTo>
                  <a:lnTo>
                    <a:pt x="89" y="152"/>
                  </a:lnTo>
                  <a:lnTo>
                    <a:pt x="78" y="149"/>
                  </a:lnTo>
                  <a:lnTo>
                    <a:pt x="70" y="149"/>
                  </a:lnTo>
                  <a:lnTo>
                    <a:pt x="57" y="146"/>
                  </a:lnTo>
                  <a:lnTo>
                    <a:pt x="46" y="144"/>
                  </a:lnTo>
                  <a:lnTo>
                    <a:pt x="35" y="141"/>
                  </a:lnTo>
                  <a:lnTo>
                    <a:pt x="27" y="138"/>
                  </a:lnTo>
                  <a:lnTo>
                    <a:pt x="16" y="133"/>
                  </a:lnTo>
                  <a:lnTo>
                    <a:pt x="8" y="127"/>
                  </a:lnTo>
                  <a:lnTo>
                    <a:pt x="2" y="122"/>
                  </a:lnTo>
                  <a:lnTo>
                    <a:pt x="0" y="119"/>
                  </a:lnTo>
                  <a:lnTo>
                    <a:pt x="8" y="114"/>
                  </a:lnTo>
                  <a:lnTo>
                    <a:pt x="16" y="111"/>
                  </a:lnTo>
                  <a:lnTo>
                    <a:pt x="24" y="108"/>
                  </a:lnTo>
                  <a:lnTo>
                    <a:pt x="35" y="103"/>
                  </a:lnTo>
                  <a:lnTo>
                    <a:pt x="40" y="98"/>
                  </a:lnTo>
                  <a:lnTo>
                    <a:pt x="51" y="92"/>
                  </a:lnTo>
                  <a:lnTo>
                    <a:pt x="59" y="87"/>
                  </a:lnTo>
                  <a:lnTo>
                    <a:pt x="67" y="81"/>
                  </a:lnTo>
                  <a:lnTo>
                    <a:pt x="75" y="73"/>
                  </a:lnTo>
                  <a:lnTo>
                    <a:pt x="84" y="65"/>
                  </a:lnTo>
                  <a:lnTo>
                    <a:pt x="92" y="54"/>
                  </a:lnTo>
                  <a:lnTo>
                    <a:pt x="97" y="46"/>
                  </a:lnTo>
                  <a:lnTo>
                    <a:pt x="103" y="38"/>
                  </a:lnTo>
                  <a:lnTo>
                    <a:pt x="108" y="27"/>
                  </a:lnTo>
                  <a:lnTo>
                    <a:pt x="113" y="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66E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5" name="Freeform 150"/>
            <p:cNvSpPr>
              <a:spLocks/>
            </p:cNvSpPr>
            <p:nvPr/>
          </p:nvSpPr>
          <p:spPr bwMode="auto">
            <a:xfrm>
              <a:off x="4864100" y="3517901"/>
              <a:ext cx="214312" cy="176213"/>
            </a:xfrm>
            <a:custGeom>
              <a:avLst/>
              <a:gdLst>
                <a:gd name="T0" fmla="*/ 2147483647 w 135"/>
                <a:gd name="T1" fmla="*/ 2147483647 h 111"/>
                <a:gd name="T2" fmla="*/ 2147483647 w 135"/>
                <a:gd name="T3" fmla="*/ 2147483647 h 111"/>
                <a:gd name="T4" fmla="*/ 2147483647 w 135"/>
                <a:gd name="T5" fmla="*/ 2147483647 h 111"/>
                <a:gd name="T6" fmla="*/ 2147483647 w 135"/>
                <a:gd name="T7" fmla="*/ 2147483647 h 111"/>
                <a:gd name="T8" fmla="*/ 2147483647 w 135"/>
                <a:gd name="T9" fmla="*/ 2147483647 h 111"/>
                <a:gd name="T10" fmla="*/ 2147483647 w 135"/>
                <a:gd name="T11" fmla="*/ 0 h 111"/>
                <a:gd name="T12" fmla="*/ 2147483647 w 135"/>
                <a:gd name="T13" fmla="*/ 0 h 111"/>
                <a:gd name="T14" fmla="*/ 2147483647 w 135"/>
                <a:gd name="T15" fmla="*/ 0 h 111"/>
                <a:gd name="T16" fmla="*/ 2147483647 w 135"/>
                <a:gd name="T17" fmla="*/ 0 h 111"/>
                <a:gd name="T18" fmla="*/ 2147483647 w 135"/>
                <a:gd name="T19" fmla="*/ 0 h 111"/>
                <a:gd name="T20" fmla="*/ 2147483647 w 135"/>
                <a:gd name="T21" fmla="*/ 0 h 111"/>
                <a:gd name="T22" fmla="*/ 2147483647 w 135"/>
                <a:gd name="T23" fmla="*/ 0 h 111"/>
                <a:gd name="T24" fmla="*/ 2147483647 w 135"/>
                <a:gd name="T25" fmla="*/ 0 h 111"/>
                <a:gd name="T26" fmla="*/ 2147483647 w 135"/>
                <a:gd name="T27" fmla="*/ 0 h 111"/>
                <a:gd name="T28" fmla="*/ 2147483647 w 135"/>
                <a:gd name="T29" fmla="*/ 0 h 111"/>
                <a:gd name="T30" fmla="*/ 2147483647 w 135"/>
                <a:gd name="T31" fmla="*/ 0 h 111"/>
                <a:gd name="T32" fmla="*/ 0 w 135"/>
                <a:gd name="T33" fmla="*/ 0 h 111"/>
                <a:gd name="T34" fmla="*/ 2147483647 w 135"/>
                <a:gd name="T35" fmla="*/ 2147483647 h 111"/>
                <a:gd name="T36" fmla="*/ 2147483647 w 135"/>
                <a:gd name="T37" fmla="*/ 2147483647 h 111"/>
                <a:gd name="T38" fmla="*/ 2147483647 w 135"/>
                <a:gd name="T39" fmla="*/ 2147483647 h 111"/>
                <a:gd name="T40" fmla="*/ 2147483647 w 135"/>
                <a:gd name="T41" fmla="*/ 2147483647 h 111"/>
                <a:gd name="T42" fmla="*/ 2147483647 w 135"/>
                <a:gd name="T43" fmla="*/ 2147483647 h 111"/>
                <a:gd name="T44" fmla="*/ 2147483647 w 135"/>
                <a:gd name="T45" fmla="*/ 2147483647 h 111"/>
                <a:gd name="T46" fmla="*/ 2147483647 w 135"/>
                <a:gd name="T47" fmla="*/ 2147483647 h 111"/>
                <a:gd name="T48" fmla="*/ 2147483647 w 135"/>
                <a:gd name="T49" fmla="*/ 2147483647 h 111"/>
                <a:gd name="T50" fmla="*/ 2147483647 w 135"/>
                <a:gd name="T51" fmla="*/ 2147483647 h 111"/>
                <a:gd name="T52" fmla="*/ 2147483647 w 135"/>
                <a:gd name="T53" fmla="*/ 2147483647 h 111"/>
                <a:gd name="T54" fmla="*/ 2147483647 w 135"/>
                <a:gd name="T55" fmla="*/ 2147483647 h 111"/>
                <a:gd name="T56" fmla="*/ 2147483647 w 135"/>
                <a:gd name="T57" fmla="*/ 2147483647 h 111"/>
                <a:gd name="T58" fmla="*/ 2147483647 w 135"/>
                <a:gd name="T59" fmla="*/ 2147483647 h 111"/>
                <a:gd name="T60" fmla="*/ 2147483647 w 135"/>
                <a:gd name="T61" fmla="*/ 2147483647 h 111"/>
                <a:gd name="T62" fmla="*/ 2147483647 w 135"/>
                <a:gd name="T63" fmla="*/ 2147483647 h 111"/>
                <a:gd name="T64" fmla="*/ 2147483647 w 135"/>
                <a:gd name="T65" fmla="*/ 2147483647 h 111"/>
                <a:gd name="T66" fmla="*/ 2147483647 w 135"/>
                <a:gd name="T67" fmla="*/ 2147483647 h 111"/>
                <a:gd name="T68" fmla="*/ 2147483647 w 135"/>
                <a:gd name="T69" fmla="*/ 2147483647 h 111"/>
                <a:gd name="T70" fmla="*/ 2147483647 w 135"/>
                <a:gd name="T71" fmla="*/ 2147483647 h 111"/>
                <a:gd name="T72" fmla="*/ 2147483647 w 135"/>
                <a:gd name="T73" fmla="*/ 2147483647 h 111"/>
                <a:gd name="T74" fmla="*/ 2147483647 w 135"/>
                <a:gd name="T75" fmla="*/ 2147483647 h 111"/>
                <a:gd name="T76" fmla="*/ 2147483647 w 135"/>
                <a:gd name="T77" fmla="*/ 2147483647 h 111"/>
                <a:gd name="T78" fmla="*/ 2147483647 w 135"/>
                <a:gd name="T79" fmla="*/ 2147483647 h 111"/>
                <a:gd name="T80" fmla="*/ 2147483647 w 135"/>
                <a:gd name="T81" fmla="*/ 2147483647 h 111"/>
                <a:gd name="T82" fmla="*/ 2147483647 w 135"/>
                <a:gd name="T83" fmla="*/ 2147483647 h 111"/>
                <a:gd name="T84" fmla="*/ 2147483647 w 135"/>
                <a:gd name="T85" fmla="*/ 2147483647 h 111"/>
                <a:gd name="T86" fmla="*/ 2147483647 w 135"/>
                <a:gd name="T87" fmla="*/ 2147483647 h 111"/>
                <a:gd name="T88" fmla="*/ 2147483647 w 135"/>
                <a:gd name="T89" fmla="*/ 2147483647 h 111"/>
                <a:gd name="T90" fmla="*/ 2147483647 w 135"/>
                <a:gd name="T91" fmla="*/ 2147483647 h 111"/>
                <a:gd name="T92" fmla="*/ 2147483647 w 135"/>
                <a:gd name="T93" fmla="*/ 2147483647 h 111"/>
                <a:gd name="T94" fmla="*/ 2147483647 w 135"/>
                <a:gd name="T95" fmla="*/ 2147483647 h 111"/>
                <a:gd name="T96" fmla="*/ 2147483647 w 135"/>
                <a:gd name="T97" fmla="*/ 2147483647 h 111"/>
                <a:gd name="T98" fmla="*/ 2147483647 w 135"/>
                <a:gd name="T99" fmla="*/ 2147483647 h 111"/>
                <a:gd name="T100" fmla="*/ 2147483647 w 135"/>
                <a:gd name="T101" fmla="*/ 2147483647 h 111"/>
                <a:gd name="T102" fmla="*/ 2147483647 w 135"/>
                <a:gd name="T103" fmla="*/ 2147483647 h 111"/>
                <a:gd name="T104" fmla="*/ 2147483647 w 135"/>
                <a:gd name="T105" fmla="*/ 2147483647 h 111"/>
                <a:gd name="T106" fmla="*/ 2147483647 w 135"/>
                <a:gd name="T107" fmla="*/ 2147483647 h 111"/>
                <a:gd name="T108" fmla="*/ 2147483647 w 135"/>
                <a:gd name="T109" fmla="*/ 2147483647 h 111"/>
                <a:gd name="T110" fmla="*/ 2147483647 w 135"/>
                <a:gd name="T111" fmla="*/ 2147483647 h 111"/>
                <a:gd name="T112" fmla="*/ 2147483647 w 135"/>
                <a:gd name="T113" fmla="*/ 2147483647 h 111"/>
                <a:gd name="T114" fmla="*/ 2147483647 w 135"/>
                <a:gd name="T115" fmla="*/ 2147483647 h 111"/>
                <a:gd name="T116" fmla="*/ 2147483647 w 135"/>
                <a:gd name="T117" fmla="*/ 2147483647 h 111"/>
                <a:gd name="T118" fmla="*/ 2147483647 w 135"/>
                <a:gd name="T119" fmla="*/ 2147483647 h 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5"/>
                <a:gd name="T181" fmla="*/ 0 h 111"/>
                <a:gd name="T182" fmla="*/ 135 w 135"/>
                <a:gd name="T183" fmla="*/ 111 h 1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5" h="111">
                  <a:moveTo>
                    <a:pt x="108" y="6"/>
                  </a:moveTo>
                  <a:lnTo>
                    <a:pt x="100" y="3"/>
                  </a:lnTo>
                  <a:lnTo>
                    <a:pt x="95" y="3"/>
                  </a:lnTo>
                  <a:lnTo>
                    <a:pt x="86" y="3"/>
                  </a:lnTo>
                  <a:lnTo>
                    <a:pt x="81" y="3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8"/>
                  </a:lnTo>
                  <a:lnTo>
                    <a:pt x="8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2" y="38"/>
                  </a:lnTo>
                  <a:lnTo>
                    <a:pt x="30" y="49"/>
                  </a:lnTo>
                  <a:lnTo>
                    <a:pt x="38" y="57"/>
                  </a:lnTo>
                  <a:lnTo>
                    <a:pt x="46" y="68"/>
                  </a:lnTo>
                  <a:lnTo>
                    <a:pt x="54" y="76"/>
                  </a:lnTo>
                  <a:lnTo>
                    <a:pt x="65" y="87"/>
                  </a:lnTo>
                  <a:lnTo>
                    <a:pt x="76" y="95"/>
                  </a:lnTo>
                  <a:lnTo>
                    <a:pt x="89" y="100"/>
                  </a:lnTo>
                  <a:lnTo>
                    <a:pt x="103" y="109"/>
                  </a:lnTo>
                  <a:lnTo>
                    <a:pt x="119" y="111"/>
                  </a:lnTo>
                  <a:lnTo>
                    <a:pt x="127" y="109"/>
                  </a:lnTo>
                  <a:lnTo>
                    <a:pt x="132" y="98"/>
                  </a:lnTo>
                  <a:lnTo>
                    <a:pt x="132" y="87"/>
                  </a:lnTo>
                  <a:lnTo>
                    <a:pt x="135" y="81"/>
                  </a:lnTo>
                  <a:lnTo>
                    <a:pt x="130" y="81"/>
                  </a:lnTo>
                  <a:lnTo>
                    <a:pt x="122" y="79"/>
                  </a:lnTo>
                  <a:lnTo>
                    <a:pt x="116" y="76"/>
                  </a:lnTo>
                  <a:lnTo>
                    <a:pt x="108" y="73"/>
                  </a:lnTo>
                  <a:lnTo>
                    <a:pt x="103" y="73"/>
                  </a:lnTo>
                  <a:lnTo>
                    <a:pt x="95" y="71"/>
                  </a:lnTo>
                  <a:lnTo>
                    <a:pt x="86" y="65"/>
                  </a:lnTo>
                  <a:lnTo>
                    <a:pt x="78" y="63"/>
                  </a:lnTo>
                  <a:lnTo>
                    <a:pt x="73" y="60"/>
                  </a:lnTo>
                  <a:lnTo>
                    <a:pt x="65" y="57"/>
                  </a:lnTo>
                  <a:lnTo>
                    <a:pt x="59" y="52"/>
                  </a:lnTo>
                  <a:lnTo>
                    <a:pt x="51" y="49"/>
                  </a:lnTo>
                  <a:lnTo>
                    <a:pt x="46" y="44"/>
                  </a:lnTo>
                  <a:lnTo>
                    <a:pt x="43" y="41"/>
                  </a:lnTo>
                  <a:lnTo>
                    <a:pt x="38" y="30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43" y="19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7" y="17"/>
                  </a:lnTo>
                  <a:lnTo>
                    <a:pt x="59" y="19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66E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6" name="Freeform 151"/>
            <p:cNvSpPr>
              <a:spLocks/>
            </p:cNvSpPr>
            <p:nvPr/>
          </p:nvSpPr>
          <p:spPr bwMode="auto">
            <a:xfrm>
              <a:off x="4133850" y="4424363"/>
              <a:ext cx="536575" cy="415925"/>
            </a:xfrm>
            <a:custGeom>
              <a:avLst/>
              <a:gdLst>
                <a:gd name="T0" fmla="*/ 2147483647 w 338"/>
                <a:gd name="T1" fmla="*/ 2147483647 h 262"/>
                <a:gd name="T2" fmla="*/ 2147483647 w 338"/>
                <a:gd name="T3" fmla="*/ 2147483647 h 262"/>
                <a:gd name="T4" fmla="*/ 2147483647 w 338"/>
                <a:gd name="T5" fmla="*/ 2147483647 h 262"/>
                <a:gd name="T6" fmla="*/ 2147483647 w 338"/>
                <a:gd name="T7" fmla="*/ 2147483647 h 262"/>
                <a:gd name="T8" fmla="*/ 2147483647 w 338"/>
                <a:gd name="T9" fmla="*/ 2147483647 h 262"/>
                <a:gd name="T10" fmla="*/ 2147483647 w 338"/>
                <a:gd name="T11" fmla="*/ 2147483647 h 262"/>
                <a:gd name="T12" fmla="*/ 2147483647 w 338"/>
                <a:gd name="T13" fmla="*/ 2147483647 h 262"/>
                <a:gd name="T14" fmla="*/ 2147483647 w 338"/>
                <a:gd name="T15" fmla="*/ 2147483647 h 262"/>
                <a:gd name="T16" fmla="*/ 2147483647 w 338"/>
                <a:gd name="T17" fmla="*/ 2147483647 h 262"/>
                <a:gd name="T18" fmla="*/ 2147483647 w 338"/>
                <a:gd name="T19" fmla="*/ 2147483647 h 262"/>
                <a:gd name="T20" fmla="*/ 2147483647 w 338"/>
                <a:gd name="T21" fmla="*/ 2147483647 h 262"/>
                <a:gd name="T22" fmla="*/ 2147483647 w 338"/>
                <a:gd name="T23" fmla="*/ 2147483647 h 262"/>
                <a:gd name="T24" fmla="*/ 2147483647 w 338"/>
                <a:gd name="T25" fmla="*/ 2147483647 h 262"/>
                <a:gd name="T26" fmla="*/ 2147483647 w 338"/>
                <a:gd name="T27" fmla="*/ 2147483647 h 262"/>
                <a:gd name="T28" fmla="*/ 2147483647 w 338"/>
                <a:gd name="T29" fmla="*/ 2147483647 h 262"/>
                <a:gd name="T30" fmla="*/ 0 w 338"/>
                <a:gd name="T31" fmla="*/ 2147483647 h 262"/>
                <a:gd name="T32" fmla="*/ 2147483647 w 338"/>
                <a:gd name="T33" fmla="*/ 2147483647 h 262"/>
                <a:gd name="T34" fmla="*/ 2147483647 w 338"/>
                <a:gd name="T35" fmla="*/ 2147483647 h 262"/>
                <a:gd name="T36" fmla="*/ 2147483647 w 338"/>
                <a:gd name="T37" fmla="*/ 2147483647 h 262"/>
                <a:gd name="T38" fmla="*/ 2147483647 w 338"/>
                <a:gd name="T39" fmla="*/ 2147483647 h 262"/>
                <a:gd name="T40" fmla="*/ 2147483647 w 338"/>
                <a:gd name="T41" fmla="*/ 2147483647 h 262"/>
                <a:gd name="T42" fmla="*/ 2147483647 w 338"/>
                <a:gd name="T43" fmla="*/ 2147483647 h 262"/>
                <a:gd name="T44" fmla="*/ 2147483647 w 338"/>
                <a:gd name="T45" fmla="*/ 2147483647 h 262"/>
                <a:gd name="T46" fmla="*/ 2147483647 w 338"/>
                <a:gd name="T47" fmla="*/ 2147483647 h 262"/>
                <a:gd name="T48" fmla="*/ 2147483647 w 338"/>
                <a:gd name="T49" fmla="*/ 2147483647 h 262"/>
                <a:gd name="T50" fmla="*/ 2147483647 w 338"/>
                <a:gd name="T51" fmla="*/ 2147483647 h 262"/>
                <a:gd name="T52" fmla="*/ 2147483647 w 338"/>
                <a:gd name="T53" fmla="*/ 2147483647 h 262"/>
                <a:gd name="T54" fmla="*/ 2147483647 w 338"/>
                <a:gd name="T55" fmla="*/ 2147483647 h 262"/>
                <a:gd name="T56" fmla="*/ 2147483647 w 338"/>
                <a:gd name="T57" fmla="*/ 2147483647 h 262"/>
                <a:gd name="T58" fmla="*/ 2147483647 w 338"/>
                <a:gd name="T59" fmla="*/ 2147483647 h 262"/>
                <a:gd name="T60" fmla="*/ 2147483647 w 338"/>
                <a:gd name="T61" fmla="*/ 2147483647 h 262"/>
                <a:gd name="T62" fmla="*/ 2147483647 w 338"/>
                <a:gd name="T63" fmla="*/ 2147483647 h 262"/>
                <a:gd name="T64" fmla="*/ 2147483647 w 338"/>
                <a:gd name="T65" fmla="*/ 2147483647 h 262"/>
                <a:gd name="T66" fmla="*/ 2147483647 w 338"/>
                <a:gd name="T67" fmla="*/ 2147483647 h 262"/>
                <a:gd name="T68" fmla="*/ 2147483647 w 338"/>
                <a:gd name="T69" fmla="*/ 2147483647 h 262"/>
                <a:gd name="T70" fmla="*/ 2147483647 w 338"/>
                <a:gd name="T71" fmla="*/ 2147483647 h 262"/>
                <a:gd name="T72" fmla="*/ 2147483647 w 338"/>
                <a:gd name="T73" fmla="*/ 2147483647 h 262"/>
                <a:gd name="T74" fmla="*/ 2147483647 w 338"/>
                <a:gd name="T75" fmla="*/ 2147483647 h 262"/>
                <a:gd name="T76" fmla="*/ 2147483647 w 338"/>
                <a:gd name="T77" fmla="*/ 2147483647 h 262"/>
                <a:gd name="T78" fmla="*/ 2147483647 w 338"/>
                <a:gd name="T79" fmla="*/ 2147483647 h 262"/>
                <a:gd name="T80" fmla="*/ 2147483647 w 338"/>
                <a:gd name="T81" fmla="*/ 2147483647 h 262"/>
                <a:gd name="T82" fmla="*/ 2147483647 w 338"/>
                <a:gd name="T83" fmla="*/ 2147483647 h 262"/>
                <a:gd name="T84" fmla="*/ 2147483647 w 338"/>
                <a:gd name="T85" fmla="*/ 2147483647 h 262"/>
                <a:gd name="T86" fmla="*/ 2147483647 w 338"/>
                <a:gd name="T87" fmla="*/ 2147483647 h 262"/>
                <a:gd name="T88" fmla="*/ 2147483647 w 338"/>
                <a:gd name="T89" fmla="*/ 2147483647 h 262"/>
                <a:gd name="T90" fmla="*/ 2147483647 w 338"/>
                <a:gd name="T91" fmla="*/ 2147483647 h 262"/>
                <a:gd name="T92" fmla="*/ 2147483647 w 338"/>
                <a:gd name="T93" fmla="*/ 0 h 262"/>
                <a:gd name="T94" fmla="*/ 2147483647 w 338"/>
                <a:gd name="T95" fmla="*/ 2147483647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8"/>
                <a:gd name="T145" fmla="*/ 0 h 262"/>
                <a:gd name="T146" fmla="*/ 338 w 338"/>
                <a:gd name="T147" fmla="*/ 262 h 2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8" h="262">
                  <a:moveTo>
                    <a:pt x="249" y="46"/>
                  </a:moveTo>
                  <a:lnTo>
                    <a:pt x="246" y="46"/>
                  </a:lnTo>
                  <a:lnTo>
                    <a:pt x="243" y="46"/>
                  </a:lnTo>
                  <a:lnTo>
                    <a:pt x="235" y="46"/>
                  </a:lnTo>
                  <a:lnTo>
                    <a:pt x="227" y="46"/>
                  </a:lnTo>
                  <a:lnTo>
                    <a:pt x="216" y="46"/>
                  </a:lnTo>
                  <a:lnTo>
                    <a:pt x="206" y="46"/>
                  </a:lnTo>
                  <a:lnTo>
                    <a:pt x="189" y="43"/>
                  </a:lnTo>
                  <a:lnTo>
                    <a:pt x="176" y="43"/>
                  </a:lnTo>
                  <a:lnTo>
                    <a:pt x="160" y="41"/>
                  </a:lnTo>
                  <a:lnTo>
                    <a:pt x="143" y="41"/>
                  </a:lnTo>
                  <a:lnTo>
                    <a:pt x="127" y="38"/>
                  </a:lnTo>
                  <a:lnTo>
                    <a:pt x="111" y="35"/>
                  </a:lnTo>
                  <a:lnTo>
                    <a:pt x="92" y="32"/>
                  </a:lnTo>
                  <a:lnTo>
                    <a:pt x="76" y="27"/>
                  </a:lnTo>
                  <a:lnTo>
                    <a:pt x="60" y="22"/>
                  </a:lnTo>
                  <a:lnTo>
                    <a:pt x="46" y="19"/>
                  </a:lnTo>
                  <a:lnTo>
                    <a:pt x="38" y="32"/>
                  </a:lnTo>
                  <a:lnTo>
                    <a:pt x="54" y="84"/>
                  </a:lnTo>
                  <a:lnTo>
                    <a:pt x="51" y="87"/>
                  </a:lnTo>
                  <a:lnTo>
                    <a:pt x="46" y="95"/>
                  </a:lnTo>
                  <a:lnTo>
                    <a:pt x="41" y="100"/>
                  </a:lnTo>
                  <a:lnTo>
                    <a:pt x="35" y="105"/>
                  </a:lnTo>
                  <a:lnTo>
                    <a:pt x="32" y="114"/>
                  </a:lnTo>
                  <a:lnTo>
                    <a:pt x="27" y="122"/>
                  </a:lnTo>
                  <a:lnTo>
                    <a:pt x="22" y="127"/>
                  </a:lnTo>
                  <a:lnTo>
                    <a:pt x="16" y="135"/>
                  </a:lnTo>
                  <a:lnTo>
                    <a:pt x="11" y="146"/>
                  </a:lnTo>
                  <a:lnTo>
                    <a:pt x="8" y="154"/>
                  </a:lnTo>
                  <a:lnTo>
                    <a:pt x="5" y="162"/>
                  </a:lnTo>
                  <a:lnTo>
                    <a:pt x="3" y="170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11" y="195"/>
                  </a:lnTo>
                  <a:lnTo>
                    <a:pt x="54" y="173"/>
                  </a:lnTo>
                  <a:lnTo>
                    <a:pt x="38" y="227"/>
                  </a:lnTo>
                  <a:lnTo>
                    <a:pt x="51" y="227"/>
                  </a:lnTo>
                  <a:lnTo>
                    <a:pt x="100" y="187"/>
                  </a:lnTo>
                  <a:lnTo>
                    <a:pt x="87" y="254"/>
                  </a:lnTo>
                  <a:lnTo>
                    <a:pt x="100" y="262"/>
                  </a:lnTo>
                  <a:lnTo>
                    <a:pt x="100" y="260"/>
                  </a:lnTo>
                  <a:lnTo>
                    <a:pt x="103" y="257"/>
                  </a:lnTo>
                  <a:lnTo>
                    <a:pt x="108" y="249"/>
                  </a:lnTo>
                  <a:lnTo>
                    <a:pt x="116" y="243"/>
                  </a:lnTo>
                  <a:lnTo>
                    <a:pt x="124" y="233"/>
                  </a:lnTo>
                  <a:lnTo>
                    <a:pt x="133" y="222"/>
                  </a:lnTo>
                  <a:lnTo>
                    <a:pt x="143" y="211"/>
                  </a:lnTo>
                  <a:lnTo>
                    <a:pt x="154" y="200"/>
                  </a:lnTo>
                  <a:lnTo>
                    <a:pt x="165" y="189"/>
                  </a:lnTo>
                  <a:lnTo>
                    <a:pt x="176" y="179"/>
                  </a:lnTo>
                  <a:lnTo>
                    <a:pt x="184" y="168"/>
                  </a:lnTo>
                  <a:lnTo>
                    <a:pt x="195" y="157"/>
                  </a:lnTo>
                  <a:lnTo>
                    <a:pt x="203" y="149"/>
                  </a:lnTo>
                  <a:lnTo>
                    <a:pt x="211" y="143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7" y="135"/>
                  </a:lnTo>
                  <a:lnTo>
                    <a:pt x="241" y="138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60" y="141"/>
                  </a:lnTo>
                  <a:lnTo>
                    <a:pt x="265" y="141"/>
                  </a:lnTo>
                  <a:lnTo>
                    <a:pt x="271" y="141"/>
                  </a:lnTo>
                  <a:lnTo>
                    <a:pt x="279" y="143"/>
                  </a:lnTo>
                  <a:lnTo>
                    <a:pt x="284" y="143"/>
                  </a:lnTo>
                  <a:lnTo>
                    <a:pt x="289" y="146"/>
                  </a:lnTo>
                  <a:lnTo>
                    <a:pt x="298" y="149"/>
                  </a:lnTo>
                  <a:lnTo>
                    <a:pt x="300" y="149"/>
                  </a:lnTo>
                  <a:lnTo>
                    <a:pt x="338" y="173"/>
                  </a:lnTo>
                  <a:lnTo>
                    <a:pt x="335" y="170"/>
                  </a:lnTo>
                  <a:lnTo>
                    <a:pt x="335" y="168"/>
                  </a:lnTo>
                  <a:lnTo>
                    <a:pt x="335" y="165"/>
                  </a:lnTo>
                  <a:lnTo>
                    <a:pt x="335" y="157"/>
                  </a:lnTo>
                  <a:lnTo>
                    <a:pt x="335" y="149"/>
                  </a:lnTo>
                  <a:lnTo>
                    <a:pt x="335" y="141"/>
                  </a:lnTo>
                  <a:lnTo>
                    <a:pt x="335" y="133"/>
                  </a:lnTo>
                  <a:lnTo>
                    <a:pt x="335" y="124"/>
                  </a:lnTo>
                  <a:lnTo>
                    <a:pt x="335" y="114"/>
                  </a:lnTo>
                  <a:lnTo>
                    <a:pt x="333" y="103"/>
                  </a:lnTo>
                  <a:lnTo>
                    <a:pt x="333" y="92"/>
                  </a:lnTo>
                  <a:lnTo>
                    <a:pt x="333" y="84"/>
                  </a:lnTo>
                  <a:lnTo>
                    <a:pt x="330" y="73"/>
                  </a:lnTo>
                  <a:lnTo>
                    <a:pt x="330" y="65"/>
                  </a:lnTo>
                  <a:lnTo>
                    <a:pt x="327" y="57"/>
                  </a:lnTo>
                  <a:lnTo>
                    <a:pt x="325" y="51"/>
                  </a:lnTo>
                  <a:lnTo>
                    <a:pt x="322" y="41"/>
                  </a:lnTo>
                  <a:lnTo>
                    <a:pt x="319" y="35"/>
                  </a:lnTo>
                  <a:lnTo>
                    <a:pt x="316" y="27"/>
                  </a:lnTo>
                  <a:lnTo>
                    <a:pt x="311" y="22"/>
                  </a:lnTo>
                  <a:lnTo>
                    <a:pt x="303" y="14"/>
                  </a:lnTo>
                  <a:lnTo>
                    <a:pt x="298" y="5"/>
                  </a:lnTo>
                  <a:lnTo>
                    <a:pt x="287" y="3"/>
                  </a:lnTo>
                  <a:lnTo>
                    <a:pt x="281" y="0"/>
                  </a:lnTo>
                  <a:lnTo>
                    <a:pt x="276" y="0"/>
                  </a:lnTo>
                  <a:lnTo>
                    <a:pt x="2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7" name="Freeform 152"/>
            <p:cNvSpPr>
              <a:spLocks/>
            </p:cNvSpPr>
            <p:nvPr/>
          </p:nvSpPr>
          <p:spPr bwMode="auto">
            <a:xfrm>
              <a:off x="4649788" y="3956051"/>
              <a:ext cx="471487" cy="85725"/>
            </a:xfrm>
            <a:custGeom>
              <a:avLst/>
              <a:gdLst>
                <a:gd name="T0" fmla="*/ 2147483647 w 297"/>
                <a:gd name="T1" fmla="*/ 2147483647 h 54"/>
                <a:gd name="T2" fmla="*/ 2147483647 w 297"/>
                <a:gd name="T3" fmla="*/ 2147483647 h 54"/>
                <a:gd name="T4" fmla="*/ 2147483647 w 297"/>
                <a:gd name="T5" fmla="*/ 2147483647 h 54"/>
                <a:gd name="T6" fmla="*/ 2147483647 w 297"/>
                <a:gd name="T7" fmla="*/ 2147483647 h 54"/>
                <a:gd name="T8" fmla="*/ 2147483647 w 297"/>
                <a:gd name="T9" fmla="*/ 2147483647 h 54"/>
                <a:gd name="T10" fmla="*/ 2147483647 w 297"/>
                <a:gd name="T11" fmla="*/ 2147483647 h 54"/>
                <a:gd name="T12" fmla="*/ 2147483647 w 297"/>
                <a:gd name="T13" fmla="*/ 2147483647 h 54"/>
                <a:gd name="T14" fmla="*/ 2147483647 w 297"/>
                <a:gd name="T15" fmla="*/ 2147483647 h 54"/>
                <a:gd name="T16" fmla="*/ 2147483647 w 297"/>
                <a:gd name="T17" fmla="*/ 2147483647 h 54"/>
                <a:gd name="T18" fmla="*/ 2147483647 w 297"/>
                <a:gd name="T19" fmla="*/ 2147483647 h 54"/>
                <a:gd name="T20" fmla="*/ 2147483647 w 297"/>
                <a:gd name="T21" fmla="*/ 2147483647 h 54"/>
                <a:gd name="T22" fmla="*/ 2147483647 w 297"/>
                <a:gd name="T23" fmla="*/ 2147483647 h 54"/>
                <a:gd name="T24" fmla="*/ 2147483647 w 297"/>
                <a:gd name="T25" fmla="*/ 2147483647 h 54"/>
                <a:gd name="T26" fmla="*/ 2147483647 w 297"/>
                <a:gd name="T27" fmla="*/ 2147483647 h 54"/>
                <a:gd name="T28" fmla="*/ 2147483647 w 297"/>
                <a:gd name="T29" fmla="*/ 2147483647 h 54"/>
                <a:gd name="T30" fmla="*/ 2147483647 w 297"/>
                <a:gd name="T31" fmla="*/ 2147483647 h 54"/>
                <a:gd name="T32" fmla="*/ 2147483647 w 297"/>
                <a:gd name="T33" fmla="*/ 0 h 54"/>
                <a:gd name="T34" fmla="*/ 2147483647 w 297"/>
                <a:gd name="T35" fmla="*/ 2147483647 h 54"/>
                <a:gd name="T36" fmla="*/ 2147483647 w 297"/>
                <a:gd name="T37" fmla="*/ 2147483647 h 54"/>
                <a:gd name="T38" fmla="*/ 2147483647 w 297"/>
                <a:gd name="T39" fmla="*/ 2147483647 h 54"/>
                <a:gd name="T40" fmla="*/ 2147483647 w 297"/>
                <a:gd name="T41" fmla="*/ 2147483647 h 54"/>
                <a:gd name="T42" fmla="*/ 2147483647 w 297"/>
                <a:gd name="T43" fmla="*/ 2147483647 h 54"/>
                <a:gd name="T44" fmla="*/ 2147483647 w 297"/>
                <a:gd name="T45" fmla="*/ 2147483647 h 54"/>
                <a:gd name="T46" fmla="*/ 2147483647 w 297"/>
                <a:gd name="T47" fmla="*/ 2147483647 h 54"/>
                <a:gd name="T48" fmla="*/ 2147483647 w 297"/>
                <a:gd name="T49" fmla="*/ 2147483647 h 54"/>
                <a:gd name="T50" fmla="*/ 2147483647 w 297"/>
                <a:gd name="T51" fmla="*/ 2147483647 h 54"/>
                <a:gd name="T52" fmla="*/ 2147483647 w 297"/>
                <a:gd name="T53" fmla="*/ 2147483647 h 54"/>
                <a:gd name="T54" fmla="*/ 2147483647 w 297"/>
                <a:gd name="T55" fmla="*/ 2147483647 h 54"/>
                <a:gd name="T56" fmla="*/ 2147483647 w 297"/>
                <a:gd name="T57" fmla="*/ 2147483647 h 54"/>
                <a:gd name="T58" fmla="*/ 2147483647 w 297"/>
                <a:gd name="T59" fmla="*/ 2147483647 h 54"/>
                <a:gd name="T60" fmla="*/ 2147483647 w 297"/>
                <a:gd name="T61" fmla="*/ 2147483647 h 54"/>
                <a:gd name="T62" fmla="*/ 2147483647 w 297"/>
                <a:gd name="T63" fmla="*/ 2147483647 h 54"/>
                <a:gd name="T64" fmla="*/ 2147483647 w 297"/>
                <a:gd name="T65" fmla="*/ 2147483647 h 54"/>
                <a:gd name="T66" fmla="*/ 2147483647 w 297"/>
                <a:gd name="T67" fmla="*/ 2147483647 h 54"/>
                <a:gd name="T68" fmla="*/ 2147483647 w 297"/>
                <a:gd name="T69" fmla="*/ 2147483647 h 54"/>
                <a:gd name="T70" fmla="*/ 2147483647 w 297"/>
                <a:gd name="T71" fmla="*/ 2147483647 h 54"/>
                <a:gd name="T72" fmla="*/ 2147483647 w 297"/>
                <a:gd name="T73" fmla="*/ 2147483647 h 54"/>
                <a:gd name="T74" fmla="*/ 2147483647 w 297"/>
                <a:gd name="T75" fmla="*/ 2147483647 h 54"/>
                <a:gd name="T76" fmla="*/ 2147483647 w 297"/>
                <a:gd name="T77" fmla="*/ 2147483647 h 54"/>
                <a:gd name="T78" fmla="*/ 2147483647 w 297"/>
                <a:gd name="T79" fmla="*/ 2147483647 h 54"/>
                <a:gd name="T80" fmla="*/ 2147483647 w 297"/>
                <a:gd name="T81" fmla="*/ 2147483647 h 54"/>
                <a:gd name="T82" fmla="*/ 2147483647 w 297"/>
                <a:gd name="T83" fmla="*/ 2147483647 h 54"/>
                <a:gd name="T84" fmla="*/ 2147483647 w 297"/>
                <a:gd name="T85" fmla="*/ 2147483647 h 54"/>
                <a:gd name="T86" fmla="*/ 2147483647 w 297"/>
                <a:gd name="T87" fmla="*/ 2147483647 h 54"/>
                <a:gd name="T88" fmla="*/ 2147483647 w 297"/>
                <a:gd name="T89" fmla="*/ 2147483647 h 54"/>
                <a:gd name="T90" fmla="*/ 2147483647 w 297"/>
                <a:gd name="T91" fmla="*/ 2147483647 h 54"/>
                <a:gd name="T92" fmla="*/ 2147483647 w 297"/>
                <a:gd name="T93" fmla="*/ 2147483647 h 54"/>
                <a:gd name="T94" fmla="*/ 0 w 297"/>
                <a:gd name="T95" fmla="*/ 2147483647 h 54"/>
                <a:gd name="T96" fmla="*/ 0 w 297"/>
                <a:gd name="T97" fmla="*/ 2147483647 h 54"/>
                <a:gd name="T98" fmla="*/ 2147483647 w 297"/>
                <a:gd name="T99" fmla="*/ 2147483647 h 54"/>
                <a:gd name="T100" fmla="*/ 2147483647 w 297"/>
                <a:gd name="T101" fmla="*/ 2147483647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7"/>
                <a:gd name="T154" fmla="*/ 0 h 54"/>
                <a:gd name="T155" fmla="*/ 297 w 297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7" h="54">
                  <a:moveTo>
                    <a:pt x="2" y="19"/>
                  </a:moveTo>
                  <a:lnTo>
                    <a:pt x="5" y="16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37" y="16"/>
                  </a:lnTo>
                  <a:lnTo>
                    <a:pt x="56" y="14"/>
                  </a:lnTo>
                  <a:lnTo>
                    <a:pt x="78" y="14"/>
                  </a:lnTo>
                  <a:lnTo>
                    <a:pt x="100" y="11"/>
                  </a:lnTo>
                  <a:lnTo>
                    <a:pt x="121" y="11"/>
                  </a:lnTo>
                  <a:lnTo>
                    <a:pt x="146" y="11"/>
                  </a:lnTo>
                  <a:lnTo>
                    <a:pt x="170" y="8"/>
                  </a:lnTo>
                  <a:lnTo>
                    <a:pt x="192" y="8"/>
                  </a:lnTo>
                  <a:lnTo>
                    <a:pt x="213" y="6"/>
                  </a:lnTo>
                  <a:lnTo>
                    <a:pt x="232" y="6"/>
                  </a:lnTo>
                  <a:lnTo>
                    <a:pt x="251" y="3"/>
                  </a:lnTo>
                  <a:lnTo>
                    <a:pt x="265" y="3"/>
                  </a:lnTo>
                  <a:lnTo>
                    <a:pt x="273" y="0"/>
                  </a:lnTo>
                  <a:lnTo>
                    <a:pt x="278" y="3"/>
                  </a:lnTo>
                  <a:lnTo>
                    <a:pt x="286" y="14"/>
                  </a:lnTo>
                  <a:lnTo>
                    <a:pt x="292" y="25"/>
                  </a:lnTo>
                  <a:lnTo>
                    <a:pt x="297" y="30"/>
                  </a:lnTo>
                  <a:lnTo>
                    <a:pt x="294" y="30"/>
                  </a:lnTo>
                  <a:lnTo>
                    <a:pt x="292" y="33"/>
                  </a:lnTo>
                  <a:lnTo>
                    <a:pt x="286" y="35"/>
                  </a:lnTo>
                  <a:lnTo>
                    <a:pt x="278" y="41"/>
                  </a:lnTo>
                  <a:lnTo>
                    <a:pt x="270" y="41"/>
                  </a:lnTo>
                  <a:lnTo>
                    <a:pt x="265" y="43"/>
                  </a:lnTo>
                  <a:lnTo>
                    <a:pt x="257" y="46"/>
                  </a:lnTo>
                  <a:lnTo>
                    <a:pt x="251" y="49"/>
                  </a:lnTo>
                  <a:lnTo>
                    <a:pt x="243" y="49"/>
                  </a:lnTo>
                  <a:lnTo>
                    <a:pt x="232" y="52"/>
                  </a:lnTo>
                  <a:lnTo>
                    <a:pt x="221" y="52"/>
                  </a:lnTo>
                  <a:lnTo>
                    <a:pt x="211" y="54"/>
                  </a:lnTo>
                  <a:lnTo>
                    <a:pt x="197" y="54"/>
                  </a:lnTo>
                  <a:lnTo>
                    <a:pt x="184" y="54"/>
                  </a:lnTo>
                  <a:lnTo>
                    <a:pt x="167" y="54"/>
                  </a:lnTo>
                  <a:lnTo>
                    <a:pt x="151" y="52"/>
                  </a:lnTo>
                  <a:lnTo>
                    <a:pt x="132" y="49"/>
                  </a:lnTo>
                  <a:lnTo>
                    <a:pt x="116" y="49"/>
                  </a:lnTo>
                  <a:lnTo>
                    <a:pt x="100" y="46"/>
                  </a:lnTo>
                  <a:lnTo>
                    <a:pt x="81" y="46"/>
                  </a:lnTo>
                  <a:lnTo>
                    <a:pt x="65" y="41"/>
                  </a:lnTo>
                  <a:lnTo>
                    <a:pt x="48" y="41"/>
                  </a:lnTo>
                  <a:lnTo>
                    <a:pt x="35" y="38"/>
                  </a:lnTo>
                  <a:lnTo>
                    <a:pt x="21" y="38"/>
                  </a:lnTo>
                  <a:lnTo>
                    <a:pt x="10" y="35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33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8" name="Freeform 153"/>
            <p:cNvSpPr>
              <a:spLocks/>
            </p:cNvSpPr>
            <p:nvPr/>
          </p:nvSpPr>
          <p:spPr bwMode="auto">
            <a:xfrm>
              <a:off x="4171950" y="4467226"/>
              <a:ext cx="473075" cy="312738"/>
            </a:xfrm>
            <a:custGeom>
              <a:avLst/>
              <a:gdLst>
                <a:gd name="T0" fmla="*/ 2147483647 w 298"/>
                <a:gd name="T1" fmla="*/ 2147483647 h 197"/>
                <a:gd name="T2" fmla="*/ 2147483647 w 298"/>
                <a:gd name="T3" fmla="*/ 2147483647 h 197"/>
                <a:gd name="T4" fmla="*/ 2147483647 w 298"/>
                <a:gd name="T5" fmla="*/ 2147483647 h 197"/>
                <a:gd name="T6" fmla="*/ 2147483647 w 298"/>
                <a:gd name="T7" fmla="*/ 2147483647 h 197"/>
                <a:gd name="T8" fmla="*/ 2147483647 w 298"/>
                <a:gd name="T9" fmla="*/ 2147483647 h 197"/>
                <a:gd name="T10" fmla="*/ 2147483647 w 298"/>
                <a:gd name="T11" fmla="*/ 2147483647 h 197"/>
                <a:gd name="T12" fmla="*/ 2147483647 w 298"/>
                <a:gd name="T13" fmla="*/ 2147483647 h 197"/>
                <a:gd name="T14" fmla="*/ 2147483647 w 298"/>
                <a:gd name="T15" fmla="*/ 2147483647 h 197"/>
                <a:gd name="T16" fmla="*/ 2147483647 w 298"/>
                <a:gd name="T17" fmla="*/ 2147483647 h 197"/>
                <a:gd name="T18" fmla="*/ 2147483647 w 298"/>
                <a:gd name="T19" fmla="*/ 2147483647 h 197"/>
                <a:gd name="T20" fmla="*/ 2147483647 w 298"/>
                <a:gd name="T21" fmla="*/ 2147483647 h 197"/>
                <a:gd name="T22" fmla="*/ 2147483647 w 298"/>
                <a:gd name="T23" fmla="*/ 2147483647 h 197"/>
                <a:gd name="T24" fmla="*/ 2147483647 w 298"/>
                <a:gd name="T25" fmla="*/ 2147483647 h 197"/>
                <a:gd name="T26" fmla="*/ 2147483647 w 298"/>
                <a:gd name="T27" fmla="*/ 2147483647 h 197"/>
                <a:gd name="T28" fmla="*/ 2147483647 w 298"/>
                <a:gd name="T29" fmla="*/ 2147483647 h 197"/>
                <a:gd name="T30" fmla="*/ 2147483647 w 298"/>
                <a:gd name="T31" fmla="*/ 2147483647 h 197"/>
                <a:gd name="T32" fmla="*/ 2147483647 w 298"/>
                <a:gd name="T33" fmla="*/ 2147483647 h 197"/>
                <a:gd name="T34" fmla="*/ 2147483647 w 298"/>
                <a:gd name="T35" fmla="*/ 2147483647 h 197"/>
                <a:gd name="T36" fmla="*/ 2147483647 w 298"/>
                <a:gd name="T37" fmla="*/ 2147483647 h 197"/>
                <a:gd name="T38" fmla="*/ 2147483647 w 298"/>
                <a:gd name="T39" fmla="*/ 2147483647 h 197"/>
                <a:gd name="T40" fmla="*/ 0 w 298"/>
                <a:gd name="T41" fmla="*/ 2147483647 h 197"/>
                <a:gd name="T42" fmla="*/ 2147483647 w 298"/>
                <a:gd name="T43" fmla="*/ 2147483647 h 197"/>
                <a:gd name="T44" fmla="*/ 2147483647 w 298"/>
                <a:gd name="T45" fmla="*/ 2147483647 h 197"/>
                <a:gd name="T46" fmla="*/ 2147483647 w 298"/>
                <a:gd name="T47" fmla="*/ 2147483647 h 197"/>
                <a:gd name="T48" fmla="*/ 2147483647 w 298"/>
                <a:gd name="T49" fmla="*/ 2147483647 h 197"/>
                <a:gd name="T50" fmla="*/ 2147483647 w 298"/>
                <a:gd name="T51" fmla="*/ 2147483647 h 197"/>
                <a:gd name="T52" fmla="*/ 2147483647 w 298"/>
                <a:gd name="T53" fmla="*/ 2147483647 h 197"/>
                <a:gd name="T54" fmla="*/ 2147483647 w 298"/>
                <a:gd name="T55" fmla="*/ 2147483647 h 197"/>
                <a:gd name="T56" fmla="*/ 2147483647 w 298"/>
                <a:gd name="T57" fmla="*/ 2147483647 h 197"/>
                <a:gd name="T58" fmla="*/ 2147483647 w 298"/>
                <a:gd name="T59" fmla="*/ 2147483647 h 197"/>
                <a:gd name="T60" fmla="*/ 2147483647 w 298"/>
                <a:gd name="T61" fmla="*/ 2147483647 h 197"/>
                <a:gd name="T62" fmla="*/ 2147483647 w 298"/>
                <a:gd name="T63" fmla="*/ 2147483647 h 197"/>
                <a:gd name="T64" fmla="*/ 2147483647 w 298"/>
                <a:gd name="T65" fmla="*/ 2147483647 h 197"/>
                <a:gd name="T66" fmla="*/ 2147483647 w 298"/>
                <a:gd name="T67" fmla="*/ 2147483647 h 197"/>
                <a:gd name="T68" fmla="*/ 2147483647 w 298"/>
                <a:gd name="T69" fmla="*/ 2147483647 h 197"/>
                <a:gd name="T70" fmla="*/ 2147483647 w 298"/>
                <a:gd name="T71" fmla="*/ 2147483647 h 197"/>
                <a:gd name="T72" fmla="*/ 2147483647 w 298"/>
                <a:gd name="T73" fmla="*/ 2147483647 h 197"/>
                <a:gd name="T74" fmla="*/ 2147483647 w 298"/>
                <a:gd name="T75" fmla="*/ 2147483647 h 197"/>
                <a:gd name="T76" fmla="*/ 2147483647 w 298"/>
                <a:gd name="T77" fmla="*/ 2147483647 h 197"/>
                <a:gd name="T78" fmla="*/ 2147483647 w 298"/>
                <a:gd name="T79" fmla="*/ 2147483647 h 197"/>
                <a:gd name="T80" fmla="*/ 2147483647 w 298"/>
                <a:gd name="T81" fmla="*/ 2147483647 h 197"/>
                <a:gd name="T82" fmla="*/ 2147483647 w 298"/>
                <a:gd name="T83" fmla="*/ 2147483647 h 197"/>
                <a:gd name="T84" fmla="*/ 2147483647 w 298"/>
                <a:gd name="T85" fmla="*/ 2147483647 h 197"/>
                <a:gd name="T86" fmla="*/ 2147483647 w 298"/>
                <a:gd name="T87" fmla="*/ 2147483647 h 197"/>
                <a:gd name="T88" fmla="*/ 2147483647 w 298"/>
                <a:gd name="T89" fmla="*/ 2147483647 h 197"/>
                <a:gd name="T90" fmla="*/ 2147483647 w 298"/>
                <a:gd name="T91" fmla="*/ 2147483647 h 197"/>
                <a:gd name="T92" fmla="*/ 2147483647 w 298"/>
                <a:gd name="T93" fmla="*/ 2147483647 h 197"/>
                <a:gd name="T94" fmla="*/ 2147483647 w 298"/>
                <a:gd name="T95" fmla="*/ 0 h 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"/>
                <a:gd name="T145" fmla="*/ 0 h 197"/>
                <a:gd name="T146" fmla="*/ 298 w 298"/>
                <a:gd name="T147" fmla="*/ 197 h 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" h="197">
                  <a:moveTo>
                    <a:pt x="252" y="0"/>
                  </a:moveTo>
                  <a:lnTo>
                    <a:pt x="241" y="35"/>
                  </a:lnTo>
                  <a:lnTo>
                    <a:pt x="238" y="35"/>
                  </a:lnTo>
                  <a:lnTo>
                    <a:pt x="236" y="35"/>
                  </a:lnTo>
                  <a:lnTo>
                    <a:pt x="230" y="35"/>
                  </a:lnTo>
                  <a:lnTo>
                    <a:pt x="225" y="35"/>
                  </a:lnTo>
                  <a:lnTo>
                    <a:pt x="217" y="35"/>
                  </a:lnTo>
                  <a:lnTo>
                    <a:pt x="209" y="35"/>
                  </a:lnTo>
                  <a:lnTo>
                    <a:pt x="201" y="35"/>
                  </a:lnTo>
                  <a:lnTo>
                    <a:pt x="190" y="38"/>
                  </a:lnTo>
                  <a:lnTo>
                    <a:pt x="179" y="38"/>
                  </a:lnTo>
                  <a:lnTo>
                    <a:pt x="168" y="38"/>
                  </a:lnTo>
                  <a:lnTo>
                    <a:pt x="157" y="38"/>
                  </a:lnTo>
                  <a:lnTo>
                    <a:pt x="146" y="38"/>
                  </a:lnTo>
                  <a:lnTo>
                    <a:pt x="138" y="38"/>
                  </a:lnTo>
                  <a:lnTo>
                    <a:pt x="127" y="38"/>
                  </a:lnTo>
                  <a:lnTo>
                    <a:pt x="119" y="38"/>
                  </a:lnTo>
                  <a:lnTo>
                    <a:pt x="114" y="38"/>
                  </a:lnTo>
                  <a:lnTo>
                    <a:pt x="106" y="38"/>
                  </a:lnTo>
                  <a:lnTo>
                    <a:pt x="98" y="35"/>
                  </a:lnTo>
                  <a:lnTo>
                    <a:pt x="92" y="35"/>
                  </a:lnTo>
                  <a:lnTo>
                    <a:pt x="87" y="33"/>
                  </a:lnTo>
                  <a:lnTo>
                    <a:pt x="79" y="30"/>
                  </a:lnTo>
                  <a:lnTo>
                    <a:pt x="73" y="30"/>
                  </a:lnTo>
                  <a:lnTo>
                    <a:pt x="65" y="27"/>
                  </a:lnTo>
                  <a:lnTo>
                    <a:pt x="63" y="24"/>
                  </a:lnTo>
                  <a:lnTo>
                    <a:pt x="52" y="22"/>
                  </a:lnTo>
                  <a:lnTo>
                    <a:pt x="44" y="16"/>
                  </a:lnTo>
                  <a:lnTo>
                    <a:pt x="38" y="14"/>
                  </a:lnTo>
                  <a:lnTo>
                    <a:pt x="30" y="16"/>
                  </a:lnTo>
                  <a:lnTo>
                    <a:pt x="60" y="62"/>
                  </a:lnTo>
                  <a:lnTo>
                    <a:pt x="57" y="65"/>
                  </a:lnTo>
                  <a:lnTo>
                    <a:pt x="52" y="73"/>
                  </a:lnTo>
                  <a:lnTo>
                    <a:pt x="41" y="81"/>
                  </a:lnTo>
                  <a:lnTo>
                    <a:pt x="30" y="95"/>
                  </a:lnTo>
                  <a:lnTo>
                    <a:pt x="22" y="100"/>
                  </a:lnTo>
                  <a:lnTo>
                    <a:pt x="19" y="106"/>
                  </a:lnTo>
                  <a:lnTo>
                    <a:pt x="14" y="111"/>
                  </a:lnTo>
                  <a:lnTo>
                    <a:pt x="8" y="116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3" y="138"/>
                  </a:lnTo>
                  <a:lnTo>
                    <a:pt x="11" y="135"/>
                  </a:lnTo>
                  <a:lnTo>
                    <a:pt x="19" y="130"/>
                  </a:lnTo>
                  <a:lnTo>
                    <a:pt x="27" y="124"/>
                  </a:lnTo>
                  <a:lnTo>
                    <a:pt x="36" y="122"/>
                  </a:lnTo>
                  <a:lnTo>
                    <a:pt x="41" y="119"/>
                  </a:lnTo>
                  <a:lnTo>
                    <a:pt x="46" y="122"/>
                  </a:lnTo>
                  <a:lnTo>
                    <a:pt x="46" y="127"/>
                  </a:lnTo>
                  <a:lnTo>
                    <a:pt x="44" y="135"/>
                  </a:lnTo>
                  <a:lnTo>
                    <a:pt x="44" y="143"/>
                  </a:lnTo>
                  <a:lnTo>
                    <a:pt x="41" y="149"/>
                  </a:lnTo>
                  <a:lnTo>
                    <a:pt x="38" y="157"/>
                  </a:lnTo>
                  <a:lnTo>
                    <a:pt x="38" y="160"/>
                  </a:lnTo>
                  <a:lnTo>
                    <a:pt x="38" y="162"/>
                  </a:lnTo>
                  <a:lnTo>
                    <a:pt x="36" y="170"/>
                  </a:lnTo>
                  <a:lnTo>
                    <a:pt x="41" y="168"/>
                  </a:lnTo>
                  <a:lnTo>
                    <a:pt x="82" y="135"/>
                  </a:lnTo>
                  <a:lnTo>
                    <a:pt x="90" y="135"/>
                  </a:lnTo>
                  <a:lnTo>
                    <a:pt x="82" y="197"/>
                  </a:lnTo>
                  <a:lnTo>
                    <a:pt x="176" y="89"/>
                  </a:lnTo>
                  <a:lnTo>
                    <a:pt x="182" y="89"/>
                  </a:lnTo>
                  <a:lnTo>
                    <a:pt x="190" y="87"/>
                  </a:lnTo>
                  <a:lnTo>
                    <a:pt x="201" y="87"/>
                  </a:lnTo>
                  <a:lnTo>
                    <a:pt x="209" y="87"/>
                  </a:lnTo>
                  <a:lnTo>
                    <a:pt x="222" y="87"/>
                  </a:lnTo>
                  <a:lnTo>
                    <a:pt x="233" y="87"/>
                  </a:lnTo>
                  <a:lnTo>
                    <a:pt x="244" y="89"/>
                  </a:lnTo>
                  <a:lnTo>
                    <a:pt x="252" y="92"/>
                  </a:lnTo>
                  <a:lnTo>
                    <a:pt x="263" y="97"/>
                  </a:lnTo>
                  <a:lnTo>
                    <a:pt x="271" y="100"/>
                  </a:lnTo>
                  <a:lnTo>
                    <a:pt x="279" y="108"/>
                  </a:lnTo>
                  <a:lnTo>
                    <a:pt x="287" y="111"/>
                  </a:lnTo>
                  <a:lnTo>
                    <a:pt x="292" y="116"/>
                  </a:lnTo>
                  <a:lnTo>
                    <a:pt x="295" y="119"/>
                  </a:lnTo>
                  <a:lnTo>
                    <a:pt x="298" y="122"/>
                  </a:lnTo>
                  <a:lnTo>
                    <a:pt x="295" y="116"/>
                  </a:lnTo>
                  <a:lnTo>
                    <a:pt x="295" y="111"/>
                  </a:lnTo>
                  <a:lnTo>
                    <a:pt x="295" y="100"/>
                  </a:lnTo>
                  <a:lnTo>
                    <a:pt x="292" y="92"/>
                  </a:lnTo>
                  <a:lnTo>
                    <a:pt x="292" y="84"/>
                  </a:lnTo>
                  <a:lnTo>
                    <a:pt x="292" y="78"/>
                  </a:lnTo>
                  <a:lnTo>
                    <a:pt x="290" y="70"/>
                  </a:lnTo>
                  <a:lnTo>
                    <a:pt x="290" y="65"/>
                  </a:lnTo>
                  <a:lnTo>
                    <a:pt x="287" y="51"/>
                  </a:lnTo>
                  <a:lnTo>
                    <a:pt x="287" y="43"/>
                  </a:lnTo>
                  <a:lnTo>
                    <a:pt x="282" y="33"/>
                  </a:lnTo>
                  <a:lnTo>
                    <a:pt x="279" y="24"/>
                  </a:lnTo>
                  <a:lnTo>
                    <a:pt x="274" y="16"/>
                  </a:lnTo>
                  <a:lnTo>
                    <a:pt x="265" y="11"/>
                  </a:lnTo>
                  <a:lnTo>
                    <a:pt x="257" y="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9" name="Freeform 154"/>
            <p:cNvSpPr>
              <a:spLocks/>
            </p:cNvSpPr>
            <p:nvPr/>
          </p:nvSpPr>
          <p:spPr bwMode="auto">
            <a:xfrm>
              <a:off x="4413250" y="4764088"/>
              <a:ext cx="150812" cy="342900"/>
            </a:xfrm>
            <a:custGeom>
              <a:avLst/>
              <a:gdLst>
                <a:gd name="T0" fmla="*/ 2147483647 w 95"/>
                <a:gd name="T1" fmla="*/ 2147483647 h 216"/>
                <a:gd name="T2" fmla="*/ 2147483647 w 95"/>
                <a:gd name="T3" fmla="*/ 2147483647 h 216"/>
                <a:gd name="T4" fmla="*/ 2147483647 w 95"/>
                <a:gd name="T5" fmla="*/ 2147483647 h 216"/>
                <a:gd name="T6" fmla="*/ 2147483647 w 95"/>
                <a:gd name="T7" fmla="*/ 2147483647 h 216"/>
                <a:gd name="T8" fmla="*/ 2147483647 w 95"/>
                <a:gd name="T9" fmla="*/ 2147483647 h 216"/>
                <a:gd name="T10" fmla="*/ 2147483647 w 95"/>
                <a:gd name="T11" fmla="*/ 2147483647 h 216"/>
                <a:gd name="T12" fmla="*/ 2147483647 w 95"/>
                <a:gd name="T13" fmla="*/ 2147483647 h 216"/>
                <a:gd name="T14" fmla="*/ 2147483647 w 95"/>
                <a:gd name="T15" fmla="*/ 2147483647 h 216"/>
                <a:gd name="T16" fmla="*/ 2147483647 w 95"/>
                <a:gd name="T17" fmla="*/ 0 h 216"/>
                <a:gd name="T18" fmla="*/ 2147483647 w 95"/>
                <a:gd name="T19" fmla="*/ 0 h 216"/>
                <a:gd name="T20" fmla="*/ 2147483647 w 95"/>
                <a:gd name="T21" fmla="*/ 2147483647 h 216"/>
                <a:gd name="T22" fmla="*/ 2147483647 w 95"/>
                <a:gd name="T23" fmla="*/ 2147483647 h 216"/>
                <a:gd name="T24" fmla="*/ 2147483647 w 95"/>
                <a:gd name="T25" fmla="*/ 2147483647 h 216"/>
                <a:gd name="T26" fmla="*/ 2147483647 w 95"/>
                <a:gd name="T27" fmla="*/ 2147483647 h 216"/>
                <a:gd name="T28" fmla="*/ 2147483647 w 95"/>
                <a:gd name="T29" fmla="*/ 2147483647 h 216"/>
                <a:gd name="T30" fmla="*/ 2147483647 w 95"/>
                <a:gd name="T31" fmla="*/ 2147483647 h 216"/>
                <a:gd name="T32" fmla="*/ 2147483647 w 95"/>
                <a:gd name="T33" fmla="*/ 2147483647 h 216"/>
                <a:gd name="T34" fmla="*/ 2147483647 w 95"/>
                <a:gd name="T35" fmla="*/ 2147483647 h 216"/>
                <a:gd name="T36" fmla="*/ 2147483647 w 95"/>
                <a:gd name="T37" fmla="*/ 2147483647 h 216"/>
                <a:gd name="T38" fmla="*/ 2147483647 w 95"/>
                <a:gd name="T39" fmla="*/ 2147483647 h 216"/>
                <a:gd name="T40" fmla="*/ 2147483647 w 95"/>
                <a:gd name="T41" fmla="*/ 2147483647 h 216"/>
                <a:gd name="T42" fmla="*/ 0 w 95"/>
                <a:gd name="T43" fmla="*/ 2147483647 h 216"/>
                <a:gd name="T44" fmla="*/ 0 w 95"/>
                <a:gd name="T45" fmla="*/ 2147483647 h 216"/>
                <a:gd name="T46" fmla="*/ 0 w 95"/>
                <a:gd name="T47" fmla="*/ 2147483647 h 216"/>
                <a:gd name="T48" fmla="*/ 2147483647 w 95"/>
                <a:gd name="T49" fmla="*/ 2147483647 h 216"/>
                <a:gd name="T50" fmla="*/ 2147483647 w 95"/>
                <a:gd name="T51" fmla="*/ 2147483647 h 216"/>
                <a:gd name="T52" fmla="*/ 2147483647 w 95"/>
                <a:gd name="T53" fmla="*/ 2147483647 h 216"/>
                <a:gd name="T54" fmla="*/ 2147483647 w 95"/>
                <a:gd name="T55" fmla="*/ 2147483647 h 216"/>
                <a:gd name="T56" fmla="*/ 2147483647 w 95"/>
                <a:gd name="T57" fmla="*/ 2147483647 h 216"/>
                <a:gd name="T58" fmla="*/ 2147483647 w 95"/>
                <a:gd name="T59" fmla="*/ 2147483647 h 216"/>
                <a:gd name="T60" fmla="*/ 2147483647 w 95"/>
                <a:gd name="T61" fmla="*/ 2147483647 h 216"/>
                <a:gd name="T62" fmla="*/ 2147483647 w 95"/>
                <a:gd name="T63" fmla="*/ 2147483647 h 216"/>
                <a:gd name="T64" fmla="*/ 2147483647 w 95"/>
                <a:gd name="T65" fmla="*/ 2147483647 h 216"/>
                <a:gd name="T66" fmla="*/ 2147483647 w 95"/>
                <a:gd name="T67" fmla="*/ 2147483647 h 216"/>
                <a:gd name="T68" fmla="*/ 2147483647 w 95"/>
                <a:gd name="T69" fmla="*/ 2147483647 h 216"/>
                <a:gd name="T70" fmla="*/ 2147483647 w 95"/>
                <a:gd name="T71" fmla="*/ 2147483647 h 216"/>
                <a:gd name="T72" fmla="*/ 2147483647 w 95"/>
                <a:gd name="T73" fmla="*/ 2147483647 h 216"/>
                <a:gd name="T74" fmla="*/ 2147483647 w 95"/>
                <a:gd name="T75" fmla="*/ 2147483647 h 216"/>
                <a:gd name="T76" fmla="*/ 2147483647 w 95"/>
                <a:gd name="T77" fmla="*/ 2147483647 h 216"/>
                <a:gd name="T78" fmla="*/ 2147483647 w 95"/>
                <a:gd name="T79" fmla="*/ 2147483647 h 216"/>
                <a:gd name="T80" fmla="*/ 2147483647 w 95"/>
                <a:gd name="T81" fmla="*/ 2147483647 h 216"/>
                <a:gd name="T82" fmla="*/ 2147483647 w 95"/>
                <a:gd name="T83" fmla="*/ 2147483647 h 216"/>
                <a:gd name="T84" fmla="*/ 2147483647 w 95"/>
                <a:gd name="T85" fmla="*/ 2147483647 h 216"/>
                <a:gd name="T86" fmla="*/ 2147483647 w 95"/>
                <a:gd name="T87" fmla="*/ 2147483647 h 216"/>
                <a:gd name="T88" fmla="*/ 2147483647 w 95"/>
                <a:gd name="T89" fmla="*/ 2147483647 h 216"/>
                <a:gd name="T90" fmla="*/ 2147483647 w 95"/>
                <a:gd name="T91" fmla="*/ 2147483647 h 216"/>
                <a:gd name="T92" fmla="*/ 2147483647 w 95"/>
                <a:gd name="T93" fmla="*/ 2147483647 h 216"/>
                <a:gd name="T94" fmla="*/ 2147483647 w 95"/>
                <a:gd name="T95" fmla="*/ 2147483647 h 216"/>
                <a:gd name="T96" fmla="*/ 2147483647 w 95"/>
                <a:gd name="T97" fmla="*/ 2147483647 h 216"/>
                <a:gd name="T98" fmla="*/ 2147483647 w 95"/>
                <a:gd name="T99" fmla="*/ 2147483647 h 216"/>
                <a:gd name="T100" fmla="*/ 2147483647 w 95"/>
                <a:gd name="T101" fmla="*/ 2147483647 h 216"/>
                <a:gd name="T102" fmla="*/ 2147483647 w 95"/>
                <a:gd name="T103" fmla="*/ 2147483647 h 216"/>
                <a:gd name="T104" fmla="*/ 2147483647 w 95"/>
                <a:gd name="T105" fmla="*/ 2147483647 h 216"/>
                <a:gd name="T106" fmla="*/ 2147483647 w 95"/>
                <a:gd name="T107" fmla="*/ 2147483647 h 216"/>
                <a:gd name="T108" fmla="*/ 2147483647 w 95"/>
                <a:gd name="T109" fmla="*/ 2147483647 h 216"/>
                <a:gd name="T110" fmla="*/ 2147483647 w 95"/>
                <a:gd name="T111" fmla="*/ 2147483647 h 216"/>
                <a:gd name="T112" fmla="*/ 2147483647 w 95"/>
                <a:gd name="T113" fmla="*/ 2147483647 h 2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216"/>
                <a:gd name="T173" fmla="*/ 95 w 95"/>
                <a:gd name="T174" fmla="*/ 216 h 2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216">
                  <a:moveTo>
                    <a:pt x="95" y="40"/>
                  </a:moveTo>
                  <a:lnTo>
                    <a:pt x="95" y="38"/>
                  </a:lnTo>
                  <a:lnTo>
                    <a:pt x="92" y="35"/>
                  </a:lnTo>
                  <a:lnTo>
                    <a:pt x="89" y="27"/>
                  </a:lnTo>
                  <a:lnTo>
                    <a:pt x="86" y="21"/>
                  </a:lnTo>
                  <a:lnTo>
                    <a:pt x="84" y="13"/>
                  </a:lnTo>
                  <a:lnTo>
                    <a:pt x="78" y="8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1" y="5"/>
                  </a:lnTo>
                  <a:lnTo>
                    <a:pt x="46" y="10"/>
                  </a:lnTo>
                  <a:lnTo>
                    <a:pt x="40" y="16"/>
                  </a:lnTo>
                  <a:lnTo>
                    <a:pt x="35" y="24"/>
                  </a:lnTo>
                  <a:lnTo>
                    <a:pt x="30" y="35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3" y="62"/>
                  </a:lnTo>
                  <a:lnTo>
                    <a:pt x="8" y="73"/>
                  </a:lnTo>
                  <a:lnTo>
                    <a:pt x="5" y="84"/>
                  </a:lnTo>
                  <a:lnTo>
                    <a:pt x="3" y="94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0" y="127"/>
                  </a:lnTo>
                  <a:lnTo>
                    <a:pt x="3" y="138"/>
                  </a:lnTo>
                  <a:lnTo>
                    <a:pt x="3" y="146"/>
                  </a:lnTo>
                  <a:lnTo>
                    <a:pt x="5" y="157"/>
                  </a:lnTo>
                  <a:lnTo>
                    <a:pt x="8" y="165"/>
                  </a:lnTo>
                  <a:lnTo>
                    <a:pt x="13" y="173"/>
                  </a:lnTo>
                  <a:lnTo>
                    <a:pt x="16" y="178"/>
                  </a:lnTo>
                  <a:lnTo>
                    <a:pt x="19" y="186"/>
                  </a:lnTo>
                  <a:lnTo>
                    <a:pt x="21" y="192"/>
                  </a:lnTo>
                  <a:lnTo>
                    <a:pt x="24" y="197"/>
                  </a:lnTo>
                  <a:lnTo>
                    <a:pt x="27" y="203"/>
                  </a:lnTo>
                  <a:lnTo>
                    <a:pt x="32" y="208"/>
                  </a:lnTo>
                  <a:lnTo>
                    <a:pt x="35" y="213"/>
                  </a:lnTo>
                  <a:lnTo>
                    <a:pt x="38" y="216"/>
                  </a:lnTo>
                  <a:lnTo>
                    <a:pt x="86" y="175"/>
                  </a:lnTo>
                  <a:lnTo>
                    <a:pt x="43" y="173"/>
                  </a:lnTo>
                  <a:lnTo>
                    <a:pt x="40" y="167"/>
                  </a:lnTo>
                  <a:lnTo>
                    <a:pt x="40" y="162"/>
                  </a:lnTo>
                  <a:lnTo>
                    <a:pt x="38" y="154"/>
                  </a:lnTo>
                  <a:lnTo>
                    <a:pt x="35" y="146"/>
                  </a:lnTo>
                  <a:lnTo>
                    <a:pt x="35" y="135"/>
                  </a:lnTo>
                  <a:lnTo>
                    <a:pt x="32" y="124"/>
                  </a:lnTo>
                  <a:lnTo>
                    <a:pt x="32" y="113"/>
                  </a:lnTo>
                  <a:lnTo>
                    <a:pt x="32" y="100"/>
                  </a:lnTo>
                  <a:lnTo>
                    <a:pt x="32" y="89"/>
                  </a:lnTo>
                  <a:lnTo>
                    <a:pt x="32" y="78"/>
                  </a:lnTo>
                  <a:lnTo>
                    <a:pt x="35" y="70"/>
                  </a:lnTo>
                  <a:lnTo>
                    <a:pt x="35" y="59"/>
                  </a:lnTo>
                  <a:lnTo>
                    <a:pt x="40" y="51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95" y="40"/>
                  </a:lnTo>
                  <a:close/>
                </a:path>
              </a:pathLst>
            </a:custGeom>
            <a:solidFill>
              <a:srgbClr val="297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0" name="Freeform 155"/>
            <p:cNvSpPr>
              <a:spLocks/>
            </p:cNvSpPr>
            <p:nvPr/>
          </p:nvSpPr>
          <p:spPr bwMode="auto">
            <a:xfrm>
              <a:off x="4491038" y="4806951"/>
              <a:ext cx="1073150" cy="231775"/>
            </a:xfrm>
            <a:custGeom>
              <a:avLst/>
              <a:gdLst>
                <a:gd name="T0" fmla="*/ 2147483647 w 676"/>
                <a:gd name="T1" fmla="*/ 2147483647 h 146"/>
                <a:gd name="T2" fmla="*/ 2147483647 w 676"/>
                <a:gd name="T3" fmla="*/ 2147483647 h 146"/>
                <a:gd name="T4" fmla="*/ 2147483647 w 676"/>
                <a:gd name="T5" fmla="*/ 2147483647 h 146"/>
                <a:gd name="T6" fmla="*/ 2147483647 w 676"/>
                <a:gd name="T7" fmla="*/ 2147483647 h 146"/>
                <a:gd name="T8" fmla="*/ 2147483647 w 676"/>
                <a:gd name="T9" fmla="*/ 2147483647 h 146"/>
                <a:gd name="T10" fmla="*/ 2147483647 w 676"/>
                <a:gd name="T11" fmla="*/ 0 h 146"/>
                <a:gd name="T12" fmla="*/ 2147483647 w 676"/>
                <a:gd name="T13" fmla="*/ 0 h 146"/>
                <a:gd name="T14" fmla="*/ 2147483647 w 676"/>
                <a:gd name="T15" fmla="*/ 2147483647 h 146"/>
                <a:gd name="T16" fmla="*/ 2147483647 w 676"/>
                <a:gd name="T17" fmla="*/ 2147483647 h 146"/>
                <a:gd name="T18" fmla="*/ 2147483647 w 676"/>
                <a:gd name="T19" fmla="*/ 2147483647 h 146"/>
                <a:gd name="T20" fmla="*/ 2147483647 w 676"/>
                <a:gd name="T21" fmla="*/ 2147483647 h 146"/>
                <a:gd name="T22" fmla="*/ 2147483647 w 676"/>
                <a:gd name="T23" fmla="*/ 2147483647 h 146"/>
                <a:gd name="T24" fmla="*/ 2147483647 w 676"/>
                <a:gd name="T25" fmla="*/ 2147483647 h 146"/>
                <a:gd name="T26" fmla="*/ 2147483647 w 676"/>
                <a:gd name="T27" fmla="*/ 2147483647 h 146"/>
                <a:gd name="T28" fmla="*/ 2147483647 w 676"/>
                <a:gd name="T29" fmla="*/ 2147483647 h 146"/>
                <a:gd name="T30" fmla="*/ 2147483647 w 676"/>
                <a:gd name="T31" fmla="*/ 2147483647 h 146"/>
                <a:gd name="T32" fmla="*/ 2147483647 w 676"/>
                <a:gd name="T33" fmla="*/ 2147483647 h 146"/>
                <a:gd name="T34" fmla="*/ 2147483647 w 676"/>
                <a:gd name="T35" fmla="*/ 2147483647 h 146"/>
                <a:gd name="T36" fmla="*/ 2147483647 w 676"/>
                <a:gd name="T37" fmla="*/ 2147483647 h 146"/>
                <a:gd name="T38" fmla="*/ 2147483647 w 676"/>
                <a:gd name="T39" fmla="*/ 2147483647 h 146"/>
                <a:gd name="T40" fmla="*/ 2147483647 w 676"/>
                <a:gd name="T41" fmla="*/ 2147483647 h 146"/>
                <a:gd name="T42" fmla="*/ 2147483647 w 676"/>
                <a:gd name="T43" fmla="*/ 2147483647 h 146"/>
                <a:gd name="T44" fmla="*/ 2147483647 w 676"/>
                <a:gd name="T45" fmla="*/ 2147483647 h 146"/>
                <a:gd name="T46" fmla="*/ 2147483647 w 676"/>
                <a:gd name="T47" fmla="*/ 2147483647 h 146"/>
                <a:gd name="T48" fmla="*/ 2147483647 w 676"/>
                <a:gd name="T49" fmla="*/ 2147483647 h 146"/>
                <a:gd name="T50" fmla="*/ 2147483647 w 676"/>
                <a:gd name="T51" fmla="*/ 2147483647 h 146"/>
                <a:gd name="T52" fmla="*/ 2147483647 w 676"/>
                <a:gd name="T53" fmla="*/ 2147483647 h 146"/>
                <a:gd name="T54" fmla="*/ 2147483647 w 676"/>
                <a:gd name="T55" fmla="*/ 2147483647 h 146"/>
                <a:gd name="T56" fmla="*/ 2147483647 w 676"/>
                <a:gd name="T57" fmla="*/ 2147483647 h 146"/>
                <a:gd name="T58" fmla="*/ 2147483647 w 676"/>
                <a:gd name="T59" fmla="*/ 2147483647 h 146"/>
                <a:gd name="T60" fmla="*/ 2147483647 w 676"/>
                <a:gd name="T61" fmla="*/ 2147483647 h 146"/>
                <a:gd name="T62" fmla="*/ 2147483647 w 676"/>
                <a:gd name="T63" fmla="*/ 2147483647 h 146"/>
                <a:gd name="T64" fmla="*/ 0 w 676"/>
                <a:gd name="T65" fmla="*/ 2147483647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146"/>
                <a:gd name="T101" fmla="*/ 676 w 676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146">
                  <a:moveTo>
                    <a:pt x="0" y="16"/>
                  </a:moveTo>
                  <a:lnTo>
                    <a:pt x="2" y="13"/>
                  </a:lnTo>
                  <a:lnTo>
                    <a:pt x="10" y="13"/>
                  </a:lnTo>
                  <a:lnTo>
                    <a:pt x="24" y="11"/>
                  </a:lnTo>
                  <a:lnTo>
                    <a:pt x="43" y="11"/>
                  </a:lnTo>
                  <a:lnTo>
                    <a:pt x="62" y="8"/>
                  </a:lnTo>
                  <a:lnTo>
                    <a:pt x="86" y="8"/>
                  </a:lnTo>
                  <a:lnTo>
                    <a:pt x="110" y="5"/>
                  </a:lnTo>
                  <a:lnTo>
                    <a:pt x="140" y="2"/>
                  </a:lnTo>
                  <a:lnTo>
                    <a:pt x="167" y="2"/>
                  </a:lnTo>
                  <a:lnTo>
                    <a:pt x="194" y="0"/>
                  </a:lnTo>
                  <a:lnTo>
                    <a:pt x="221" y="0"/>
                  </a:lnTo>
                  <a:lnTo>
                    <a:pt x="248" y="0"/>
                  </a:lnTo>
                  <a:lnTo>
                    <a:pt x="273" y="0"/>
                  </a:lnTo>
                  <a:lnTo>
                    <a:pt x="294" y="2"/>
                  </a:lnTo>
                  <a:lnTo>
                    <a:pt x="311" y="5"/>
                  </a:lnTo>
                  <a:lnTo>
                    <a:pt x="324" y="11"/>
                  </a:lnTo>
                  <a:lnTo>
                    <a:pt x="332" y="11"/>
                  </a:lnTo>
                  <a:lnTo>
                    <a:pt x="343" y="16"/>
                  </a:lnTo>
                  <a:lnTo>
                    <a:pt x="351" y="19"/>
                  </a:lnTo>
                  <a:lnTo>
                    <a:pt x="359" y="21"/>
                  </a:lnTo>
                  <a:lnTo>
                    <a:pt x="365" y="24"/>
                  </a:lnTo>
                  <a:lnTo>
                    <a:pt x="370" y="27"/>
                  </a:lnTo>
                  <a:lnTo>
                    <a:pt x="376" y="29"/>
                  </a:lnTo>
                  <a:lnTo>
                    <a:pt x="381" y="32"/>
                  </a:lnTo>
                  <a:lnTo>
                    <a:pt x="386" y="35"/>
                  </a:lnTo>
                  <a:lnTo>
                    <a:pt x="392" y="40"/>
                  </a:lnTo>
                  <a:lnTo>
                    <a:pt x="394" y="40"/>
                  </a:lnTo>
                  <a:lnTo>
                    <a:pt x="397" y="43"/>
                  </a:lnTo>
                  <a:lnTo>
                    <a:pt x="397" y="40"/>
                  </a:lnTo>
                  <a:lnTo>
                    <a:pt x="403" y="40"/>
                  </a:lnTo>
                  <a:lnTo>
                    <a:pt x="408" y="40"/>
                  </a:lnTo>
                  <a:lnTo>
                    <a:pt x="422" y="40"/>
                  </a:lnTo>
                  <a:lnTo>
                    <a:pt x="432" y="38"/>
                  </a:lnTo>
                  <a:lnTo>
                    <a:pt x="446" y="38"/>
                  </a:lnTo>
                  <a:lnTo>
                    <a:pt x="462" y="38"/>
                  </a:lnTo>
                  <a:lnTo>
                    <a:pt x="481" y="38"/>
                  </a:lnTo>
                  <a:lnTo>
                    <a:pt x="500" y="38"/>
                  </a:lnTo>
                  <a:lnTo>
                    <a:pt x="522" y="38"/>
                  </a:lnTo>
                  <a:lnTo>
                    <a:pt x="541" y="38"/>
                  </a:lnTo>
                  <a:lnTo>
                    <a:pt x="565" y="40"/>
                  </a:lnTo>
                  <a:lnTo>
                    <a:pt x="587" y="40"/>
                  </a:lnTo>
                  <a:lnTo>
                    <a:pt x="608" y="43"/>
                  </a:lnTo>
                  <a:lnTo>
                    <a:pt x="630" y="46"/>
                  </a:lnTo>
                  <a:lnTo>
                    <a:pt x="651" y="54"/>
                  </a:lnTo>
                  <a:lnTo>
                    <a:pt x="676" y="67"/>
                  </a:lnTo>
                  <a:lnTo>
                    <a:pt x="660" y="67"/>
                  </a:lnTo>
                  <a:lnTo>
                    <a:pt x="643" y="67"/>
                  </a:lnTo>
                  <a:lnTo>
                    <a:pt x="627" y="67"/>
                  </a:lnTo>
                  <a:lnTo>
                    <a:pt x="614" y="67"/>
                  </a:lnTo>
                  <a:lnTo>
                    <a:pt x="597" y="67"/>
                  </a:lnTo>
                  <a:lnTo>
                    <a:pt x="581" y="67"/>
                  </a:lnTo>
                  <a:lnTo>
                    <a:pt x="565" y="67"/>
                  </a:lnTo>
                  <a:lnTo>
                    <a:pt x="549" y="70"/>
                  </a:lnTo>
                  <a:lnTo>
                    <a:pt x="530" y="70"/>
                  </a:lnTo>
                  <a:lnTo>
                    <a:pt x="513" y="70"/>
                  </a:lnTo>
                  <a:lnTo>
                    <a:pt x="495" y="73"/>
                  </a:lnTo>
                  <a:lnTo>
                    <a:pt x="478" y="75"/>
                  </a:lnTo>
                  <a:lnTo>
                    <a:pt x="459" y="75"/>
                  </a:lnTo>
                  <a:lnTo>
                    <a:pt x="440" y="78"/>
                  </a:lnTo>
                  <a:lnTo>
                    <a:pt x="422" y="81"/>
                  </a:lnTo>
                  <a:lnTo>
                    <a:pt x="405" y="86"/>
                  </a:lnTo>
                  <a:lnTo>
                    <a:pt x="294" y="146"/>
                  </a:lnTo>
                  <a:lnTo>
                    <a:pt x="284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1" name="Freeform 156"/>
            <p:cNvSpPr>
              <a:spLocks/>
            </p:cNvSpPr>
            <p:nvPr/>
          </p:nvSpPr>
          <p:spPr bwMode="auto">
            <a:xfrm>
              <a:off x="3151188" y="3703638"/>
              <a:ext cx="274637" cy="149225"/>
            </a:xfrm>
            <a:custGeom>
              <a:avLst/>
              <a:gdLst>
                <a:gd name="T0" fmla="*/ 0 w 173"/>
                <a:gd name="T1" fmla="*/ 2147483647 h 94"/>
                <a:gd name="T2" fmla="*/ 2147483647 w 173"/>
                <a:gd name="T3" fmla="*/ 2147483647 h 94"/>
                <a:gd name="T4" fmla="*/ 2147483647 w 173"/>
                <a:gd name="T5" fmla="*/ 2147483647 h 94"/>
                <a:gd name="T6" fmla="*/ 2147483647 w 173"/>
                <a:gd name="T7" fmla="*/ 0 h 94"/>
                <a:gd name="T8" fmla="*/ 0 w 173"/>
                <a:gd name="T9" fmla="*/ 2147483647 h 94"/>
                <a:gd name="T10" fmla="*/ 0 w 173"/>
                <a:gd name="T11" fmla="*/ 2147483647 h 94"/>
                <a:gd name="T12" fmla="*/ 0 w 173"/>
                <a:gd name="T13" fmla="*/ 2147483647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94"/>
                <a:gd name="T23" fmla="*/ 173 w 173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94">
                  <a:moveTo>
                    <a:pt x="0" y="89"/>
                  </a:moveTo>
                  <a:lnTo>
                    <a:pt x="173" y="94"/>
                  </a:lnTo>
                  <a:lnTo>
                    <a:pt x="165" y="2"/>
                  </a:lnTo>
                  <a:lnTo>
                    <a:pt x="43" y="0"/>
                  </a:lnTo>
                  <a:lnTo>
                    <a:pt x="0" y="8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58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2" name="Freeform 157"/>
            <p:cNvSpPr>
              <a:spLocks/>
            </p:cNvSpPr>
            <p:nvPr/>
          </p:nvSpPr>
          <p:spPr bwMode="auto">
            <a:xfrm>
              <a:off x="3124200" y="3660776"/>
              <a:ext cx="334962" cy="192088"/>
            </a:xfrm>
            <a:custGeom>
              <a:avLst/>
              <a:gdLst>
                <a:gd name="T0" fmla="*/ 2147483647 w 211"/>
                <a:gd name="T1" fmla="*/ 0 h 121"/>
                <a:gd name="T2" fmla="*/ 0 w 211"/>
                <a:gd name="T3" fmla="*/ 2147483647 h 121"/>
                <a:gd name="T4" fmla="*/ 2147483647 w 211"/>
                <a:gd name="T5" fmla="*/ 2147483647 h 121"/>
                <a:gd name="T6" fmla="*/ 2147483647 w 211"/>
                <a:gd name="T7" fmla="*/ 2147483647 h 121"/>
                <a:gd name="T8" fmla="*/ 2147483647 w 211"/>
                <a:gd name="T9" fmla="*/ 2147483647 h 121"/>
                <a:gd name="T10" fmla="*/ 2147483647 w 211"/>
                <a:gd name="T11" fmla="*/ 2147483647 h 121"/>
                <a:gd name="T12" fmla="*/ 2147483647 w 211"/>
                <a:gd name="T13" fmla="*/ 2147483647 h 121"/>
                <a:gd name="T14" fmla="*/ 2147483647 w 211"/>
                <a:gd name="T15" fmla="*/ 2147483647 h 121"/>
                <a:gd name="T16" fmla="*/ 2147483647 w 211"/>
                <a:gd name="T17" fmla="*/ 2147483647 h 121"/>
                <a:gd name="T18" fmla="*/ 2147483647 w 211"/>
                <a:gd name="T19" fmla="*/ 2147483647 h 121"/>
                <a:gd name="T20" fmla="*/ 2147483647 w 211"/>
                <a:gd name="T21" fmla="*/ 2147483647 h 121"/>
                <a:gd name="T22" fmla="*/ 2147483647 w 211"/>
                <a:gd name="T23" fmla="*/ 2147483647 h 121"/>
                <a:gd name="T24" fmla="*/ 2147483647 w 211"/>
                <a:gd name="T25" fmla="*/ 0 h 121"/>
                <a:gd name="T26" fmla="*/ 2147483647 w 211"/>
                <a:gd name="T27" fmla="*/ 0 h 121"/>
                <a:gd name="T28" fmla="*/ 2147483647 w 211"/>
                <a:gd name="T29" fmla="*/ 0 h 121"/>
                <a:gd name="T30" fmla="*/ 2147483647 w 211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121"/>
                <a:gd name="T50" fmla="*/ 211 w 211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121">
                  <a:moveTo>
                    <a:pt x="3" y="0"/>
                  </a:moveTo>
                  <a:lnTo>
                    <a:pt x="0" y="116"/>
                  </a:lnTo>
                  <a:lnTo>
                    <a:pt x="25" y="116"/>
                  </a:lnTo>
                  <a:lnTo>
                    <a:pt x="38" y="37"/>
                  </a:lnTo>
                  <a:lnTo>
                    <a:pt x="60" y="119"/>
                  </a:lnTo>
                  <a:lnTo>
                    <a:pt x="87" y="43"/>
                  </a:lnTo>
                  <a:lnTo>
                    <a:pt x="100" y="119"/>
                  </a:lnTo>
                  <a:lnTo>
                    <a:pt x="125" y="43"/>
                  </a:lnTo>
                  <a:lnTo>
                    <a:pt x="149" y="121"/>
                  </a:lnTo>
                  <a:lnTo>
                    <a:pt x="168" y="40"/>
                  </a:lnTo>
                  <a:lnTo>
                    <a:pt x="182" y="119"/>
                  </a:lnTo>
                  <a:lnTo>
                    <a:pt x="211" y="121"/>
                  </a:lnTo>
                  <a:lnTo>
                    <a:pt x="192" y="0"/>
                  </a:lnTo>
                  <a:lnTo>
                    <a:pt x="5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3" name="Freeform 158"/>
            <p:cNvSpPr>
              <a:spLocks/>
            </p:cNvSpPr>
            <p:nvPr/>
          </p:nvSpPr>
          <p:spPr bwMode="auto">
            <a:xfrm>
              <a:off x="3128963" y="3617913"/>
              <a:ext cx="304800" cy="93663"/>
            </a:xfrm>
            <a:custGeom>
              <a:avLst/>
              <a:gdLst>
                <a:gd name="T0" fmla="*/ 2147483647 w 192"/>
                <a:gd name="T1" fmla="*/ 2147483647 h 59"/>
                <a:gd name="T2" fmla="*/ 2147483647 w 192"/>
                <a:gd name="T3" fmla="*/ 2147483647 h 59"/>
                <a:gd name="T4" fmla="*/ 2147483647 w 192"/>
                <a:gd name="T5" fmla="*/ 2147483647 h 59"/>
                <a:gd name="T6" fmla="*/ 2147483647 w 192"/>
                <a:gd name="T7" fmla="*/ 2147483647 h 59"/>
                <a:gd name="T8" fmla="*/ 2147483647 w 192"/>
                <a:gd name="T9" fmla="*/ 2147483647 h 59"/>
                <a:gd name="T10" fmla="*/ 2147483647 w 192"/>
                <a:gd name="T11" fmla="*/ 2147483647 h 59"/>
                <a:gd name="T12" fmla="*/ 2147483647 w 192"/>
                <a:gd name="T13" fmla="*/ 2147483647 h 59"/>
                <a:gd name="T14" fmla="*/ 2147483647 w 192"/>
                <a:gd name="T15" fmla="*/ 2147483647 h 59"/>
                <a:gd name="T16" fmla="*/ 2147483647 w 192"/>
                <a:gd name="T17" fmla="*/ 2147483647 h 59"/>
                <a:gd name="T18" fmla="*/ 2147483647 w 192"/>
                <a:gd name="T19" fmla="*/ 0 h 59"/>
                <a:gd name="T20" fmla="*/ 2147483647 w 192"/>
                <a:gd name="T21" fmla="*/ 2147483647 h 59"/>
                <a:gd name="T22" fmla="*/ 2147483647 w 192"/>
                <a:gd name="T23" fmla="*/ 2147483647 h 59"/>
                <a:gd name="T24" fmla="*/ 2147483647 w 192"/>
                <a:gd name="T25" fmla="*/ 2147483647 h 59"/>
                <a:gd name="T26" fmla="*/ 2147483647 w 192"/>
                <a:gd name="T27" fmla="*/ 2147483647 h 59"/>
                <a:gd name="T28" fmla="*/ 2147483647 w 192"/>
                <a:gd name="T29" fmla="*/ 2147483647 h 59"/>
                <a:gd name="T30" fmla="*/ 0 w 192"/>
                <a:gd name="T31" fmla="*/ 2147483647 h 59"/>
                <a:gd name="T32" fmla="*/ 0 w 192"/>
                <a:gd name="T33" fmla="*/ 2147483647 h 59"/>
                <a:gd name="T34" fmla="*/ 2147483647 w 192"/>
                <a:gd name="T35" fmla="*/ 2147483647 h 59"/>
                <a:gd name="T36" fmla="*/ 2147483647 w 192"/>
                <a:gd name="T37" fmla="*/ 2147483647 h 59"/>
                <a:gd name="T38" fmla="*/ 2147483647 w 192"/>
                <a:gd name="T39" fmla="*/ 2147483647 h 59"/>
                <a:gd name="T40" fmla="*/ 2147483647 w 192"/>
                <a:gd name="T41" fmla="*/ 2147483647 h 59"/>
                <a:gd name="T42" fmla="*/ 2147483647 w 192"/>
                <a:gd name="T43" fmla="*/ 2147483647 h 59"/>
                <a:gd name="T44" fmla="*/ 2147483647 w 192"/>
                <a:gd name="T45" fmla="*/ 2147483647 h 59"/>
                <a:gd name="T46" fmla="*/ 2147483647 w 192"/>
                <a:gd name="T47" fmla="*/ 2147483647 h 59"/>
                <a:gd name="T48" fmla="*/ 2147483647 w 192"/>
                <a:gd name="T49" fmla="*/ 2147483647 h 59"/>
                <a:gd name="T50" fmla="*/ 2147483647 w 192"/>
                <a:gd name="T51" fmla="*/ 2147483647 h 59"/>
                <a:gd name="T52" fmla="*/ 2147483647 w 192"/>
                <a:gd name="T53" fmla="*/ 2147483647 h 59"/>
                <a:gd name="T54" fmla="*/ 2147483647 w 192"/>
                <a:gd name="T55" fmla="*/ 2147483647 h 59"/>
                <a:gd name="T56" fmla="*/ 2147483647 w 192"/>
                <a:gd name="T57" fmla="*/ 2147483647 h 59"/>
                <a:gd name="T58" fmla="*/ 2147483647 w 192"/>
                <a:gd name="T59" fmla="*/ 2147483647 h 59"/>
                <a:gd name="T60" fmla="*/ 2147483647 w 192"/>
                <a:gd name="T61" fmla="*/ 2147483647 h 59"/>
                <a:gd name="T62" fmla="*/ 2147483647 w 192"/>
                <a:gd name="T63" fmla="*/ 2147483647 h 59"/>
                <a:gd name="T64" fmla="*/ 2147483647 w 192"/>
                <a:gd name="T65" fmla="*/ 2147483647 h 59"/>
                <a:gd name="T66" fmla="*/ 2147483647 w 192"/>
                <a:gd name="T67" fmla="*/ 2147483647 h 59"/>
                <a:gd name="T68" fmla="*/ 2147483647 w 192"/>
                <a:gd name="T69" fmla="*/ 2147483647 h 59"/>
                <a:gd name="T70" fmla="*/ 2147483647 w 192"/>
                <a:gd name="T71" fmla="*/ 2147483647 h 59"/>
                <a:gd name="T72" fmla="*/ 2147483647 w 192"/>
                <a:gd name="T73" fmla="*/ 2147483647 h 59"/>
                <a:gd name="T74" fmla="*/ 2147483647 w 192"/>
                <a:gd name="T75" fmla="*/ 2147483647 h 59"/>
                <a:gd name="T76" fmla="*/ 2147483647 w 192"/>
                <a:gd name="T77" fmla="*/ 2147483647 h 59"/>
                <a:gd name="T78" fmla="*/ 2147483647 w 192"/>
                <a:gd name="T79" fmla="*/ 2147483647 h 59"/>
                <a:gd name="T80" fmla="*/ 2147483647 w 192"/>
                <a:gd name="T81" fmla="*/ 2147483647 h 59"/>
                <a:gd name="T82" fmla="*/ 2147483647 w 192"/>
                <a:gd name="T83" fmla="*/ 2147483647 h 59"/>
                <a:gd name="T84" fmla="*/ 2147483647 w 192"/>
                <a:gd name="T85" fmla="*/ 2147483647 h 59"/>
                <a:gd name="T86" fmla="*/ 2147483647 w 192"/>
                <a:gd name="T87" fmla="*/ 2147483647 h 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2"/>
                <a:gd name="T133" fmla="*/ 0 h 59"/>
                <a:gd name="T134" fmla="*/ 192 w 192"/>
                <a:gd name="T135" fmla="*/ 59 h 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2" h="59">
                  <a:moveTo>
                    <a:pt x="187" y="10"/>
                  </a:moveTo>
                  <a:lnTo>
                    <a:pt x="181" y="10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57" y="5"/>
                  </a:lnTo>
                  <a:lnTo>
                    <a:pt x="141" y="2"/>
                  </a:lnTo>
                  <a:lnTo>
                    <a:pt x="124" y="2"/>
                  </a:lnTo>
                  <a:lnTo>
                    <a:pt x="108" y="2"/>
                  </a:lnTo>
                  <a:lnTo>
                    <a:pt x="92" y="2"/>
                  </a:lnTo>
                  <a:lnTo>
                    <a:pt x="73" y="0"/>
                  </a:lnTo>
                  <a:lnTo>
                    <a:pt x="57" y="2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16" y="8"/>
                  </a:lnTo>
                  <a:lnTo>
                    <a:pt x="8" y="13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2"/>
                  </a:lnTo>
                  <a:lnTo>
                    <a:pt x="8" y="40"/>
                  </a:lnTo>
                  <a:lnTo>
                    <a:pt x="14" y="46"/>
                  </a:lnTo>
                  <a:lnTo>
                    <a:pt x="22" y="51"/>
                  </a:lnTo>
                  <a:lnTo>
                    <a:pt x="32" y="54"/>
                  </a:lnTo>
                  <a:lnTo>
                    <a:pt x="43" y="56"/>
                  </a:lnTo>
                  <a:lnTo>
                    <a:pt x="57" y="56"/>
                  </a:lnTo>
                  <a:lnTo>
                    <a:pt x="70" y="59"/>
                  </a:lnTo>
                  <a:lnTo>
                    <a:pt x="81" y="59"/>
                  </a:lnTo>
                  <a:lnTo>
                    <a:pt x="95" y="59"/>
                  </a:lnTo>
                  <a:lnTo>
                    <a:pt x="108" y="59"/>
                  </a:lnTo>
                  <a:lnTo>
                    <a:pt x="119" y="59"/>
                  </a:lnTo>
                  <a:lnTo>
                    <a:pt x="130" y="56"/>
                  </a:lnTo>
                  <a:lnTo>
                    <a:pt x="138" y="56"/>
                  </a:lnTo>
                  <a:lnTo>
                    <a:pt x="146" y="54"/>
                  </a:lnTo>
                  <a:lnTo>
                    <a:pt x="151" y="54"/>
                  </a:lnTo>
                  <a:lnTo>
                    <a:pt x="160" y="54"/>
                  </a:lnTo>
                  <a:lnTo>
                    <a:pt x="168" y="51"/>
                  </a:lnTo>
                  <a:lnTo>
                    <a:pt x="173" y="48"/>
                  </a:lnTo>
                  <a:lnTo>
                    <a:pt x="181" y="46"/>
                  </a:lnTo>
                  <a:lnTo>
                    <a:pt x="189" y="40"/>
                  </a:lnTo>
                  <a:lnTo>
                    <a:pt x="192" y="32"/>
                  </a:lnTo>
                  <a:lnTo>
                    <a:pt x="192" y="24"/>
                  </a:lnTo>
                  <a:lnTo>
                    <a:pt x="189" y="1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4" name="Freeform 159"/>
            <p:cNvSpPr>
              <a:spLocks/>
            </p:cNvSpPr>
            <p:nvPr/>
          </p:nvSpPr>
          <p:spPr bwMode="auto">
            <a:xfrm>
              <a:off x="3348038" y="3779838"/>
              <a:ext cx="661987" cy="914400"/>
            </a:xfrm>
            <a:custGeom>
              <a:avLst/>
              <a:gdLst>
                <a:gd name="T0" fmla="*/ 2147483647 w 417"/>
                <a:gd name="T1" fmla="*/ 2147483647 h 576"/>
                <a:gd name="T2" fmla="*/ 2147483647 w 417"/>
                <a:gd name="T3" fmla="*/ 2147483647 h 576"/>
                <a:gd name="T4" fmla="*/ 2147483647 w 417"/>
                <a:gd name="T5" fmla="*/ 2147483647 h 576"/>
                <a:gd name="T6" fmla="*/ 2147483647 w 417"/>
                <a:gd name="T7" fmla="*/ 2147483647 h 576"/>
                <a:gd name="T8" fmla="*/ 2147483647 w 417"/>
                <a:gd name="T9" fmla="*/ 2147483647 h 576"/>
                <a:gd name="T10" fmla="*/ 2147483647 w 417"/>
                <a:gd name="T11" fmla="*/ 2147483647 h 576"/>
                <a:gd name="T12" fmla="*/ 2147483647 w 417"/>
                <a:gd name="T13" fmla="*/ 2147483647 h 576"/>
                <a:gd name="T14" fmla="*/ 2147483647 w 417"/>
                <a:gd name="T15" fmla="*/ 2147483647 h 576"/>
                <a:gd name="T16" fmla="*/ 2147483647 w 417"/>
                <a:gd name="T17" fmla="*/ 2147483647 h 576"/>
                <a:gd name="T18" fmla="*/ 2147483647 w 417"/>
                <a:gd name="T19" fmla="*/ 2147483647 h 576"/>
                <a:gd name="T20" fmla="*/ 2147483647 w 417"/>
                <a:gd name="T21" fmla="*/ 2147483647 h 576"/>
                <a:gd name="T22" fmla="*/ 2147483647 w 417"/>
                <a:gd name="T23" fmla="*/ 2147483647 h 576"/>
                <a:gd name="T24" fmla="*/ 2147483647 w 417"/>
                <a:gd name="T25" fmla="*/ 2147483647 h 576"/>
                <a:gd name="T26" fmla="*/ 2147483647 w 417"/>
                <a:gd name="T27" fmla="*/ 2147483647 h 576"/>
                <a:gd name="T28" fmla="*/ 2147483647 w 417"/>
                <a:gd name="T29" fmla="*/ 2147483647 h 576"/>
                <a:gd name="T30" fmla="*/ 2147483647 w 417"/>
                <a:gd name="T31" fmla="*/ 2147483647 h 576"/>
                <a:gd name="T32" fmla="*/ 2147483647 w 417"/>
                <a:gd name="T33" fmla="*/ 2147483647 h 576"/>
                <a:gd name="T34" fmla="*/ 2147483647 w 417"/>
                <a:gd name="T35" fmla="*/ 2147483647 h 576"/>
                <a:gd name="T36" fmla="*/ 2147483647 w 417"/>
                <a:gd name="T37" fmla="*/ 2147483647 h 576"/>
                <a:gd name="T38" fmla="*/ 2147483647 w 417"/>
                <a:gd name="T39" fmla="*/ 2147483647 h 576"/>
                <a:gd name="T40" fmla="*/ 2147483647 w 417"/>
                <a:gd name="T41" fmla="*/ 2147483647 h 576"/>
                <a:gd name="T42" fmla="*/ 2147483647 w 417"/>
                <a:gd name="T43" fmla="*/ 2147483647 h 576"/>
                <a:gd name="T44" fmla="*/ 2147483647 w 417"/>
                <a:gd name="T45" fmla="*/ 2147483647 h 576"/>
                <a:gd name="T46" fmla="*/ 2147483647 w 417"/>
                <a:gd name="T47" fmla="*/ 2147483647 h 576"/>
                <a:gd name="T48" fmla="*/ 2147483647 w 417"/>
                <a:gd name="T49" fmla="*/ 2147483647 h 576"/>
                <a:gd name="T50" fmla="*/ 2147483647 w 417"/>
                <a:gd name="T51" fmla="*/ 2147483647 h 576"/>
                <a:gd name="T52" fmla="*/ 2147483647 w 417"/>
                <a:gd name="T53" fmla="*/ 2147483647 h 576"/>
                <a:gd name="T54" fmla="*/ 2147483647 w 417"/>
                <a:gd name="T55" fmla="*/ 2147483647 h 576"/>
                <a:gd name="T56" fmla="*/ 2147483647 w 417"/>
                <a:gd name="T57" fmla="*/ 2147483647 h 576"/>
                <a:gd name="T58" fmla="*/ 2147483647 w 417"/>
                <a:gd name="T59" fmla="*/ 2147483647 h 576"/>
                <a:gd name="T60" fmla="*/ 2147483647 w 417"/>
                <a:gd name="T61" fmla="*/ 2147483647 h 576"/>
                <a:gd name="T62" fmla="*/ 2147483647 w 417"/>
                <a:gd name="T63" fmla="*/ 2147483647 h 576"/>
                <a:gd name="T64" fmla="*/ 2147483647 w 417"/>
                <a:gd name="T65" fmla="*/ 2147483647 h 576"/>
                <a:gd name="T66" fmla="*/ 2147483647 w 417"/>
                <a:gd name="T67" fmla="*/ 2147483647 h 576"/>
                <a:gd name="T68" fmla="*/ 2147483647 w 417"/>
                <a:gd name="T69" fmla="*/ 2147483647 h 576"/>
                <a:gd name="T70" fmla="*/ 2147483647 w 417"/>
                <a:gd name="T71" fmla="*/ 2147483647 h 576"/>
                <a:gd name="T72" fmla="*/ 2147483647 w 417"/>
                <a:gd name="T73" fmla="*/ 2147483647 h 576"/>
                <a:gd name="T74" fmla="*/ 2147483647 w 417"/>
                <a:gd name="T75" fmla="*/ 2147483647 h 576"/>
                <a:gd name="T76" fmla="*/ 2147483647 w 417"/>
                <a:gd name="T77" fmla="*/ 2147483647 h 576"/>
                <a:gd name="T78" fmla="*/ 2147483647 w 417"/>
                <a:gd name="T79" fmla="*/ 2147483647 h 576"/>
                <a:gd name="T80" fmla="*/ 2147483647 w 417"/>
                <a:gd name="T81" fmla="*/ 2147483647 h 576"/>
                <a:gd name="T82" fmla="*/ 2147483647 w 417"/>
                <a:gd name="T83" fmla="*/ 2147483647 h 576"/>
                <a:gd name="T84" fmla="*/ 2147483647 w 417"/>
                <a:gd name="T85" fmla="*/ 2147483647 h 576"/>
                <a:gd name="T86" fmla="*/ 2147483647 w 417"/>
                <a:gd name="T87" fmla="*/ 2147483647 h 576"/>
                <a:gd name="T88" fmla="*/ 2147483647 w 417"/>
                <a:gd name="T89" fmla="*/ 2147483647 h 576"/>
                <a:gd name="T90" fmla="*/ 2147483647 w 417"/>
                <a:gd name="T91" fmla="*/ 2147483647 h 576"/>
                <a:gd name="T92" fmla="*/ 2147483647 w 417"/>
                <a:gd name="T93" fmla="*/ 2147483647 h 576"/>
                <a:gd name="T94" fmla="*/ 2147483647 w 417"/>
                <a:gd name="T95" fmla="*/ 2147483647 h 576"/>
                <a:gd name="T96" fmla="*/ 2147483647 w 417"/>
                <a:gd name="T97" fmla="*/ 2147483647 h 576"/>
                <a:gd name="T98" fmla="*/ 2147483647 w 417"/>
                <a:gd name="T99" fmla="*/ 2147483647 h 576"/>
                <a:gd name="T100" fmla="*/ 2147483647 w 417"/>
                <a:gd name="T101" fmla="*/ 2147483647 h 576"/>
                <a:gd name="T102" fmla="*/ 2147483647 w 417"/>
                <a:gd name="T103" fmla="*/ 2147483647 h 576"/>
                <a:gd name="T104" fmla="*/ 2147483647 w 417"/>
                <a:gd name="T105" fmla="*/ 2147483647 h 576"/>
                <a:gd name="T106" fmla="*/ 2147483647 w 417"/>
                <a:gd name="T107" fmla="*/ 2147483647 h 576"/>
                <a:gd name="T108" fmla="*/ 2147483647 w 417"/>
                <a:gd name="T109" fmla="*/ 2147483647 h 576"/>
                <a:gd name="T110" fmla="*/ 2147483647 w 417"/>
                <a:gd name="T111" fmla="*/ 2147483647 h 576"/>
                <a:gd name="T112" fmla="*/ 2147483647 w 417"/>
                <a:gd name="T113" fmla="*/ 2147483647 h 576"/>
                <a:gd name="T114" fmla="*/ 2147483647 w 417"/>
                <a:gd name="T115" fmla="*/ 2147483647 h 576"/>
                <a:gd name="T116" fmla="*/ 2147483647 w 417"/>
                <a:gd name="T117" fmla="*/ 2147483647 h 576"/>
                <a:gd name="T118" fmla="*/ 2147483647 w 417"/>
                <a:gd name="T119" fmla="*/ 2147483647 h 576"/>
                <a:gd name="T120" fmla="*/ 0 w 417"/>
                <a:gd name="T121" fmla="*/ 2147483647 h 5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7"/>
                <a:gd name="T184" fmla="*/ 0 h 576"/>
                <a:gd name="T185" fmla="*/ 417 w 417"/>
                <a:gd name="T186" fmla="*/ 576 h 5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7" h="576">
                  <a:moveTo>
                    <a:pt x="0" y="19"/>
                  </a:moveTo>
                  <a:lnTo>
                    <a:pt x="95" y="0"/>
                  </a:lnTo>
                  <a:lnTo>
                    <a:pt x="179" y="76"/>
                  </a:lnTo>
                  <a:lnTo>
                    <a:pt x="179" y="87"/>
                  </a:lnTo>
                  <a:lnTo>
                    <a:pt x="179" y="98"/>
                  </a:lnTo>
                  <a:lnTo>
                    <a:pt x="176" y="108"/>
                  </a:lnTo>
                  <a:lnTo>
                    <a:pt x="176" y="119"/>
                  </a:lnTo>
                  <a:lnTo>
                    <a:pt x="176" y="130"/>
                  </a:lnTo>
                  <a:lnTo>
                    <a:pt x="176" y="144"/>
                  </a:lnTo>
                  <a:lnTo>
                    <a:pt x="176" y="154"/>
                  </a:lnTo>
                  <a:lnTo>
                    <a:pt x="179" y="168"/>
                  </a:lnTo>
                  <a:lnTo>
                    <a:pt x="181" y="179"/>
                  </a:lnTo>
                  <a:lnTo>
                    <a:pt x="184" y="192"/>
                  </a:lnTo>
                  <a:lnTo>
                    <a:pt x="189" y="203"/>
                  </a:lnTo>
                  <a:lnTo>
                    <a:pt x="197" y="217"/>
                  </a:lnTo>
                  <a:lnTo>
                    <a:pt x="203" y="227"/>
                  </a:lnTo>
                  <a:lnTo>
                    <a:pt x="214" y="241"/>
                  </a:lnTo>
                  <a:lnTo>
                    <a:pt x="222" y="255"/>
                  </a:lnTo>
                  <a:lnTo>
                    <a:pt x="238" y="268"/>
                  </a:lnTo>
                  <a:lnTo>
                    <a:pt x="344" y="395"/>
                  </a:lnTo>
                  <a:lnTo>
                    <a:pt x="346" y="392"/>
                  </a:lnTo>
                  <a:lnTo>
                    <a:pt x="354" y="392"/>
                  </a:lnTo>
                  <a:lnTo>
                    <a:pt x="360" y="392"/>
                  </a:lnTo>
                  <a:lnTo>
                    <a:pt x="368" y="392"/>
                  </a:lnTo>
                  <a:lnTo>
                    <a:pt x="373" y="395"/>
                  </a:lnTo>
                  <a:lnTo>
                    <a:pt x="381" y="398"/>
                  </a:lnTo>
                  <a:lnTo>
                    <a:pt x="387" y="398"/>
                  </a:lnTo>
                  <a:lnTo>
                    <a:pt x="392" y="403"/>
                  </a:lnTo>
                  <a:lnTo>
                    <a:pt x="398" y="406"/>
                  </a:lnTo>
                  <a:lnTo>
                    <a:pt x="406" y="411"/>
                  </a:lnTo>
                  <a:lnTo>
                    <a:pt x="408" y="417"/>
                  </a:lnTo>
                  <a:lnTo>
                    <a:pt x="414" y="425"/>
                  </a:lnTo>
                  <a:lnTo>
                    <a:pt x="417" y="433"/>
                  </a:lnTo>
                  <a:lnTo>
                    <a:pt x="417" y="444"/>
                  </a:lnTo>
                  <a:lnTo>
                    <a:pt x="417" y="452"/>
                  </a:lnTo>
                  <a:lnTo>
                    <a:pt x="414" y="460"/>
                  </a:lnTo>
                  <a:lnTo>
                    <a:pt x="411" y="468"/>
                  </a:lnTo>
                  <a:lnTo>
                    <a:pt x="408" y="476"/>
                  </a:lnTo>
                  <a:lnTo>
                    <a:pt x="406" y="482"/>
                  </a:lnTo>
                  <a:lnTo>
                    <a:pt x="400" y="487"/>
                  </a:lnTo>
                  <a:lnTo>
                    <a:pt x="395" y="490"/>
                  </a:lnTo>
                  <a:lnTo>
                    <a:pt x="390" y="495"/>
                  </a:lnTo>
                  <a:lnTo>
                    <a:pt x="381" y="498"/>
                  </a:lnTo>
                  <a:lnTo>
                    <a:pt x="376" y="501"/>
                  </a:lnTo>
                  <a:lnTo>
                    <a:pt x="368" y="503"/>
                  </a:lnTo>
                  <a:lnTo>
                    <a:pt x="362" y="506"/>
                  </a:lnTo>
                  <a:lnTo>
                    <a:pt x="354" y="506"/>
                  </a:lnTo>
                  <a:lnTo>
                    <a:pt x="346" y="506"/>
                  </a:lnTo>
                  <a:lnTo>
                    <a:pt x="338" y="506"/>
                  </a:lnTo>
                  <a:lnTo>
                    <a:pt x="333" y="506"/>
                  </a:lnTo>
                  <a:lnTo>
                    <a:pt x="325" y="506"/>
                  </a:lnTo>
                  <a:lnTo>
                    <a:pt x="316" y="503"/>
                  </a:lnTo>
                  <a:lnTo>
                    <a:pt x="311" y="501"/>
                  </a:lnTo>
                  <a:lnTo>
                    <a:pt x="306" y="498"/>
                  </a:lnTo>
                  <a:lnTo>
                    <a:pt x="298" y="490"/>
                  </a:lnTo>
                  <a:lnTo>
                    <a:pt x="295" y="484"/>
                  </a:lnTo>
                  <a:lnTo>
                    <a:pt x="289" y="476"/>
                  </a:lnTo>
                  <a:lnTo>
                    <a:pt x="289" y="468"/>
                  </a:lnTo>
                  <a:lnTo>
                    <a:pt x="287" y="463"/>
                  </a:lnTo>
                  <a:lnTo>
                    <a:pt x="311" y="455"/>
                  </a:lnTo>
                  <a:lnTo>
                    <a:pt x="316" y="460"/>
                  </a:lnTo>
                  <a:lnTo>
                    <a:pt x="322" y="463"/>
                  </a:lnTo>
                  <a:lnTo>
                    <a:pt x="330" y="468"/>
                  </a:lnTo>
                  <a:lnTo>
                    <a:pt x="338" y="471"/>
                  </a:lnTo>
                  <a:lnTo>
                    <a:pt x="349" y="471"/>
                  </a:lnTo>
                  <a:lnTo>
                    <a:pt x="354" y="468"/>
                  </a:lnTo>
                  <a:lnTo>
                    <a:pt x="365" y="463"/>
                  </a:lnTo>
                  <a:lnTo>
                    <a:pt x="368" y="452"/>
                  </a:lnTo>
                  <a:lnTo>
                    <a:pt x="365" y="447"/>
                  </a:lnTo>
                  <a:lnTo>
                    <a:pt x="360" y="438"/>
                  </a:lnTo>
                  <a:lnTo>
                    <a:pt x="349" y="436"/>
                  </a:lnTo>
                  <a:lnTo>
                    <a:pt x="341" y="433"/>
                  </a:lnTo>
                  <a:lnTo>
                    <a:pt x="330" y="430"/>
                  </a:lnTo>
                  <a:lnTo>
                    <a:pt x="325" y="430"/>
                  </a:lnTo>
                  <a:lnTo>
                    <a:pt x="322" y="430"/>
                  </a:lnTo>
                  <a:lnTo>
                    <a:pt x="195" y="276"/>
                  </a:lnTo>
                  <a:lnTo>
                    <a:pt x="235" y="433"/>
                  </a:lnTo>
                  <a:lnTo>
                    <a:pt x="243" y="438"/>
                  </a:lnTo>
                  <a:lnTo>
                    <a:pt x="249" y="444"/>
                  </a:lnTo>
                  <a:lnTo>
                    <a:pt x="260" y="455"/>
                  </a:lnTo>
                  <a:lnTo>
                    <a:pt x="265" y="457"/>
                  </a:lnTo>
                  <a:lnTo>
                    <a:pt x="270" y="463"/>
                  </a:lnTo>
                  <a:lnTo>
                    <a:pt x="273" y="471"/>
                  </a:lnTo>
                  <a:lnTo>
                    <a:pt x="276" y="479"/>
                  </a:lnTo>
                  <a:lnTo>
                    <a:pt x="279" y="484"/>
                  </a:lnTo>
                  <a:lnTo>
                    <a:pt x="281" y="495"/>
                  </a:lnTo>
                  <a:lnTo>
                    <a:pt x="284" y="506"/>
                  </a:lnTo>
                  <a:lnTo>
                    <a:pt x="284" y="514"/>
                  </a:lnTo>
                  <a:lnTo>
                    <a:pt x="281" y="522"/>
                  </a:lnTo>
                  <a:lnTo>
                    <a:pt x="279" y="533"/>
                  </a:lnTo>
                  <a:lnTo>
                    <a:pt x="276" y="541"/>
                  </a:lnTo>
                  <a:lnTo>
                    <a:pt x="270" y="549"/>
                  </a:lnTo>
                  <a:lnTo>
                    <a:pt x="265" y="555"/>
                  </a:lnTo>
                  <a:lnTo>
                    <a:pt x="260" y="563"/>
                  </a:lnTo>
                  <a:lnTo>
                    <a:pt x="252" y="566"/>
                  </a:lnTo>
                  <a:lnTo>
                    <a:pt x="246" y="571"/>
                  </a:lnTo>
                  <a:lnTo>
                    <a:pt x="235" y="574"/>
                  </a:lnTo>
                  <a:lnTo>
                    <a:pt x="230" y="576"/>
                  </a:lnTo>
                  <a:lnTo>
                    <a:pt x="219" y="576"/>
                  </a:lnTo>
                  <a:lnTo>
                    <a:pt x="214" y="576"/>
                  </a:lnTo>
                  <a:lnTo>
                    <a:pt x="206" y="574"/>
                  </a:lnTo>
                  <a:lnTo>
                    <a:pt x="197" y="571"/>
                  </a:lnTo>
                  <a:lnTo>
                    <a:pt x="189" y="568"/>
                  </a:lnTo>
                  <a:lnTo>
                    <a:pt x="181" y="566"/>
                  </a:lnTo>
                  <a:lnTo>
                    <a:pt x="173" y="557"/>
                  </a:lnTo>
                  <a:lnTo>
                    <a:pt x="168" y="552"/>
                  </a:lnTo>
                  <a:lnTo>
                    <a:pt x="162" y="547"/>
                  </a:lnTo>
                  <a:lnTo>
                    <a:pt x="157" y="541"/>
                  </a:lnTo>
                  <a:lnTo>
                    <a:pt x="154" y="533"/>
                  </a:lnTo>
                  <a:lnTo>
                    <a:pt x="151" y="528"/>
                  </a:lnTo>
                  <a:lnTo>
                    <a:pt x="151" y="520"/>
                  </a:lnTo>
                  <a:lnTo>
                    <a:pt x="151" y="514"/>
                  </a:lnTo>
                  <a:lnTo>
                    <a:pt x="149" y="506"/>
                  </a:lnTo>
                  <a:lnTo>
                    <a:pt x="149" y="501"/>
                  </a:lnTo>
                  <a:lnTo>
                    <a:pt x="151" y="493"/>
                  </a:lnTo>
                  <a:lnTo>
                    <a:pt x="154" y="487"/>
                  </a:lnTo>
                  <a:lnTo>
                    <a:pt x="157" y="476"/>
                  </a:lnTo>
                  <a:lnTo>
                    <a:pt x="162" y="466"/>
                  </a:lnTo>
                  <a:lnTo>
                    <a:pt x="179" y="447"/>
                  </a:lnTo>
                  <a:lnTo>
                    <a:pt x="197" y="463"/>
                  </a:lnTo>
                  <a:lnTo>
                    <a:pt x="195" y="466"/>
                  </a:lnTo>
                  <a:lnTo>
                    <a:pt x="192" y="471"/>
                  </a:lnTo>
                  <a:lnTo>
                    <a:pt x="192" y="476"/>
                  </a:lnTo>
                  <a:lnTo>
                    <a:pt x="192" y="482"/>
                  </a:lnTo>
                  <a:lnTo>
                    <a:pt x="192" y="487"/>
                  </a:lnTo>
                  <a:lnTo>
                    <a:pt x="192" y="495"/>
                  </a:lnTo>
                  <a:lnTo>
                    <a:pt x="189" y="501"/>
                  </a:lnTo>
                  <a:lnTo>
                    <a:pt x="189" y="506"/>
                  </a:lnTo>
                  <a:lnTo>
                    <a:pt x="192" y="511"/>
                  </a:lnTo>
                  <a:lnTo>
                    <a:pt x="192" y="520"/>
                  </a:lnTo>
                  <a:lnTo>
                    <a:pt x="195" y="522"/>
                  </a:lnTo>
                  <a:lnTo>
                    <a:pt x="197" y="528"/>
                  </a:lnTo>
                  <a:lnTo>
                    <a:pt x="203" y="533"/>
                  </a:lnTo>
                  <a:lnTo>
                    <a:pt x="211" y="536"/>
                  </a:lnTo>
                  <a:lnTo>
                    <a:pt x="219" y="536"/>
                  </a:lnTo>
                  <a:lnTo>
                    <a:pt x="230" y="533"/>
                  </a:lnTo>
                  <a:lnTo>
                    <a:pt x="238" y="525"/>
                  </a:lnTo>
                  <a:lnTo>
                    <a:pt x="243" y="514"/>
                  </a:lnTo>
                  <a:lnTo>
                    <a:pt x="243" y="503"/>
                  </a:lnTo>
                  <a:lnTo>
                    <a:pt x="243" y="490"/>
                  </a:lnTo>
                  <a:lnTo>
                    <a:pt x="241" y="479"/>
                  </a:lnTo>
                  <a:lnTo>
                    <a:pt x="235" y="471"/>
                  </a:lnTo>
                  <a:lnTo>
                    <a:pt x="227" y="463"/>
                  </a:lnTo>
                  <a:lnTo>
                    <a:pt x="216" y="457"/>
                  </a:lnTo>
                  <a:lnTo>
                    <a:pt x="208" y="452"/>
                  </a:lnTo>
                  <a:lnTo>
                    <a:pt x="200" y="447"/>
                  </a:lnTo>
                  <a:lnTo>
                    <a:pt x="195" y="444"/>
                  </a:lnTo>
                  <a:lnTo>
                    <a:pt x="189" y="441"/>
                  </a:lnTo>
                  <a:lnTo>
                    <a:pt x="184" y="438"/>
                  </a:lnTo>
                  <a:lnTo>
                    <a:pt x="170" y="282"/>
                  </a:lnTo>
                  <a:lnTo>
                    <a:pt x="168" y="276"/>
                  </a:lnTo>
                  <a:lnTo>
                    <a:pt x="162" y="268"/>
                  </a:lnTo>
                  <a:lnTo>
                    <a:pt x="157" y="263"/>
                  </a:lnTo>
                  <a:lnTo>
                    <a:pt x="154" y="255"/>
                  </a:lnTo>
                  <a:lnTo>
                    <a:pt x="151" y="246"/>
                  </a:lnTo>
                  <a:lnTo>
                    <a:pt x="149" y="238"/>
                  </a:lnTo>
                  <a:lnTo>
                    <a:pt x="143" y="230"/>
                  </a:lnTo>
                  <a:lnTo>
                    <a:pt x="138" y="219"/>
                  </a:lnTo>
                  <a:lnTo>
                    <a:pt x="135" y="211"/>
                  </a:lnTo>
                  <a:lnTo>
                    <a:pt x="133" y="203"/>
                  </a:lnTo>
                  <a:lnTo>
                    <a:pt x="127" y="192"/>
                  </a:lnTo>
                  <a:lnTo>
                    <a:pt x="124" y="187"/>
                  </a:lnTo>
                  <a:lnTo>
                    <a:pt x="122" y="179"/>
                  </a:lnTo>
                  <a:lnTo>
                    <a:pt x="122" y="173"/>
                  </a:lnTo>
                  <a:lnTo>
                    <a:pt x="119" y="168"/>
                  </a:lnTo>
                  <a:lnTo>
                    <a:pt x="119" y="160"/>
                  </a:lnTo>
                  <a:lnTo>
                    <a:pt x="119" y="152"/>
                  </a:lnTo>
                  <a:lnTo>
                    <a:pt x="119" y="146"/>
                  </a:lnTo>
                  <a:lnTo>
                    <a:pt x="119" y="138"/>
                  </a:lnTo>
                  <a:lnTo>
                    <a:pt x="119" y="130"/>
                  </a:lnTo>
                  <a:lnTo>
                    <a:pt x="119" y="122"/>
                  </a:lnTo>
                  <a:lnTo>
                    <a:pt x="119" y="117"/>
                  </a:lnTo>
                  <a:lnTo>
                    <a:pt x="119" y="108"/>
                  </a:lnTo>
                  <a:lnTo>
                    <a:pt x="122" y="103"/>
                  </a:lnTo>
                  <a:lnTo>
                    <a:pt x="122" y="95"/>
                  </a:lnTo>
                  <a:lnTo>
                    <a:pt x="124" y="92"/>
                  </a:lnTo>
                  <a:lnTo>
                    <a:pt x="127" y="84"/>
                  </a:lnTo>
                  <a:lnTo>
                    <a:pt x="127" y="8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B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5" name="Freeform 160"/>
            <p:cNvSpPr>
              <a:spLocks/>
            </p:cNvSpPr>
            <p:nvPr/>
          </p:nvSpPr>
          <p:spPr bwMode="auto">
            <a:xfrm>
              <a:off x="3609975" y="4041776"/>
              <a:ext cx="627062" cy="404813"/>
            </a:xfrm>
            <a:custGeom>
              <a:avLst/>
              <a:gdLst>
                <a:gd name="T0" fmla="*/ 2147483647 w 395"/>
                <a:gd name="T1" fmla="*/ 2147483647 h 255"/>
                <a:gd name="T2" fmla="*/ 2147483647 w 395"/>
                <a:gd name="T3" fmla="*/ 2147483647 h 255"/>
                <a:gd name="T4" fmla="*/ 2147483647 w 395"/>
                <a:gd name="T5" fmla="*/ 2147483647 h 255"/>
                <a:gd name="T6" fmla="*/ 2147483647 w 395"/>
                <a:gd name="T7" fmla="*/ 2147483647 h 255"/>
                <a:gd name="T8" fmla="*/ 2147483647 w 395"/>
                <a:gd name="T9" fmla="*/ 2147483647 h 255"/>
                <a:gd name="T10" fmla="*/ 2147483647 w 395"/>
                <a:gd name="T11" fmla="*/ 2147483647 h 255"/>
                <a:gd name="T12" fmla="*/ 2147483647 w 395"/>
                <a:gd name="T13" fmla="*/ 2147483647 h 255"/>
                <a:gd name="T14" fmla="*/ 2147483647 w 395"/>
                <a:gd name="T15" fmla="*/ 2147483647 h 255"/>
                <a:gd name="T16" fmla="*/ 2147483647 w 395"/>
                <a:gd name="T17" fmla="*/ 2147483647 h 255"/>
                <a:gd name="T18" fmla="*/ 2147483647 w 395"/>
                <a:gd name="T19" fmla="*/ 2147483647 h 255"/>
                <a:gd name="T20" fmla="*/ 2147483647 w 395"/>
                <a:gd name="T21" fmla="*/ 2147483647 h 255"/>
                <a:gd name="T22" fmla="*/ 2147483647 w 395"/>
                <a:gd name="T23" fmla="*/ 2147483647 h 255"/>
                <a:gd name="T24" fmla="*/ 2147483647 w 395"/>
                <a:gd name="T25" fmla="*/ 2147483647 h 255"/>
                <a:gd name="T26" fmla="*/ 2147483647 w 395"/>
                <a:gd name="T27" fmla="*/ 2147483647 h 255"/>
                <a:gd name="T28" fmla="*/ 2147483647 w 395"/>
                <a:gd name="T29" fmla="*/ 2147483647 h 255"/>
                <a:gd name="T30" fmla="*/ 2147483647 w 395"/>
                <a:gd name="T31" fmla="*/ 2147483647 h 255"/>
                <a:gd name="T32" fmla="*/ 2147483647 w 395"/>
                <a:gd name="T33" fmla="*/ 2147483647 h 255"/>
                <a:gd name="T34" fmla="*/ 2147483647 w 395"/>
                <a:gd name="T35" fmla="*/ 2147483647 h 255"/>
                <a:gd name="T36" fmla="*/ 2147483647 w 395"/>
                <a:gd name="T37" fmla="*/ 2147483647 h 255"/>
                <a:gd name="T38" fmla="*/ 2147483647 w 395"/>
                <a:gd name="T39" fmla="*/ 2147483647 h 255"/>
                <a:gd name="T40" fmla="*/ 2147483647 w 395"/>
                <a:gd name="T41" fmla="*/ 0 h 255"/>
                <a:gd name="T42" fmla="*/ 2147483647 w 395"/>
                <a:gd name="T43" fmla="*/ 2147483647 h 255"/>
                <a:gd name="T44" fmla="*/ 2147483647 w 395"/>
                <a:gd name="T45" fmla="*/ 2147483647 h 255"/>
                <a:gd name="T46" fmla="*/ 2147483647 w 395"/>
                <a:gd name="T47" fmla="*/ 2147483647 h 255"/>
                <a:gd name="T48" fmla="*/ 2147483647 w 395"/>
                <a:gd name="T49" fmla="*/ 2147483647 h 255"/>
                <a:gd name="T50" fmla="*/ 2147483647 w 395"/>
                <a:gd name="T51" fmla="*/ 2147483647 h 255"/>
                <a:gd name="T52" fmla="*/ 2147483647 w 395"/>
                <a:gd name="T53" fmla="*/ 2147483647 h 255"/>
                <a:gd name="T54" fmla="*/ 2147483647 w 395"/>
                <a:gd name="T55" fmla="*/ 2147483647 h 255"/>
                <a:gd name="T56" fmla="*/ 2147483647 w 395"/>
                <a:gd name="T57" fmla="*/ 2147483647 h 255"/>
                <a:gd name="T58" fmla="*/ 2147483647 w 395"/>
                <a:gd name="T59" fmla="*/ 2147483647 h 255"/>
                <a:gd name="T60" fmla="*/ 2147483647 w 395"/>
                <a:gd name="T61" fmla="*/ 2147483647 h 255"/>
                <a:gd name="T62" fmla="*/ 2147483647 w 395"/>
                <a:gd name="T63" fmla="*/ 2147483647 h 255"/>
                <a:gd name="T64" fmla="*/ 2147483647 w 395"/>
                <a:gd name="T65" fmla="*/ 2147483647 h 255"/>
                <a:gd name="T66" fmla="*/ 0 w 395"/>
                <a:gd name="T67" fmla="*/ 2147483647 h 255"/>
                <a:gd name="T68" fmla="*/ 2147483647 w 395"/>
                <a:gd name="T69" fmla="*/ 2147483647 h 255"/>
                <a:gd name="T70" fmla="*/ 2147483647 w 395"/>
                <a:gd name="T71" fmla="*/ 2147483647 h 255"/>
                <a:gd name="T72" fmla="*/ 2147483647 w 395"/>
                <a:gd name="T73" fmla="*/ 2147483647 h 255"/>
                <a:gd name="T74" fmla="*/ 2147483647 w 395"/>
                <a:gd name="T75" fmla="*/ 2147483647 h 255"/>
                <a:gd name="T76" fmla="*/ 2147483647 w 395"/>
                <a:gd name="T77" fmla="*/ 2147483647 h 255"/>
                <a:gd name="T78" fmla="*/ 2147483647 w 395"/>
                <a:gd name="T79" fmla="*/ 2147483647 h 255"/>
                <a:gd name="T80" fmla="*/ 2147483647 w 395"/>
                <a:gd name="T81" fmla="*/ 2147483647 h 255"/>
                <a:gd name="T82" fmla="*/ 2147483647 w 395"/>
                <a:gd name="T83" fmla="*/ 2147483647 h 255"/>
                <a:gd name="T84" fmla="*/ 2147483647 w 395"/>
                <a:gd name="T85" fmla="*/ 2147483647 h 255"/>
                <a:gd name="T86" fmla="*/ 2147483647 w 395"/>
                <a:gd name="T87" fmla="*/ 2147483647 h 255"/>
                <a:gd name="T88" fmla="*/ 2147483647 w 395"/>
                <a:gd name="T89" fmla="*/ 2147483647 h 255"/>
                <a:gd name="T90" fmla="*/ 2147483647 w 395"/>
                <a:gd name="T91" fmla="*/ 2147483647 h 255"/>
                <a:gd name="T92" fmla="*/ 2147483647 w 395"/>
                <a:gd name="T93" fmla="*/ 2147483647 h 255"/>
                <a:gd name="T94" fmla="*/ 2147483647 w 395"/>
                <a:gd name="T95" fmla="*/ 2147483647 h 255"/>
                <a:gd name="T96" fmla="*/ 2147483647 w 395"/>
                <a:gd name="T97" fmla="*/ 2147483647 h 255"/>
                <a:gd name="T98" fmla="*/ 2147483647 w 395"/>
                <a:gd name="T99" fmla="*/ 2147483647 h 255"/>
                <a:gd name="T100" fmla="*/ 2147483647 w 395"/>
                <a:gd name="T101" fmla="*/ 2147483647 h 255"/>
                <a:gd name="T102" fmla="*/ 2147483647 w 395"/>
                <a:gd name="T103" fmla="*/ 2147483647 h 255"/>
                <a:gd name="T104" fmla="*/ 2147483647 w 395"/>
                <a:gd name="T105" fmla="*/ 2147483647 h 255"/>
                <a:gd name="T106" fmla="*/ 2147483647 w 395"/>
                <a:gd name="T107" fmla="*/ 2147483647 h 255"/>
                <a:gd name="T108" fmla="*/ 2147483647 w 395"/>
                <a:gd name="T109" fmla="*/ 2147483647 h 255"/>
                <a:gd name="T110" fmla="*/ 2147483647 w 395"/>
                <a:gd name="T111" fmla="*/ 2147483647 h 255"/>
                <a:gd name="T112" fmla="*/ 2147483647 w 395"/>
                <a:gd name="T113" fmla="*/ 2147483647 h 2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5"/>
                <a:gd name="T172" fmla="*/ 0 h 255"/>
                <a:gd name="T173" fmla="*/ 395 w 395"/>
                <a:gd name="T174" fmla="*/ 255 h 2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5" h="255">
                  <a:moveTo>
                    <a:pt x="373" y="241"/>
                  </a:moveTo>
                  <a:lnTo>
                    <a:pt x="395" y="117"/>
                  </a:lnTo>
                  <a:lnTo>
                    <a:pt x="395" y="114"/>
                  </a:lnTo>
                  <a:lnTo>
                    <a:pt x="392" y="111"/>
                  </a:lnTo>
                  <a:lnTo>
                    <a:pt x="387" y="106"/>
                  </a:lnTo>
                  <a:lnTo>
                    <a:pt x="384" y="100"/>
                  </a:lnTo>
                  <a:lnTo>
                    <a:pt x="376" y="98"/>
                  </a:lnTo>
                  <a:lnTo>
                    <a:pt x="371" y="98"/>
                  </a:lnTo>
                  <a:lnTo>
                    <a:pt x="368" y="98"/>
                  </a:lnTo>
                  <a:lnTo>
                    <a:pt x="362" y="100"/>
                  </a:lnTo>
                  <a:lnTo>
                    <a:pt x="360" y="103"/>
                  </a:lnTo>
                  <a:lnTo>
                    <a:pt x="354" y="111"/>
                  </a:lnTo>
                  <a:lnTo>
                    <a:pt x="352" y="111"/>
                  </a:lnTo>
                  <a:lnTo>
                    <a:pt x="346" y="111"/>
                  </a:lnTo>
                  <a:lnTo>
                    <a:pt x="341" y="108"/>
                  </a:lnTo>
                  <a:lnTo>
                    <a:pt x="330" y="106"/>
                  </a:lnTo>
                  <a:lnTo>
                    <a:pt x="319" y="103"/>
                  </a:lnTo>
                  <a:lnTo>
                    <a:pt x="306" y="100"/>
                  </a:lnTo>
                  <a:lnTo>
                    <a:pt x="292" y="98"/>
                  </a:lnTo>
                  <a:lnTo>
                    <a:pt x="279" y="95"/>
                  </a:lnTo>
                  <a:lnTo>
                    <a:pt x="262" y="90"/>
                  </a:lnTo>
                  <a:lnTo>
                    <a:pt x="246" y="84"/>
                  </a:lnTo>
                  <a:lnTo>
                    <a:pt x="230" y="81"/>
                  </a:lnTo>
                  <a:lnTo>
                    <a:pt x="216" y="76"/>
                  </a:lnTo>
                  <a:lnTo>
                    <a:pt x="200" y="71"/>
                  </a:lnTo>
                  <a:lnTo>
                    <a:pt x="187" y="65"/>
                  </a:lnTo>
                  <a:lnTo>
                    <a:pt x="176" y="60"/>
                  </a:lnTo>
                  <a:lnTo>
                    <a:pt x="165" y="57"/>
                  </a:lnTo>
                  <a:lnTo>
                    <a:pt x="154" y="52"/>
                  </a:lnTo>
                  <a:lnTo>
                    <a:pt x="146" y="46"/>
                  </a:lnTo>
                  <a:lnTo>
                    <a:pt x="135" y="41"/>
                  </a:lnTo>
                  <a:lnTo>
                    <a:pt x="127" y="35"/>
                  </a:lnTo>
                  <a:lnTo>
                    <a:pt x="119" y="30"/>
                  </a:lnTo>
                  <a:lnTo>
                    <a:pt x="111" y="25"/>
                  </a:lnTo>
                  <a:lnTo>
                    <a:pt x="103" y="22"/>
                  </a:lnTo>
                  <a:lnTo>
                    <a:pt x="97" y="17"/>
                  </a:lnTo>
                  <a:lnTo>
                    <a:pt x="92" y="14"/>
                  </a:lnTo>
                  <a:lnTo>
                    <a:pt x="84" y="11"/>
                  </a:lnTo>
                  <a:lnTo>
                    <a:pt x="81" y="6"/>
                  </a:lnTo>
                  <a:lnTo>
                    <a:pt x="78" y="3"/>
                  </a:lnTo>
                  <a:lnTo>
                    <a:pt x="70" y="0"/>
                  </a:lnTo>
                  <a:lnTo>
                    <a:pt x="68" y="3"/>
                  </a:lnTo>
                  <a:lnTo>
                    <a:pt x="59" y="11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30"/>
                  </a:lnTo>
                  <a:lnTo>
                    <a:pt x="57" y="38"/>
                  </a:lnTo>
                  <a:lnTo>
                    <a:pt x="62" y="46"/>
                  </a:lnTo>
                  <a:lnTo>
                    <a:pt x="68" y="60"/>
                  </a:lnTo>
                  <a:lnTo>
                    <a:pt x="73" y="71"/>
                  </a:lnTo>
                  <a:lnTo>
                    <a:pt x="78" y="81"/>
                  </a:lnTo>
                  <a:lnTo>
                    <a:pt x="81" y="90"/>
                  </a:lnTo>
                  <a:lnTo>
                    <a:pt x="84" y="92"/>
                  </a:lnTo>
                  <a:lnTo>
                    <a:pt x="78" y="95"/>
                  </a:lnTo>
                  <a:lnTo>
                    <a:pt x="70" y="103"/>
                  </a:lnTo>
                  <a:lnTo>
                    <a:pt x="62" y="108"/>
                  </a:lnTo>
                  <a:lnTo>
                    <a:pt x="54" y="117"/>
                  </a:lnTo>
                  <a:lnTo>
                    <a:pt x="49" y="125"/>
                  </a:lnTo>
                  <a:lnTo>
                    <a:pt x="41" y="133"/>
                  </a:lnTo>
                  <a:lnTo>
                    <a:pt x="32" y="138"/>
                  </a:lnTo>
                  <a:lnTo>
                    <a:pt x="24" y="149"/>
                  </a:lnTo>
                  <a:lnTo>
                    <a:pt x="16" y="154"/>
                  </a:lnTo>
                  <a:lnTo>
                    <a:pt x="11" y="165"/>
                  </a:lnTo>
                  <a:lnTo>
                    <a:pt x="5" y="171"/>
                  </a:lnTo>
                  <a:lnTo>
                    <a:pt x="3" y="176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3" y="192"/>
                  </a:lnTo>
                  <a:lnTo>
                    <a:pt x="14" y="192"/>
                  </a:lnTo>
                  <a:lnTo>
                    <a:pt x="16" y="192"/>
                  </a:lnTo>
                  <a:lnTo>
                    <a:pt x="22" y="190"/>
                  </a:lnTo>
                  <a:lnTo>
                    <a:pt x="30" y="190"/>
                  </a:lnTo>
                  <a:lnTo>
                    <a:pt x="35" y="190"/>
                  </a:lnTo>
                  <a:lnTo>
                    <a:pt x="41" y="184"/>
                  </a:lnTo>
                  <a:lnTo>
                    <a:pt x="49" y="182"/>
                  </a:lnTo>
                  <a:lnTo>
                    <a:pt x="54" y="182"/>
                  </a:lnTo>
                  <a:lnTo>
                    <a:pt x="59" y="179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41" y="233"/>
                  </a:lnTo>
                  <a:lnTo>
                    <a:pt x="95" y="211"/>
                  </a:lnTo>
                  <a:lnTo>
                    <a:pt x="95" y="252"/>
                  </a:lnTo>
                  <a:lnTo>
                    <a:pt x="195" y="184"/>
                  </a:lnTo>
                  <a:lnTo>
                    <a:pt x="197" y="184"/>
                  </a:lnTo>
                  <a:lnTo>
                    <a:pt x="203" y="184"/>
                  </a:lnTo>
                  <a:lnTo>
                    <a:pt x="206" y="184"/>
                  </a:lnTo>
                  <a:lnTo>
                    <a:pt x="211" y="184"/>
                  </a:lnTo>
                  <a:lnTo>
                    <a:pt x="219" y="184"/>
                  </a:lnTo>
                  <a:lnTo>
                    <a:pt x="225" y="184"/>
                  </a:lnTo>
                  <a:lnTo>
                    <a:pt x="230" y="184"/>
                  </a:lnTo>
                  <a:lnTo>
                    <a:pt x="238" y="184"/>
                  </a:lnTo>
                  <a:lnTo>
                    <a:pt x="243" y="184"/>
                  </a:lnTo>
                  <a:lnTo>
                    <a:pt x="252" y="187"/>
                  </a:lnTo>
                  <a:lnTo>
                    <a:pt x="257" y="187"/>
                  </a:lnTo>
                  <a:lnTo>
                    <a:pt x="262" y="187"/>
                  </a:lnTo>
                  <a:lnTo>
                    <a:pt x="270" y="190"/>
                  </a:lnTo>
                  <a:lnTo>
                    <a:pt x="276" y="190"/>
                  </a:lnTo>
                  <a:lnTo>
                    <a:pt x="284" y="192"/>
                  </a:lnTo>
                  <a:lnTo>
                    <a:pt x="292" y="195"/>
                  </a:lnTo>
                  <a:lnTo>
                    <a:pt x="298" y="198"/>
                  </a:lnTo>
                  <a:lnTo>
                    <a:pt x="303" y="200"/>
                  </a:lnTo>
                  <a:lnTo>
                    <a:pt x="311" y="206"/>
                  </a:lnTo>
                  <a:lnTo>
                    <a:pt x="319" y="214"/>
                  </a:lnTo>
                  <a:lnTo>
                    <a:pt x="327" y="219"/>
                  </a:lnTo>
                  <a:lnTo>
                    <a:pt x="333" y="230"/>
                  </a:lnTo>
                  <a:lnTo>
                    <a:pt x="333" y="233"/>
                  </a:lnTo>
                  <a:lnTo>
                    <a:pt x="335" y="238"/>
                  </a:lnTo>
                  <a:lnTo>
                    <a:pt x="341" y="246"/>
                  </a:lnTo>
                  <a:lnTo>
                    <a:pt x="344" y="255"/>
                  </a:lnTo>
                  <a:lnTo>
                    <a:pt x="349" y="255"/>
                  </a:lnTo>
                  <a:lnTo>
                    <a:pt x="360" y="249"/>
                  </a:lnTo>
                  <a:lnTo>
                    <a:pt x="368" y="244"/>
                  </a:lnTo>
                  <a:lnTo>
                    <a:pt x="373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6" name="Freeform 161"/>
            <p:cNvSpPr>
              <a:spLocks/>
            </p:cNvSpPr>
            <p:nvPr/>
          </p:nvSpPr>
          <p:spPr bwMode="auto">
            <a:xfrm>
              <a:off x="3657600" y="4106863"/>
              <a:ext cx="544512" cy="292100"/>
            </a:xfrm>
            <a:custGeom>
              <a:avLst/>
              <a:gdLst>
                <a:gd name="T0" fmla="*/ 2147483647 w 343"/>
                <a:gd name="T1" fmla="*/ 0 h 184"/>
                <a:gd name="T2" fmla="*/ 2147483647 w 343"/>
                <a:gd name="T3" fmla="*/ 2147483647 h 184"/>
                <a:gd name="T4" fmla="*/ 2147483647 w 343"/>
                <a:gd name="T5" fmla="*/ 2147483647 h 184"/>
                <a:gd name="T6" fmla="*/ 2147483647 w 343"/>
                <a:gd name="T7" fmla="*/ 2147483647 h 184"/>
                <a:gd name="T8" fmla="*/ 2147483647 w 343"/>
                <a:gd name="T9" fmla="*/ 2147483647 h 184"/>
                <a:gd name="T10" fmla="*/ 2147483647 w 343"/>
                <a:gd name="T11" fmla="*/ 2147483647 h 184"/>
                <a:gd name="T12" fmla="*/ 2147483647 w 343"/>
                <a:gd name="T13" fmla="*/ 2147483647 h 184"/>
                <a:gd name="T14" fmla="*/ 2147483647 w 343"/>
                <a:gd name="T15" fmla="*/ 2147483647 h 184"/>
                <a:gd name="T16" fmla="*/ 2147483647 w 343"/>
                <a:gd name="T17" fmla="*/ 2147483647 h 184"/>
                <a:gd name="T18" fmla="*/ 2147483647 w 343"/>
                <a:gd name="T19" fmla="*/ 2147483647 h 184"/>
                <a:gd name="T20" fmla="*/ 2147483647 w 343"/>
                <a:gd name="T21" fmla="*/ 2147483647 h 184"/>
                <a:gd name="T22" fmla="*/ 2147483647 w 343"/>
                <a:gd name="T23" fmla="*/ 2147483647 h 184"/>
                <a:gd name="T24" fmla="*/ 2147483647 w 343"/>
                <a:gd name="T25" fmla="*/ 2147483647 h 184"/>
                <a:gd name="T26" fmla="*/ 2147483647 w 343"/>
                <a:gd name="T27" fmla="*/ 2147483647 h 184"/>
                <a:gd name="T28" fmla="*/ 2147483647 w 343"/>
                <a:gd name="T29" fmla="*/ 2147483647 h 184"/>
                <a:gd name="T30" fmla="*/ 2147483647 w 343"/>
                <a:gd name="T31" fmla="*/ 2147483647 h 184"/>
                <a:gd name="T32" fmla="*/ 2147483647 w 343"/>
                <a:gd name="T33" fmla="*/ 2147483647 h 184"/>
                <a:gd name="T34" fmla="*/ 2147483647 w 343"/>
                <a:gd name="T35" fmla="*/ 2147483647 h 184"/>
                <a:gd name="T36" fmla="*/ 2147483647 w 343"/>
                <a:gd name="T37" fmla="*/ 2147483647 h 184"/>
                <a:gd name="T38" fmla="*/ 2147483647 w 343"/>
                <a:gd name="T39" fmla="*/ 2147483647 h 184"/>
                <a:gd name="T40" fmla="*/ 2147483647 w 343"/>
                <a:gd name="T41" fmla="*/ 2147483647 h 184"/>
                <a:gd name="T42" fmla="*/ 2147483647 w 343"/>
                <a:gd name="T43" fmla="*/ 2147483647 h 184"/>
                <a:gd name="T44" fmla="*/ 2147483647 w 343"/>
                <a:gd name="T45" fmla="*/ 2147483647 h 184"/>
                <a:gd name="T46" fmla="*/ 2147483647 w 343"/>
                <a:gd name="T47" fmla="*/ 2147483647 h 184"/>
                <a:gd name="T48" fmla="*/ 2147483647 w 343"/>
                <a:gd name="T49" fmla="*/ 2147483647 h 184"/>
                <a:gd name="T50" fmla="*/ 2147483647 w 343"/>
                <a:gd name="T51" fmla="*/ 2147483647 h 184"/>
                <a:gd name="T52" fmla="*/ 2147483647 w 343"/>
                <a:gd name="T53" fmla="*/ 2147483647 h 184"/>
                <a:gd name="T54" fmla="*/ 2147483647 w 343"/>
                <a:gd name="T55" fmla="*/ 2147483647 h 184"/>
                <a:gd name="T56" fmla="*/ 2147483647 w 343"/>
                <a:gd name="T57" fmla="*/ 2147483647 h 184"/>
                <a:gd name="T58" fmla="*/ 2147483647 w 343"/>
                <a:gd name="T59" fmla="*/ 2147483647 h 184"/>
                <a:gd name="T60" fmla="*/ 2147483647 w 343"/>
                <a:gd name="T61" fmla="*/ 2147483647 h 184"/>
                <a:gd name="T62" fmla="*/ 2147483647 w 343"/>
                <a:gd name="T63" fmla="*/ 2147483647 h 184"/>
                <a:gd name="T64" fmla="*/ 2147483647 w 343"/>
                <a:gd name="T65" fmla="*/ 2147483647 h 184"/>
                <a:gd name="T66" fmla="*/ 2147483647 w 343"/>
                <a:gd name="T67" fmla="*/ 2147483647 h 184"/>
                <a:gd name="T68" fmla="*/ 0 w 343"/>
                <a:gd name="T69" fmla="*/ 2147483647 h 184"/>
                <a:gd name="T70" fmla="*/ 2147483647 w 343"/>
                <a:gd name="T71" fmla="*/ 2147483647 h 184"/>
                <a:gd name="T72" fmla="*/ 2147483647 w 343"/>
                <a:gd name="T73" fmla="*/ 2147483647 h 184"/>
                <a:gd name="T74" fmla="*/ 2147483647 w 343"/>
                <a:gd name="T75" fmla="*/ 2147483647 h 184"/>
                <a:gd name="T76" fmla="*/ 2147483647 w 343"/>
                <a:gd name="T77" fmla="*/ 2147483647 h 184"/>
                <a:gd name="T78" fmla="*/ 2147483647 w 343"/>
                <a:gd name="T79" fmla="*/ 2147483647 h 184"/>
                <a:gd name="T80" fmla="*/ 2147483647 w 343"/>
                <a:gd name="T81" fmla="*/ 2147483647 h 184"/>
                <a:gd name="T82" fmla="*/ 2147483647 w 343"/>
                <a:gd name="T83" fmla="*/ 2147483647 h 184"/>
                <a:gd name="T84" fmla="*/ 2147483647 w 343"/>
                <a:gd name="T85" fmla="*/ 2147483647 h 184"/>
                <a:gd name="T86" fmla="*/ 2147483647 w 343"/>
                <a:gd name="T87" fmla="*/ 2147483647 h 184"/>
                <a:gd name="T88" fmla="*/ 2147483647 w 343"/>
                <a:gd name="T89" fmla="*/ 2147483647 h 184"/>
                <a:gd name="T90" fmla="*/ 2147483647 w 343"/>
                <a:gd name="T91" fmla="*/ 2147483647 h 184"/>
                <a:gd name="T92" fmla="*/ 2147483647 w 343"/>
                <a:gd name="T93" fmla="*/ 2147483647 h 184"/>
                <a:gd name="T94" fmla="*/ 2147483647 w 343"/>
                <a:gd name="T95" fmla="*/ 2147483647 h 184"/>
                <a:gd name="T96" fmla="*/ 2147483647 w 343"/>
                <a:gd name="T97" fmla="*/ 2147483647 h 184"/>
                <a:gd name="T98" fmla="*/ 2147483647 w 343"/>
                <a:gd name="T99" fmla="*/ 2147483647 h 184"/>
                <a:gd name="T100" fmla="*/ 2147483647 w 343"/>
                <a:gd name="T101" fmla="*/ 2147483647 h 184"/>
                <a:gd name="T102" fmla="*/ 2147483647 w 343"/>
                <a:gd name="T103" fmla="*/ 2147483647 h 184"/>
                <a:gd name="T104" fmla="*/ 2147483647 w 343"/>
                <a:gd name="T105" fmla="*/ 0 h 184"/>
                <a:gd name="T106" fmla="*/ 2147483647 w 343"/>
                <a:gd name="T107" fmla="*/ 0 h 184"/>
                <a:gd name="T108" fmla="*/ 2147483647 w 343"/>
                <a:gd name="T109" fmla="*/ 0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3"/>
                <a:gd name="T166" fmla="*/ 0 h 184"/>
                <a:gd name="T167" fmla="*/ 343 w 343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3" h="184">
                  <a:moveTo>
                    <a:pt x="65" y="0"/>
                  </a:moveTo>
                  <a:lnTo>
                    <a:pt x="192" y="59"/>
                  </a:lnTo>
                  <a:lnTo>
                    <a:pt x="319" y="100"/>
                  </a:lnTo>
                  <a:lnTo>
                    <a:pt x="319" y="95"/>
                  </a:lnTo>
                  <a:lnTo>
                    <a:pt x="327" y="89"/>
                  </a:lnTo>
                  <a:lnTo>
                    <a:pt x="335" y="81"/>
                  </a:lnTo>
                  <a:lnTo>
                    <a:pt x="343" y="78"/>
                  </a:lnTo>
                  <a:lnTo>
                    <a:pt x="343" y="84"/>
                  </a:lnTo>
                  <a:lnTo>
                    <a:pt x="343" y="86"/>
                  </a:lnTo>
                  <a:lnTo>
                    <a:pt x="343" y="95"/>
                  </a:lnTo>
                  <a:lnTo>
                    <a:pt x="343" y="100"/>
                  </a:lnTo>
                  <a:lnTo>
                    <a:pt x="343" y="111"/>
                  </a:lnTo>
                  <a:lnTo>
                    <a:pt x="341" y="119"/>
                  </a:lnTo>
                  <a:lnTo>
                    <a:pt x="341" y="130"/>
                  </a:lnTo>
                  <a:lnTo>
                    <a:pt x="341" y="138"/>
                  </a:lnTo>
                  <a:lnTo>
                    <a:pt x="341" y="149"/>
                  </a:lnTo>
                  <a:lnTo>
                    <a:pt x="338" y="157"/>
                  </a:lnTo>
                  <a:lnTo>
                    <a:pt x="338" y="165"/>
                  </a:lnTo>
                  <a:lnTo>
                    <a:pt x="338" y="170"/>
                  </a:lnTo>
                  <a:lnTo>
                    <a:pt x="338" y="176"/>
                  </a:lnTo>
                  <a:lnTo>
                    <a:pt x="338" y="178"/>
                  </a:lnTo>
                  <a:lnTo>
                    <a:pt x="338" y="181"/>
                  </a:lnTo>
                  <a:lnTo>
                    <a:pt x="327" y="184"/>
                  </a:lnTo>
                  <a:lnTo>
                    <a:pt x="303" y="151"/>
                  </a:lnTo>
                  <a:lnTo>
                    <a:pt x="165" y="100"/>
                  </a:lnTo>
                  <a:lnTo>
                    <a:pt x="100" y="168"/>
                  </a:lnTo>
                  <a:lnTo>
                    <a:pt x="86" y="178"/>
                  </a:lnTo>
                  <a:lnTo>
                    <a:pt x="81" y="181"/>
                  </a:lnTo>
                  <a:lnTo>
                    <a:pt x="92" y="143"/>
                  </a:lnTo>
                  <a:lnTo>
                    <a:pt x="84" y="141"/>
                  </a:lnTo>
                  <a:lnTo>
                    <a:pt x="46" y="162"/>
                  </a:lnTo>
                  <a:lnTo>
                    <a:pt x="67" y="122"/>
                  </a:lnTo>
                  <a:lnTo>
                    <a:pt x="67" y="108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2" y="124"/>
                  </a:lnTo>
                  <a:lnTo>
                    <a:pt x="2" y="119"/>
                  </a:lnTo>
                  <a:lnTo>
                    <a:pt x="11" y="116"/>
                  </a:lnTo>
                  <a:lnTo>
                    <a:pt x="13" y="111"/>
                  </a:lnTo>
                  <a:lnTo>
                    <a:pt x="19" y="108"/>
                  </a:lnTo>
                  <a:lnTo>
                    <a:pt x="24" y="105"/>
                  </a:lnTo>
                  <a:lnTo>
                    <a:pt x="32" y="103"/>
                  </a:lnTo>
                  <a:lnTo>
                    <a:pt x="38" y="97"/>
                  </a:lnTo>
                  <a:lnTo>
                    <a:pt x="43" y="92"/>
                  </a:lnTo>
                  <a:lnTo>
                    <a:pt x="48" y="86"/>
                  </a:lnTo>
                  <a:lnTo>
                    <a:pt x="57" y="84"/>
                  </a:lnTo>
                  <a:lnTo>
                    <a:pt x="67" y="73"/>
                  </a:lnTo>
                  <a:lnTo>
                    <a:pt x="75" y="67"/>
                  </a:lnTo>
                  <a:lnTo>
                    <a:pt x="81" y="59"/>
                  </a:lnTo>
                  <a:lnTo>
                    <a:pt x="86" y="57"/>
                  </a:lnTo>
                  <a:lnTo>
                    <a:pt x="89" y="54"/>
                  </a:lnTo>
                  <a:lnTo>
                    <a:pt x="92" y="54"/>
                  </a:lnTo>
                  <a:lnTo>
                    <a:pt x="46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7" name="Freeform 162"/>
            <p:cNvSpPr>
              <a:spLocks/>
            </p:cNvSpPr>
            <p:nvPr/>
          </p:nvSpPr>
          <p:spPr bwMode="auto">
            <a:xfrm>
              <a:off x="3476625" y="3449638"/>
              <a:ext cx="511175" cy="438150"/>
            </a:xfrm>
            <a:custGeom>
              <a:avLst/>
              <a:gdLst>
                <a:gd name="T0" fmla="*/ 2147483647 w 322"/>
                <a:gd name="T1" fmla="*/ 2147483647 h 276"/>
                <a:gd name="T2" fmla="*/ 2147483647 w 322"/>
                <a:gd name="T3" fmla="*/ 2147483647 h 276"/>
                <a:gd name="T4" fmla="*/ 2147483647 w 322"/>
                <a:gd name="T5" fmla="*/ 2147483647 h 276"/>
                <a:gd name="T6" fmla="*/ 2147483647 w 322"/>
                <a:gd name="T7" fmla="*/ 2147483647 h 276"/>
                <a:gd name="T8" fmla="*/ 2147483647 w 322"/>
                <a:gd name="T9" fmla="*/ 2147483647 h 276"/>
                <a:gd name="T10" fmla="*/ 2147483647 w 322"/>
                <a:gd name="T11" fmla="*/ 2147483647 h 276"/>
                <a:gd name="T12" fmla="*/ 2147483647 w 322"/>
                <a:gd name="T13" fmla="*/ 2147483647 h 276"/>
                <a:gd name="T14" fmla="*/ 2147483647 w 322"/>
                <a:gd name="T15" fmla="*/ 2147483647 h 276"/>
                <a:gd name="T16" fmla="*/ 0 w 322"/>
                <a:gd name="T17" fmla="*/ 2147483647 h 276"/>
                <a:gd name="T18" fmla="*/ 0 w 322"/>
                <a:gd name="T19" fmla="*/ 2147483647 h 276"/>
                <a:gd name="T20" fmla="*/ 2147483647 w 322"/>
                <a:gd name="T21" fmla="*/ 2147483647 h 276"/>
                <a:gd name="T22" fmla="*/ 2147483647 w 322"/>
                <a:gd name="T23" fmla="*/ 2147483647 h 276"/>
                <a:gd name="T24" fmla="*/ 2147483647 w 322"/>
                <a:gd name="T25" fmla="*/ 2147483647 h 276"/>
                <a:gd name="T26" fmla="*/ 2147483647 w 322"/>
                <a:gd name="T27" fmla="*/ 0 h 276"/>
                <a:gd name="T28" fmla="*/ 2147483647 w 322"/>
                <a:gd name="T29" fmla="*/ 0 h 276"/>
                <a:gd name="T30" fmla="*/ 2147483647 w 322"/>
                <a:gd name="T31" fmla="*/ 2147483647 h 276"/>
                <a:gd name="T32" fmla="*/ 2147483647 w 322"/>
                <a:gd name="T33" fmla="*/ 2147483647 h 276"/>
                <a:gd name="T34" fmla="*/ 2147483647 w 322"/>
                <a:gd name="T35" fmla="*/ 2147483647 h 276"/>
                <a:gd name="T36" fmla="*/ 2147483647 w 322"/>
                <a:gd name="T37" fmla="*/ 2147483647 h 276"/>
                <a:gd name="T38" fmla="*/ 2147483647 w 322"/>
                <a:gd name="T39" fmla="*/ 2147483647 h 276"/>
                <a:gd name="T40" fmla="*/ 2147483647 w 322"/>
                <a:gd name="T41" fmla="*/ 2147483647 h 276"/>
                <a:gd name="T42" fmla="*/ 2147483647 w 322"/>
                <a:gd name="T43" fmla="*/ 2147483647 h 276"/>
                <a:gd name="T44" fmla="*/ 2147483647 w 322"/>
                <a:gd name="T45" fmla="*/ 2147483647 h 276"/>
                <a:gd name="T46" fmla="*/ 2147483647 w 322"/>
                <a:gd name="T47" fmla="*/ 2147483647 h 276"/>
                <a:gd name="T48" fmla="*/ 2147483647 w 322"/>
                <a:gd name="T49" fmla="*/ 2147483647 h 276"/>
                <a:gd name="T50" fmla="*/ 2147483647 w 322"/>
                <a:gd name="T51" fmla="*/ 2147483647 h 276"/>
                <a:gd name="T52" fmla="*/ 2147483647 w 322"/>
                <a:gd name="T53" fmla="*/ 2147483647 h 276"/>
                <a:gd name="T54" fmla="*/ 2147483647 w 322"/>
                <a:gd name="T55" fmla="*/ 2147483647 h 276"/>
                <a:gd name="T56" fmla="*/ 2147483647 w 322"/>
                <a:gd name="T57" fmla="*/ 2147483647 h 276"/>
                <a:gd name="T58" fmla="*/ 2147483647 w 322"/>
                <a:gd name="T59" fmla="*/ 2147483647 h 276"/>
                <a:gd name="T60" fmla="*/ 2147483647 w 322"/>
                <a:gd name="T61" fmla="*/ 2147483647 h 276"/>
                <a:gd name="T62" fmla="*/ 2147483647 w 322"/>
                <a:gd name="T63" fmla="*/ 2147483647 h 276"/>
                <a:gd name="T64" fmla="*/ 2147483647 w 322"/>
                <a:gd name="T65" fmla="*/ 2147483647 h 276"/>
                <a:gd name="T66" fmla="*/ 2147483647 w 322"/>
                <a:gd name="T67" fmla="*/ 2147483647 h 276"/>
                <a:gd name="T68" fmla="*/ 2147483647 w 322"/>
                <a:gd name="T69" fmla="*/ 2147483647 h 276"/>
                <a:gd name="T70" fmla="*/ 2147483647 w 322"/>
                <a:gd name="T71" fmla="*/ 2147483647 h 276"/>
                <a:gd name="T72" fmla="*/ 2147483647 w 322"/>
                <a:gd name="T73" fmla="*/ 2147483647 h 276"/>
                <a:gd name="T74" fmla="*/ 2147483647 w 322"/>
                <a:gd name="T75" fmla="*/ 2147483647 h 276"/>
                <a:gd name="T76" fmla="*/ 2147483647 w 322"/>
                <a:gd name="T77" fmla="*/ 2147483647 h 276"/>
                <a:gd name="T78" fmla="*/ 2147483647 w 322"/>
                <a:gd name="T79" fmla="*/ 2147483647 h 276"/>
                <a:gd name="T80" fmla="*/ 2147483647 w 322"/>
                <a:gd name="T81" fmla="*/ 2147483647 h 276"/>
                <a:gd name="T82" fmla="*/ 2147483647 w 322"/>
                <a:gd name="T83" fmla="*/ 2147483647 h 276"/>
                <a:gd name="T84" fmla="*/ 2147483647 w 322"/>
                <a:gd name="T85" fmla="*/ 2147483647 h 276"/>
                <a:gd name="T86" fmla="*/ 2147483647 w 322"/>
                <a:gd name="T87" fmla="*/ 2147483647 h 276"/>
                <a:gd name="T88" fmla="*/ 2147483647 w 322"/>
                <a:gd name="T89" fmla="*/ 2147483647 h 276"/>
                <a:gd name="T90" fmla="*/ 2147483647 w 322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2"/>
                <a:gd name="T139" fmla="*/ 0 h 276"/>
                <a:gd name="T140" fmla="*/ 322 w 322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2" h="276">
                  <a:moveTo>
                    <a:pt x="168" y="108"/>
                  </a:moveTo>
                  <a:lnTo>
                    <a:pt x="263" y="179"/>
                  </a:lnTo>
                  <a:lnTo>
                    <a:pt x="322" y="184"/>
                  </a:lnTo>
                  <a:lnTo>
                    <a:pt x="314" y="273"/>
                  </a:lnTo>
                  <a:lnTo>
                    <a:pt x="217" y="276"/>
                  </a:lnTo>
                  <a:lnTo>
                    <a:pt x="111" y="225"/>
                  </a:lnTo>
                  <a:lnTo>
                    <a:pt x="38" y="173"/>
                  </a:lnTo>
                  <a:lnTo>
                    <a:pt x="35" y="170"/>
                  </a:lnTo>
                  <a:lnTo>
                    <a:pt x="30" y="162"/>
                  </a:lnTo>
                  <a:lnTo>
                    <a:pt x="27" y="157"/>
                  </a:lnTo>
                  <a:lnTo>
                    <a:pt x="24" y="152"/>
                  </a:lnTo>
                  <a:lnTo>
                    <a:pt x="19" y="143"/>
                  </a:lnTo>
                  <a:lnTo>
                    <a:pt x="16" y="135"/>
                  </a:lnTo>
                  <a:lnTo>
                    <a:pt x="11" y="124"/>
                  </a:lnTo>
                  <a:lnTo>
                    <a:pt x="8" y="116"/>
                  </a:lnTo>
                  <a:lnTo>
                    <a:pt x="6" y="106"/>
                  </a:lnTo>
                  <a:lnTo>
                    <a:pt x="3" y="95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3" y="54"/>
                  </a:lnTo>
                  <a:lnTo>
                    <a:pt x="3" y="43"/>
                  </a:lnTo>
                  <a:lnTo>
                    <a:pt x="6" y="33"/>
                  </a:lnTo>
                  <a:lnTo>
                    <a:pt x="11" y="24"/>
                  </a:lnTo>
                  <a:lnTo>
                    <a:pt x="16" y="16"/>
                  </a:lnTo>
                  <a:lnTo>
                    <a:pt x="19" y="8"/>
                  </a:lnTo>
                  <a:lnTo>
                    <a:pt x="24" y="5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0" y="8"/>
                  </a:lnTo>
                  <a:lnTo>
                    <a:pt x="65" y="14"/>
                  </a:lnTo>
                  <a:lnTo>
                    <a:pt x="70" y="22"/>
                  </a:lnTo>
                  <a:lnTo>
                    <a:pt x="73" y="33"/>
                  </a:lnTo>
                  <a:lnTo>
                    <a:pt x="76" y="49"/>
                  </a:lnTo>
                  <a:lnTo>
                    <a:pt x="79" y="62"/>
                  </a:lnTo>
                  <a:lnTo>
                    <a:pt x="79" y="76"/>
                  </a:lnTo>
                  <a:lnTo>
                    <a:pt x="81" y="89"/>
                  </a:lnTo>
                  <a:lnTo>
                    <a:pt x="81" y="100"/>
                  </a:lnTo>
                  <a:lnTo>
                    <a:pt x="81" y="111"/>
                  </a:lnTo>
                  <a:lnTo>
                    <a:pt x="81" y="124"/>
                  </a:lnTo>
                  <a:lnTo>
                    <a:pt x="81" y="133"/>
                  </a:lnTo>
                  <a:lnTo>
                    <a:pt x="84" y="141"/>
                  </a:lnTo>
                  <a:lnTo>
                    <a:pt x="81" y="149"/>
                  </a:lnTo>
                  <a:lnTo>
                    <a:pt x="81" y="154"/>
                  </a:lnTo>
                  <a:lnTo>
                    <a:pt x="81" y="160"/>
                  </a:lnTo>
                  <a:lnTo>
                    <a:pt x="81" y="165"/>
                  </a:lnTo>
                  <a:lnTo>
                    <a:pt x="81" y="170"/>
                  </a:lnTo>
                  <a:lnTo>
                    <a:pt x="81" y="173"/>
                  </a:lnTo>
                  <a:lnTo>
                    <a:pt x="84" y="176"/>
                  </a:lnTo>
                  <a:lnTo>
                    <a:pt x="89" y="181"/>
                  </a:lnTo>
                  <a:lnTo>
                    <a:pt x="98" y="187"/>
                  </a:lnTo>
                  <a:lnTo>
                    <a:pt x="108" y="195"/>
                  </a:lnTo>
                  <a:lnTo>
                    <a:pt x="116" y="200"/>
                  </a:lnTo>
                  <a:lnTo>
                    <a:pt x="127" y="206"/>
                  </a:lnTo>
                  <a:lnTo>
                    <a:pt x="135" y="208"/>
                  </a:lnTo>
                  <a:lnTo>
                    <a:pt x="143" y="206"/>
                  </a:lnTo>
                  <a:lnTo>
                    <a:pt x="146" y="200"/>
                  </a:lnTo>
                  <a:lnTo>
                    <a:pt x="152" y="195"/>
                  </a:lnTo>
                  <a:lnTo>
                    <a:pt x="154" y="187"/>
                  </a:lnTo>
                  <a:lnTo>
                    <a:pt x="160" y="181"/>
                  </a:lnTo>
                  <a:lnTo>
                    <a:pt x="165" y="173"/>
                  </a:lnTo>
                  <a:lnTo>
                    <a:pt x="168" y="170"/>
                  </a:lnTo>
                  <a:lnTo>
                    <a:pt x="168" y="176"/>
                  </a:lnTo>
                  <a:lnTo>
                    <a:pt x="168" y="181"/>
                  </a:lnTo>
                  <a:lnTo>
                    <a:pt x="171" y="189"/>
                  </a:lnTo>
                  <a:lnTo>
                    <a:pt x="171" y="197"/>
                  </a:lnTo>
                  <a:lnTo>
                    <a:pt x="173" y="208"/>
                  </a:lnTo>
                  <a:lnTo>
                    <a:pt x="173" y="214"/>
                  </a:lnTo>
                  <a:lnTo>
                    <a:pt x="176" y="222"/>
                  </a:lnTo>
                  <a:lnTo>
                    <a:pt x="179" y="222"/>
                  </a:lnTo>
                  <a:lnTo>
                    <a:pt x="187" y="216"/>
                  </a:lnTo>
                  <a:lnTo>
                    <a:pt x="195" y="206"/>
                  </a:lnTo>
                  <a:lnTo>
                    <a:pt x="198" y="203"/>
                  </a:lnTo>
                  <a:lnTo>
                    <a:pt x="200" y="203"/>
                  </a:lnTo>
                  <a:lnTo>
                    <a:pt x="208" y="211"/>
                  </a:lnTo>
                  <a:lnTo>
                    <a:pt x="211" y="211"/>
                  </a:lnTo>
                  <a:lnTo>
                    <a:pt x="217" y="216"/>
                  </a:lnTo>
                  <a:lnTo>
                    <a:pt x="225" y="216"/>
                  </a:lnTo>
                  <a:lnTo>
                    <a:pt x="233" y="222"/>
                  </a:lnTo>
                  <a:lnTo>
                    <a:pt x="238" y="219"/>
                  </a:lnTo>
                  <a:lnTo>
                    <a:pt x="244" y="216"/>
                  </a:lnTo>
                  <a:lnTo>
                    <a:pt x="244" y="208"/>
                  </a:lnTo>
                  <a:lnTo>
                    <a:pt x="244" y="203"/>
                  </a:lnTo>
                  <a:lnTo>
                    <a:pt x="241" y="192"/>
                  </a:lnTo>
                  <a:lnTo>
                    <a:pt x="238" y="187"/>
                  </a:lnTo>
                  <a:lnTo>
                    <a:pt x="235" y="181"/>
                  </a:lnTo>
                  <a:lnTo>
                    <a:pt x="179" y="138"/>
                  </a:lnTo>
                  <a:lnTo>
                    <a:pt x="168" y="108"/>
                  </a:lnTo>
                  <a:close/>
                </a:path>
              </a:pathLst>
            </a:custGeom>
            <a:solidFill>
              <a:srgbClr val="73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8" name="Freeform 163"/>
            <p:cNvSpPr>
              <a:spLocks/>
            </p:cNvSpPr>
            <p:nvPr/>
          </p:nvSpPr>
          <p:spPr bwMode="auto">
            <a:xfrm>
              <a:off x="3652838" y="3436938"/>
              <a:ext cx="317500" cy="330200"/>
            </a:xfrm>
            <a:custGeom>
              <a:avLst/>
              <a:gdLst>
                <a:gd name="T0" fmla="*/ 2147483647 w 200"/>
                <a:gd name="T1" fmla="*/ 2147483647 h 208"/>
                <a:gd name="T2" fmla="*/ 2147483647 w 200"/>
                <a:gd name="T3" fmla="*/ 2147483647 h 208"/>
                <a:gd name="T4" fmla="*/ 2147483647 w 200"/>
                <a:gd name="T5" fmla="*/ 2147483647 h 208"/>
                <a:gd name="T6" fmla="*/ 2147483647 w 200"/>
                <a:gd name="T7" fmla="*/ 2147483647 h 208"/>
                <a:gd name="T8" fmla="*/ 2147483647 w 200"/>
                <a:gd name="T9" fmla="*/ 2147483647 h 208"/>
                <a:gd name="T10" fmla="*/ 2147483647 w 200"/>
                <a:gd name="T11" fmla="*/ 2147483647 h 208"/>
                <a:gd name="T12" fmla="*/ 2147483647 w 200"/>
                <a:gd name="T13" fmla="*/ 2147483647 h 208"/>
                <a:gd name="T14" fmla="*/ 2147483647 w 200"/>
                <a:gd name="T15" fmla="*/ 2147483647 h 208"/>
                <a:gd name="T16" fmla="*/ 2147483647 w 200"/>
                <a:gd name="T17" fmla="*/ 2147483647 h 208"/>
                <a:gd name="T18" fmla="*/ 2147483647 w 200"/>
                <a:gd name="T19" fmla="*/ 2147483647 h 208"/>
                <a:gd name="T20" fmla="*/ 2147483647 w 200"/>
                <a:gd name="T21" fmla="*/ 2147483647 h 208"/>
                <a:gd name="T22" fmla="*/ 2147483647 w 200"/>
                <a:gd name="T23" fmla="*/ 2147483647 h 208"/>
                <a:gd name="T24" fmla="*/ 2147483647 w 200"/>
                <a:gd name="T25" fmla="*/ 2147483647 h 208"/>
                <a:gd name="T26" fmla="*/ 2147483647 w 200"/>
                <a:gd name="T27" fmla="*/ 2147483647 h 208"/>
                <a:gd name="T28" fmla="*/ 2147483647 w 200"/>
                <a:gd name="T29" fmla="*/ 2147483647 h 208"/>
                <a:gd name="T30" fmla="*/ 2147483647 w 200"/>
                <a:gd name="T31" fmla="*/ 2147483647 h 208"/>
                <a:gd name="T32" fmla="*/ 2147483647 w 200"/>
                <a:gd name="T33" fmla="*/ 2147483647 h 208"/>
                <a:gd name="T34" fmla="*/ 2147483647 w 200"/>
                <a:gd name="T35" fmla="*/ 2147483647 h 208"/>
                <a:gd name="T36" fmla="*/ 2147483647 w 200"/>
                <a:gd name="T37" fmla="*/ 2147483647 h 208"/>
                <a:gd name="T38" fmla="*/ 2147483647 w 200"/>
                <a:gd name="T39" fmla="*/ 2147483647 h 208"/>
                <a:gd name="T40" fmla="*/ 2147483647 w 200"/>
                <a:gd name="T41" fmla="*/ 2147483647 h 208"/>
                <a:gd name="T42" fmla="*/ 2147483647 w 200"/>
                <a:gd name="T43" fmla="*/ 2147483647 h 208"/>
                <a:gd name="T44" fmla="*/ 2147483647 w 200"/>
                <a:gd name="T45" fmla="*/ 2147483647 h 208"/>
                <a:gd name="T46" fmla="*/ 2147483647 w 200"/>
                <a:gd name="T47" fmla="*/ 2147483647 h 208"/>
                <a:gd name="T48" fmla="*/ 2147483647 w 200"/>
                <a:gd name="T49" fmla="*/ 2147483647 h 208"/>
                <a:gd name="T50" fmla="*/ 2147483647 w 200"/>
                <a:gd name="T51" fmla="*/ 2147483647 h 208"/>
                <a:gd name="T52" fmla="*/ 2147483647 w 200"/>
                <a:gd name="T53" fmla="*/ 2147483647 h 208"/>
                <a:gd name="T54" fmla="*/ 2147483647 w 200"/>
                <a:gd name="T55" fmla="*/ 2147483647 h 208"/>
                <a:gd name="T56" fmla="*/ 2147483647 w 200"/>
                <a:gd name="T57" fmla="*/ 2147483647 h 208"/>
                <a:gd name="T58" fmla="*/ 2147483647 w 200"/>
                <a:gd name="T59" fmla="*/ 2147483647 h 208"/>
                <a:gd name="T60" fmla="*/ 2147483647 w 200"/>
                <a:gd name="T61" fmla="*/ 2147483647 h 208"/>
                <a:gd name="T62" fmla="*/ 2147483647 w 200"/>
                <a:gd name="T63" fmla="*/ 2147483647 h 208"/>
                <a:gd name="T64" fmla="*/ 2147483647 w 200"/>
                <a:gd name="T65" fmla="*/ 2147483647 h 208"/>
                <a:gd name="T66" fmla="*/ 2147483647 w 200"/>
                <a:gd name="T67" fmla="*/ 2147483647 h 208"/>
                <a:gd name="T68" fmla="*/ 2147483647 w 200"/>
                <a:gd name="T69" fmla="*/ 2147483647 h 208"/>
                <a:gd name="T70" fmla="*/ 2147483647 w 200"/>
                <a:gd name="T71" fmla="*/ 2147483647 h 208"/>
                <a:gd name="T72" fmla="*/ 2147483647 w 200"/>
                <a:gd name="T73" fmla="*/ 2147483647 h 208"/>
                <a:gd name="T74" fmla="*/ 2147483647 w 200"/>
                <a:gd name="T75" fmla="*/ 2147483647 h 208"/>
                <a:gd name="T76" fmla="*/ 2147483647 w 200"/>
                <a:gd name="T77" fmla="*/ 2147483647 h 208"/>
                <a:gd name="T78" fmla="*/ 2147483647 w 200"/>
                <a:gd name="T79" fmla="*/ 2147483647 h 208"/>
                <a:gd name="T80" fmla="*/ 2147483647 w 200"/>
                <a:gd name="T81" fmla="*/ 2147483647 h 208"/>
                <a:gd name="T82" fmla="*/ 2147483647 w 200"/>
                <a:gd name="T83" fmla="*/ 2147483647 h 208"/>
                <a:gd name="T84" fmla="*/ 2147483647 w 200"/>
                <a:gd name="T85" fmla="*/ 2147483647 h 208"/>
                <a:gd name="T86" fmla="*/ 2147483647 w 200"/>
                <a:gd name="T87" fmla="*/ 2147483647 h 208"/>
                <a:gd name="T88" fmla="*/ 2147483647 w 200"/>
                <a:gd name="T89" fmla="*/ 2147483647 h 208"/>
                <a:gd name="T90" fmla="*/ 2147483647 w 200"/>
                <a:gd name="T91" fmla="*/ 2147483647 h 208"/>
                <a:gd name="T92" fmla="*/ 2147483647 w 200"/>
                <a:gd name="T93" fmla="*/ 2147483647 h 208"/>
                <a:gd name="T94" fmla="*/ 2147483647 w 200"/>
                <a:gd name="T95" fmla="*/ 2147483647 h 208"/>
                <a:gd name="T96" fmla="*/ 2147483647 w 200"/>
                <a:gd name="T97" fmla="*/ 2147483647 h 208"/>
                <a:gd name="T98" fmla="*/ 2147483647 w 200"/>
                <a:gd name="T99" fmla="*/ 2147483647 h 208"/>
                <a:gd name="T100" fmla="*/ 2147483647 w 200"/>
                <a:gd name="T101" fmla="*/ 2147483647 h 208"/>
                <a:gd name="T102" fmla="*/ 2147483647 w 200"/>
                <a:gd name="T103" fmla="*/ 2147483647 h 208"/>
                <a:gd name="T104" fmla="*/ 2147483647 w 200"/>
                <a:gd name="T105" fmla="*/ 2147483647 h 208"/>
                <a:gd name="T106" fmla="*/ 2147483647 w 200"/>
                <a:gd name="T107" fmla="*/ 2147483647 h 208"/>
                <a:gd name="T108" fmla="*/ 2147483647 w 200"/>
                <a:gd name="T109" fmla="*/ 2147483647 h 208"/>
                <a:gd name="T110" fmla="*/ 2147483647 w 200"/>
                <a:gd name="T111" fmla="*/ 2147483647 h 208"/>
                <a:gd name="T112" fmla="*/ 2147483647 w 200"/>
                <a:gd name="T113" fmla="*/ 2147483647 h 208"/>
                <a:gd name="T114" fmla="*/ 2147483647 w 200"/>
                <a:gd name="T115" fmla="*/ 2147483647 h 208"/>
                <a:gd name="T116" fmla="*/ 0 w 200"/>
                <a:gd name="T117" fmla="*/ 0 h 208"/>
                <a:gd name="T118" fmla="*/ 2147483647 w 200"/>
                <a:gd name="T119" fmla="*/ 2147483647 h 208"/>
                <a:gd name="T120" fmla="*/ 2147483647 w 200"/>
                <a:gd name="T121" fmla="*/ 2147483647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"/>
                <a:gd name="T184" fmla="*/ 0 h 208"/>
                <a:gd name="T185" fmla="*/ 200 w 200"/>
                <a:gd name="T186" fmla="*/ 208 h 2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" h="208">
                  <a:moveTo>
                    <a:pt x="8" y="49"/>
                  </a:moveTo>
                  <a:lnTo>
                    <a:pt x="8" y="49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19" y="70"/>
                  </a:lnTo>
                  <a:lnTo>
                    <a:pt x="22" y="81"/>
                  </a:lnTo>
                  <a:lnTo>
                    <a:pt x="30" y="92"/>
                  </a:lnTo>
                  <a:lnTo>
                    <a:pt x="35" y="105"/>
                  </a:lnTo>
                  <a:lnTo>
                    <a:pt x="43" y="119"/>
                  </a:lnTo>
                  <a:lnTo>
                    <a:pt x="51" y="132"/>
                  </a:lnTo>
                  <a:lnTo>
                    <a:pt x="60" y="146"/>
                  </a:lnTo>
                  <a:lnTo>
                    <a:pt x="70" y="160"/>
                  </a:lnTo>
                  <a:lnTo>
                    <a:pt x="78" y="170"/>
                  </a:lnTo>
                  <a:lnTo>
                    <a:pt x="89" y="181"/>
                  </a:lnTo>
                  <a:lnTo>
                    <a:pt x="100" y="189"/>
                  </a:lnTo>
                  <a:lnTo>
                    <a:pt x="108" y="195"/>
                  </a:lnTo>
                  <a:lnTo>
                    <a:pt x="119" y="200"/>
                  </a:lnTo>
                  <a:lnTo>
                    <a:pt x="127" y="200"/>
                  </a:lnTo>
                  <a:lnTo>
                    <a:pt x="135" y="200"/>
                  </a:lnTo>
                  <a:lnTo>
                    <a:pt x="143" y="203"/>
                  </a:lnTo>
                  <a:lnTo>
                    <a:pt x="152" y="203"/>
                  </a:lnTo>
                  <a:lnTo>
                    <a:pt x="157" y="203"/>
                  </a:lnTo>
                  <a:lnTo>
                    <a:pt x="162" y="203"/>
                  </a:lnTo>
                  <a:lnTo>
                    <a:pt x="168" y="205"/>
                  </a:lnTo>
                  <a:lnTo>
                    <a:pt x="173" y="205"/>
                  </a:lnTo>
                  <a:lnTo>
                    <a:pt x="181" y="205"/>
                  </a:lnTo>
                  <a:lnTo>
                    <a:pt x="187" y="205"/>
                  </a:lnTo>
                  <a:lnTo>
                    <a:pt x="189" y="205"/>
                  </a:lnTo>
                  <a:lnTo>
                    <a:pt x="192" y="208"/>
                  </a:lnTo>
                  <a:lnTo>
                    <a:pt x="200" y="178"/>
                  </a:lnTo>
                  <a:lnTo>
                    <a:pt x="195" y="176"/>
                  </a:lnTo>
                  <a:lnTo>
                    <a:pt x="187" y="176"/>
                  </a:lnTo>
                  <a:lnTo>
                    <a:pt x="181" y="176"/>
                  </a:lnTo>
                  <a:lnTo>
                    <a:pt x="176" y="173"/>
                  </a:lnTo>
                  <a:lnTo>
                    <a:pt x="170" y="173"/>
                  </a:lnTo>
                  <a:lnTo>
                    <a:pt x="162" y="173"/>
                  </a:lnTo>
                  <a:lnTo>
                    <a:pt x="154" y="168"/>
                  </a:lnTo>
                  <a:lnTo>
                    <a:pt x="143" y="168"/>
                  </a:lnTo>
                  <a:lnTo>
                    <a:pt x="135" y="162"/>
                  </a:lnTo>
                  <a:lnTo>
                    <a:pt x="127" y="160"/>
                  </a:lnTo>
                  <a:lnTo>
                    <a:pt x="116" y="154"/>
                  </a:lnTo>
                  <a:lnTo>
                    <a:pt x="106" y="149"/>
                  </a:lnTo>
                  <a:lnTo>
                    <a:pt x="97" y="141"/>
                  </a:lnTo>
                  <a:lnTo>
                    <a:pt x="89" y="132"/>
                  </a:lnTo>
                  <a:lnTo>
                    <a:pt x="78" y="124"/>
                  </a:lnTo>
                  <a:lnTo>
                    <a:pt x="70" y="114"/>
                  </a:lnTo>
                  <a:lnTo>
                    <a:pt x="62" y="103"/>
                  </a:lnTo>
                  <a:lnTo>
                    <a:pt x="57" y="92"/>
                  </a:lnTo>
                  <a:lnTo>
                    <a:pt x="49" y="81"/>
                  </a:lnTo>
                  <a:lnTo>
                    <a:pt x="41" y="70"/>
                  </a:lnTo>
                  <a:lnTo>
                    <a:pt x="32" y="59"/>
                  </a:lnTo>
                  <a:lnTo>
                    <a:pt x="27" y="49"/>
                  </a:lnTo>
                  <a:lnTo>
                    <a:pt x="22" y="38"/>
                  </a:lnTo>
                  <a:lnTo>
                    <a:pt x="16" y="30"/>
                  </a:lnTo>
                  <a:lnTo>
                    <a:pt x="11" y="22"/>
                  </a:lnTo>
                  <a:lnTo>
                    <a:pt x="8" y="13"/>
                  </a:lnTo>
                  <a:lnTo>
                    <a:pt x="5" y="8"/>
                  </a:lnTo>
                  <a:lnTo>
                    <a:pt x="3" y="3"/>
                  </a:lnTo>
                  <a:lnTo>
                    <a:pt x="0" y="0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rgbClr val="1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9" name="Freeform 164"/>
            <p:cNvSpPr>
              <a:spLocks/>
            </p:cNvSpPr>
            <p:nvPr/>
          </p:nvSpPr>
          <p:spPr bwMode="auto">
            <a:xfrm>
              <a:off x="3536950" y="3719513"/>
              <a:ext cx="433387" cy="193675"/>
            </a:xfrm>
            <a:custGeom>
              <a:avLst/>
              <a:gdLst>
                <a:gd name="T0" fmla="*/ 0 w 273"/>
                <a:gd name="T1" fmla="*/ 0 h 122"/>
                <a:gd name="T2" fmla="*/ 2147483647 w 273"/>
                <a:gd name="T3" fmla="*/ 2147483647 h 122"/>
                <a:gd name="T4" fmla="*/ 2147483647 w 273"/>
                <a:gd name="T5" fmla="*/ 2147483647 h 122"/>
                <a:gd name="T6" fmla="*/ 2147483647 w 273"/>
                <a:gd name="T7" fmla="*/ 2147483647 h 122"/>
                <a:gd name="T8" fmla="*/ 2147483647 w 273"/>
                <a:gd name="T9" fmla="*/ 2147483647 h 122"/>
                <a:gd name="T10" fmla="*/ 2147483647 w 273"/>
                <a:gd name="T11" fmla="*/ 2147483647 h 122"/>
                <a:gd name="T12" fmla="*/ 2147483647 w 273"/>
                <a:gd name="T13" fmla="*/ 2147483647 h 122"/>
                <a:gd name="T14" fmla="*/ 2147483647 w 273"/>
                <a:gd name="T15" fmla="*/ 2147483647 h 122"/>
                <a:gd name="T16" fmla="*/ 2147483647 w 273"/>
                <a:gd name="T17" fmla="*/ 2147483647 h 122"/>
                <a:gd name="T18" fmla="*/ 2147483647 w 273"/>
                <a:gd name="T19" fmla="*/ 2147483647 h 122"/>
                <a:gd name="T20" fmla="*/ 2147483647 w 273"/>
                <a:gd name="T21" fmla="*/ 2147483647 h 122"/>
                <a:gd name="T22" fmla="*/ 2147483647 w 273"/>
                <a:gd name="T23" fmla="*/ 2147483647 h 122"/>
                <a:gd name="T24" fmla="*/ 2147483647 w 273"/>
                <a:gd name="T25" fmla="*/ 2147483647 h 122"/>
                <a:gd name="T26" fmla="*/ 2147483647 w 273"/>
                <a:gd name="T27" fmla="*/ 2147483647 h 122"/>
                <a:gd name="T28" fmla="*/ 2147483647 w 273"/>
                <a:gd name="T29" fmla="*/ 2147483647 h 122"/>
                <a:gd name="T30" fmla="*/ 2147483647 w 273"/>
                <a:gd name="T31" fmla="*/ 2147483647 h 122"/>
                <a:gd name="T32" fmla="*/ 2147483647 w 273"/>
                <a:gd name="T33" fmla="*/ 2147483647 h 122"/>
                <a:gd name="T34" fmla="*/ 2147483647 w 273"/>
                <a:gd name="T35" fmla="*/ 2147483647 h 122"/>
                <a:gd name="T36" fmla="*/ 2147483647 w 273"/>
                <a:gd name="T37" fmla="*/ 2147483647 h 122"/>
                <a:gd name="T38" fmla="*/ 2147483647 w 273"/>
                <a:gd name="T39" fmla="*/ 2147483647 h 122"/>
                <a:gd name="T40" fmla="*/ 2147483647 w 273"/>
                <a:gd name="T41" fmla="*/ 2147483647 h 122"/>
                <a:gd name="T42" fmla="*/ 2147483647 w 273"/>
                <a:gd name="T43" fmla="*/ 2147483647 h 122"/>
                <a:gd name="T44" fmla="*/ 2147483647 w 273"/>
                <a:gd name="T45" fmla="*/ 2147483647 h 122"/>
                <a:gd name="T46" fmla="*/ 2147483647 w 273"/>
                <a:gd name="T47" fmla="*/ 2147483647 h 122"/>
                <a:gd name="T48" fmla="*/ 2147483647 w 273"/>
                <a:gd name="T49" fmla="*/ 2147483647 h 122"/>
                <a:gd name="T50" fmla="*/ 2147483647 w 273"/>
                <a:gd name="T51" fmla="*/ 2147483647 h 122"/>
                <a:gd name="T52" fmla="*/ 2147483647 w 273"/>
                <a:gd name="T53" fmla="*/ 2147483647 h 122"/>
                <a:gd name="T54" fmla="*/ 2147483647 w 273"/>
                <a:gd name="T55" fmla="*/ 2147483647 h 122"/>
                <a:gd name="T56" fmla="*/ 2147483647 w 273"/>
                <a:gd name="T57" fmla="*/ 2147483647 h 122"/>
                <a:gd name="T58" fmla="*/ 2147483647 w 273"/>
                <a:gd name="T59" fmla="*/ 2147483647 h 122"/>
                <a:gd name="T60" fmla="*/ 2147483647 w 273"/>
                <a:gd name="T61" fmla="*/ 2147483647 h 122"/>
                <a:gd name="T62" fmla="*/ 2147483647 w 273"/>
                <a:gd name="T63" fmla="*/ 2147483647 h 122"/>
                <a:gd name="T64" fmla="*/ 2147483647 w 273"/>
                <a:gd name="T65" fmla="*/ 2147483647 h 122"/>
                <a:gd name="T66" fmla="*/ 2147483647 w 273"/>
                <a:gd name="T67" fmla="*/ 2147483647 h 122"/>
                <a:gd name="T68" fmla="*/ 2147483647 w 273"/>
                <a:gd name="T69" fmla="*/ 2147483647 h 122"/>
                <a:gd name="T70" fmla="*/ 2147483647 w 273"/>
                <a:gd name="T71" fmla="*/ 2147483647 h 122"/>
                <a:gd name="T72" fmla="*/ 2147483647 w 273"/>
                <a:gd name="T73" fmla="*/ 2147483647 h 122"/>
                <a:gd name="T74" fmla="*/ 2147483647 w 273"/>
                <a:gd name="T75" fmla="*/ 2147483647 h 122"/>
                <a:gd name="T76" fmla="*/ 2147483647 w 273"/>
                <a:gd name="T77" fmla="*/ 2147483647 h 122"/>
                <a:gd name="T78" fmla="*/ 2147483647 w 273"/>
                <a:gd name="T79" fmla="*/ 2147483647 h 122"/>
                <a:gd name="T80" fmla="*/ 2147483647 w 273"/>
                <a:gd name="T81" fmla="*/ 2147483647 h 122"/>
                <a:gd name="T82" fmla="*/ 2147483647 w 273"/>
                <a:gd name="T83" fmla="*/ 2147483647 h 122"/>
                <a:gd name="T84" fmla="*/ 2147483647 w 273"/>
                <a:gd name="T85" fmla="*/ 2147483647 h 122"/>
                <a:gd name="T86" fmla="*/ 2147483647 w 273"/>
                <a:gd name="T87" fmla="*/ 2147483647 h 122"/>
                <a:gd name="T88" fmla="*/ 2147483647 w 273"/>
                <a:gd name="T89" fmla="*/ 2147483647 h 122"/>
                <a:gd name="T90" fmla="*/ 2147483647 w 273"/>
                <a:gd name="T91" fmla="*/ 2147483647 h 122"/>
                <a:gd name="T92" fmla="*/ 2147483647 w 273"/>
                <a:gd name="T93" fmla="*/ 2147483647 h 122"/>
                <a:gd name="T94" fmla="*/ 2147483647 w 273"/>
                <a:gd name="T95" fmla="*/ 2147483647 h 122"/>
                <a:gd name="T96" fmla="*/ 2147483647 w 273"/>
                <a:gd name="T97" fmla="*/ 2147483647 h 122"/>
                <a:gd name="T98" fmla="*/ 0 w 273"/>
                <a:gd name="T99" fmla="*/ 0 h 122"/>
                <a:gd name="T100" fmla="*/ 0 w 273"/>
                <a:gd name="T101" fmla="*/ 0 h 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3"/>
                <a:gd name="T154" fmla="*/ 0 h 122"/>
                <a:gd name="T155" fmla="*/ 273 w 273"/>
                <a:gd name="T156" fmla="*/ 122 h 1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3" h="122">
                  <a:moveTo>
                    <a:pt x="0" y="0"/>
                  </a:moveTo>
                  <a:lnTo>
                    <a:pt x="3" y="3"/>
                  </a:lnTo>
                  <a:lnTo>
                    <a:pt x="8" y="6"/>
                  </a:lnTo>
                  <a:lnTo>
                    <a:pt x="16" y="14"/>
                  </a:lnTo>
                  <a:lnTo>
                    <a:pt x="27" y="19"/>
                  </a:lnTo>
                  <a:lnTo>
                    <a:pt x="38" y="27"/>
                  </a:lnTo>
                  <a:lnTo>
                    <a:pt x="51" y="36"/>
                  </a:lnTo>
                  <a:lnTo>
                    <a:pt x="65" y="46"/>
                  </a:lnTo>
                  <a:lnTo>
                    <a:pt x="81" y="55"/>
                  </a:lnTo>
                  <a:lnTo>
                    <a:pt x="100" y="63"/>
                  </a:lnTo>
                  <a:lnTo>
                    <a:pt x="116" y="71"/>
                  </a:lnTo>
                  <a:lnTo>
                    <a:pt x="138" y="79"/>
                  </a:lnTo>
                  <a:lnTo>
                    <a:pt x="157" y="84"/>
                  </a:lnTo>
                  <a:lnTo>
                    <a:pt x="179" y="90"/>
                  </a:lnTo>
                  <a:lnTo>
                    <a:pt x="200" y="92"/>
                  </a:lnTo>
                  <a:lnTo>
                    <a:pt x="225" y="95"/>
                  </a:lnTo>
                  <a:lnTo>
                    <a:pt x="233" y="95"/>
                  </a:lnTo>
                  <a:lnTo>
                    <a:pt x="241" y="92"/>
                  </a:lnTo>
                  <a:lnTo>
                    <a:pt x="246" y="92"/>
                  </a:lnTo>
                  <a:lnTo>
                    <a:pt x="252" y="90"/>
                  </a:lnTo>
                  <a:lnTo>
                    <a:pt x="260" y="87"/>
                  </a:lnTo>
                  <a:lnTo>
                    <a:pt x="265" y="87"/>
                  </a:lnTo>
                  <a:lnTo>
                    <a:pt x="273" y="119"/>
                  </a:lnTo>
                  <a:lnTo>
                    <a:pt x="271" y="119"/>
                  </a:lnTo>
                  <a:lnTo>
                    <a:pt x="265" y="119"/>
                  </a:lnTo>
                  <a:lnTo>
                    <a:pt x="260" y="119"/>
                  </a:lnTo>
                  <a:lnTo>
                    <a:pt x="252" y="122"/>
                  </a:lnTo>
                  <a:lnTo>
                    <a:pt x="243" y="122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1" y="119"/>
                  </a:lnTo>
                  <a:lnTo>
                    <a:pt x="200" y="119"/>
                  </a:lnTo>
                  <a:lnTo>
                    <a:pt x="187" y="117"/>
                  </a:lnTo>
                  <a:lnTo>
                    <a:pt x="173" y="114"/>
                  </a:lnTo>
                  <a:lnTo>
                    <a:pt x="157" y="109"/>
                  </a:lnTo>
                  <a:lnTo>
                    <a:pt x="143" y="103"/>
                  </a:lnTo>
                  <a:lnTo>
                    <a:pt x="127" y="95"/>
                  </a:lnTo>
                  <a:lnTo>
                    <a:pt x="114" y="90"/>
                  </a:lnTo>
                  <a:lnTo>
                    <a:pt x="97" y="79"/>
                  </a:lnTo>
                  <a:lnTo>
                    <a:pt x="84" y="68"/>
                  </a:lnTo>
                  <a:lnTo>
                    <a:pt x="70" y="60"/>
                  </a:lnTo>
                  <a:lnTo>
                    <a:pt x="60" y="49"/>
                  </a:lnTo>
                  <a:lnTo>
                    <a:pt x="43" y="41"/>
                  </a:lnTo>
                  <a:lnTo>
                    <a:pt x="35" y="30"/>
                  </a:lnTo>
                  <a:lnTo>
                    <a:pt x="24" y="22"/>
                  </a:lnTo>
                  <a:lnTo>
                    <a:pt x="16" y="14"/>
                  </a:lnTo>
                  <a:lnTo>
                    <a:pt x="8" y="9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0" name="Freeform 165"/>
            <p:cNvSpPr>
              <a:spLocks/>
            </p:cNvSpPr>
            <p:nvPr/>
          </p:nvSpPr>
          <p:spPr bwMode="auto">
            <a:xfrm>
              <a:off x="3937000" y="3603626"/>
              <a:ext cx="476250" cy="382588"/>
            </a:xfrm>
            <a:custGeom>
              <a:avLst/>
              <a:gdLst>
                <a:gd name="T0" fmla="*/ 0 w 300"/>
                <a:gd name="T1" fmla="*/ 2147483647 h 241"/>
                <a:gd name="T2" fmla="*/ 0 w 300"/>
                <a:gd name="T3" fmla="*/ 2147483647 h 241"/>
                <a:gd name="T4" fmla="*/ 0 w 300"/>
                <a:gd name="T5" fmla="*/ 2147483647 h 241"/>
                <a:gd name="T6" fmla="*/ 2147483647 w 300"/>
                <a:gd name="T7" fmla="*/ 2147483647 h 241"/>
                <a:gd name="T8" fmla="*/ 2147483647 w 300"/>
                <a:gd name="T9" fmla="*/ 2147483647 h 241"/>
                <a:gd name="T10" fmla="*/ 2147483647 w 300"/>
                <a:gd name="T11" fmla="*/ 2147483647 h 241"/>
                <a:gd name="T12" fmla="*/ 2147483647 w 300"/>
                <a:gd name="T13" fmla="*/ 2147483647 h 241"/>
                <a:gd name="T14" fmla="*/ 2147483647 w 300"/>
                <a:gd name="T15" fmla="*/ 2147483647 h 241"/>
                <a:gd name="T16" fmla="*/ 2147483647 w 300"/>
                <a:gd name="T17" fmla="*/ 2147483647 h 241"/>
                <a:gd name="T18" fmla="*/ 2147483647 w 300"/>
                <a:gd name="T19" fmla="*/ 2147483647 h 241"/>
                <a:gd name="T20" fmla="*/ 2147483647 w 300"/>
                <a:gd name="T21" fmla="*/ 2147483647 h 241"/>
                <a:gd name="T22" fmla="*/ 2147483647 w 300"/>
                <a:gd name="T23" fmla="*/ 2147483647 h 241"/>
                <a:gd name="T24" fmla="*/ 2147483647 w 300"/>
                <a:gd name="T25" fmla="*/ 2147483647 h 241"/>
                <a:gd name="T26" fmla="*/ 2147483647 w 300"/>
                <a:gd name="T27" fmla="*/ 2147483647 h 241"/>
                <a:gd name="T28" fmla="*/ 2147483647 w 300"/>
                <a:gd name="T29" fmla="*/ 0 h 241"/>
                <a:gd name="T30" fmla="*/ 2147483647 w 300"/>
                <a:gd name="T31" fmla="*/ 2147483647 h 241"/>
                <a:gd name="T32" fmla="*/ 2147483647 w 300"/>
                <a:gd name="T33" fmla="*/ 2147483647 h 241"/>
                <a:gd name="T34" fmla="*/ 2147483647 w 300"/>
                <a:gd name="T35" fmla="*/ 2147483647 h 241"/>
                <a:gd name="T36" fmla="*/ 2147483647 w 300"/>
                <a:gd name="T37" fmla="*/ 2147483647 h 241"/>
                <a:gd name="T38" fmla="*/ 2147483647 w 300"/>
                <a:gd name="T39" fmla="*/ 2147483647 h 241"/>
                <a:gd name="T40" fmla="*/ 2147483647 w 300"/>
                <a:gd name="T41" fmla="*/ 2147483647 h 241"/>
                <a:gd name="T42" fmla="*/ 2147483647 w 300"/>
                <a:gd name="T43" fmla="*/ 2147483647 h 241"/>
                <a:gd name="T44" fmla="*/ 2147483647 w 300"/>
                <a:gd name="T45" fmla="*/ 2147483647 h 241"/>
                <a:gd name="T46" fmla="*/ 2147483647 w 300"/>
                <a:gd name="T47" fmla="*/ 2147483647 h 241"/>
                <a:gd name="T48" fmla="*/ 2147483647 w 300"/>
                <a:gd name="T49" fmla="*/ 2147483647 h 241"/>
                <a:gd name="T50" fmla="*/ 2147483647 w 300"/>
                <a:gd name="T51" fmla="*/ 2147483647 h 241"/>
                <a:gd name="T52" fmla="*/ 2147483647 w 300"/>
                <a:gd name="T53" fmla="*/ 2147483647 h 241"/>
                <a:gd name="T54" fmla="*/ 2147483647 w 300"/>
                <a:gd name="T55" fmla="*/ 2147483647 h 241"/>
                <a:gd name="T56" fmla="*/ 2147483647 w 300"/>
                <a:gd name="T57" fmla="*/ 2147483647 h 241"/>
                <a:gd name="T58" fmla="*/ 2147483647 w 300"/>
                <a:gd name="T59" fmla="*/ 2147483647 h 241"/>
                <a:gd name="T60" fmla="*/ 2147483647 w 300"/>
                <a:gd name="T61" fmla="*/ 2147483647 h 241"/>
                <a:gd name="T62" fmla="*/ 2147483647 w 300"/>
                <a:gd name="T63" fmla="*/ 2147483647 h 241"/>
                <a:gd name="T64" fmla="*/ 2147483647 w 300"/>
                <a:gd name="T65" fmla="*/ 2147483647 h 241"/>
                <a:gd name="T66" fmla="*/ 2147483647 w 300"/>
                <a:gd name="T67" fmla="*/ 2147483647 h 241"/>
                <a:gd name="T68" fmla="*/ 2147483647 w 300"/>
                <a:gd name="T69" fmla="*/ 2147483647 h 241"/>
                <a:gd name="T70" fmla="*/ 2147483647 w 300"/>
                <a:gd name="T71" fmla="*/ 2147483647 h 241"/>
                <a:gd name="T72" fmla="*/ 2147483647 w 300"/>
                <a:gd name="T73" fmla="*/ 2147483647 h 241"/>
                <a:gd name="T74" fmla="*/ 2147483647 w 300"/>
                <a:gd name="T75" fmla="*/ 2147483647 h 241"/>
                <a:gd name="T76" fmla="*/ 2147483647 w 300"/>
                <a:gd name="T77" fmla="*/ 2147483647 h 241"/>
                <a:gd name="T78" fmla="*/ 2147483647 w 300"/>
                <a:gd name="T79" fmla="*/ 2147483647 h 241"/>
                <a:gd name="T80" fmla="*/ 2147483647 w 300"/>
                <a:gd name="T81" fmla="*/ 2147483647 h 241"/>
                <a:gd name="T82" fmla="*/ 0 w 300"/>
                <a:gd name="T83" fmla="*/ 2147483647 h 241"/>
                <a:gd name="T84" fmla="*/ 0 w 300"/>
                <a:gd name="T85" fmla="*/ 2147483647 h 2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0"/>
                <a:gd name="T130" fmla="*/ 0 h 241"/>
                <a:gd name="T131" fmla="*/ 300 w 300"/>
                <a:gd name="T132" fmla="*/ 241 h 2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0" h="241">
                  <a:moveTo>
                    <a:pt x="0" y="176"/>
                  </a:moveTo>
                  <a:lnTo>
                    <a:pt x="0" y="174"/>
                  </a:lnTo>
                  <a:lnTo>
                    <a:pt x="0" y="171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5" y="79"/>
                  </a:lnTo>
                  <a:lnTo>
                    <a:pt x="5" y="68"/>
                  </a:lnTo>
                  <a:lnTo>
                    <a:pt x="8" y="63"/>
                  </a:lnTo>
                  <a:lnTo>
                    <a:pt x="10" y="57"/>
                  </a:lnTo>
                  <a:lnTo>
                    <a:pt x="16" y="55"/>
                  </a:lnTo>
                  <a:lnTo>
                    <a:pt x="27" y="52"/>
                  </a:lnTo>
                  <a:lnTo>
                    <a:pt x="35" y="57"/>
                  </a:lnTo>
                  <a:lnTo>
                    <a:pt x="40" y="63"/>
                  </a:lnTo>
                  <a:lnTo>
                    <a:pt x="43" y="68"/>
                  </a:lnTo>
                  <a:lnTo>
                    <a:pt x="43" y="71"/>
                  </a:lnTo>
                  <a:lnTo>
                    <a:pt x="46" y="76"/>
                  </a:lnTo>
                  <a:lnTo>
                    <a:pt x="48" y="79"/>
                  </a:lnTo>
                  <a:lnTo>
                    <a:pt x="56" y="82"/>
                  </a:lnTo>
                  <a:lnTo>
                    <a:pt x="62" y="79"/>
                  </a:lnTo>
                  <a:lnTo>
                    <a:pt x="67" y="79"/>
                  </a:lnTo>
                  <a:lnTo>
                    <a:pt x="75" y="76"/>
                  </a:lnTo>
                  <a:lnTo>
                    <a:pt x="81" y="76"/>
                  </a:lnTo>
                  <a:lnTo>
                    <a:pt x="86" y="76"/>
                  </a:lnTo>
                  <a:lnTo>
                    <a:pt x="94" y="73"/>
                  </a:lnTo>
                  <a:lnTo>
                    <a:pt x="100" y="71"/>
                  </a:lnTo>
                  <a:lnTo>
                    <a:pt x="105" y="71"/>
                  </a:lnTo>
                  <a:lnTo>
                    <a:pt x="116" y="68"/>
                  </a:lnTo>
                  <a:lnTo>
                    <a:pt x="124" y="65"/>
                  </a:lnTo>
                  <a:lnTo>
                    <a:pt x="129" y="63"/>
                  </a:lnTo>
                  <a:lnTo>
                    <a:pt x="140" y="57"/>
                  </a:lnTo>
                  <a:lnTo>
                    <a:pt x="148" y="49"/>
                  </a:lnTo>
                  <a:lnTo>
                    <a:pt x="162" y="41"/>
                  </a:lnTo>
                  <a:lnTo>
                    <a:pt x="167" y="36"/>
                  </a:lnTo>
                  <a:lnTo>
                    <a:pt x="173" y="33"/>
                  </a:lnTo>
                  <a:lnTo>
                    <a:pt x="178" y="27"/>
                  </a:lnTo>
                  <a:lnTo>
                    <a:pt x="186" y="22"/>
                  </a:lnTo>
                  <a:lnTo>
                    <a:pt x="197" y="11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3" y="9"/>
                  </a:lnTo>
                  <a:lnTo>
                    <a:pt x="219" y="19"/>
                  </a:lnTo>
                  <a:lnTo>
                    <a:pt x="221" y="27"/>
                  </a:lnTo>
                  <a:lnTo>
                    <a:pt x="221" y="33"/>
                  </a:lnTo>
                  <a:lnTo>
                    <a:pt x="219" y="41"/>
                  </a:lnTo>
                  <a:lnTo>
                    <a:pt x="216" y="49"/>
                  </a:lnTo>
                  <a:lnTo>
                    <a:pt x="216" y="57"/>
                  </a:lnTo>
                  <a:lnTo>
                    <a:pt x="213" y="65"/>
                  </a:lnTo>
                  <a:lnTo>
                    <a:pt x="213" y="73"/>
                  </a:lnTo>
                  <a:lnTo>
                    <a:pt x="211" y="79"/>
                  </a:lnTo>
                  <a:lnTo>
                    <a:pt x="211" y="82"/>
                  </a:lnTo>
                  <a:lnTo>
                    <a:pt x="213" y="84"/>
                  </a:lnTo>
                  <a:lnTo>
                    <a:pt x="224" y="90"/>
                  </a:lnTo>
                  <a:lnTo>
                    <a:pt x="230" y="92"/>
                  </a:lnTo>
                  <a:lnTo>
                    <a:pt x="235" y="100"/>
                  </a:lnTo>
                  <a:lnTo>
                    <a:pt x="243" y="106"/>
                  </a:lnTo>
                  <a:lnTo>
                    <a:pt x="251" y="114"/>
                  </a:lnTo>
                  <a:lnTo>
                    <a:pt x="259" y="119"/>
                  </a:lnTo>
                  <a:lnTo>
                    <a:pt x="267" y="128"/>
                  </a:lnTo>
                  <a:lnTo>
                    <a:pt x="273" y="133"/>
                  </a:lnTo>
                  <a:lnTo>
                    <a:pt x="281" y="141"/>
                  </a:lnTo>
                  <a:lnTo>
                    <a:pt x="286" y="146"/>
                  </a:lnTo>
                  <a:lnTo>
                    <a:pt x="292" y="152"/>
                  </a:lnTo>
                  <a:lnTo>
                    <a:pt x="294" y="155"/>
                  </a:lnTo>
                  <a:lnTo>
                    <a:pt x="300" y="160"/>
                  </a:lnTo>
                  <a:lnTo>
                    <a:pt x="297" y="163"/>
                  </a:lnTo>
                  <a:lnTo>
                    <a:pt x="292" y="165"/>
                  </a:lnTo>
                  <a:lnTo>
                    <a:pt x="286" y="165"/>
                  </a:lnTo>
                  <a:lnTo>
                    <a:pt x="278" y="165"/>
                  </a:lnTo>
                  <a:lnTo>
                    <a:pt x="273" y="163"/>
                  </a:lnTo>
                  <a:lnTo>
                    <a:pt x="267" y="163"/>
                  </a:lnTo>
                  <a:lnTo>
                    <a:pt x="259" y="163"/>
                  </a:lnTo>
                  <a:lnTo>
                    <a:pt x="251" y="163"/>
                  </a:lnTo>
                  <a:lnTo>
                    <a:pt x="246" y="160"/>
                  </a:lnTo>
                  <a:lnTo>
                    <a:pt x="240" y="160"/>
                  </a:lnTo>
                  <a:lnTo>
                    <a:pt x="232" y="157"/>
                  </a:lnTo>
                  <a:lnTo>
                    <a:pt x="230" y="157"/>
                  </a:lnTo>
                  <a:lnTo>
                    <a:pt x="257" y="192"/>
                  </a:lnTo>
                  <a:lnTo>
                    <a:pt x="254" y="217"/>
                  </a:lnTo>
                  <a:lnTo>
                    <a:pt x="208" y="198"/>
                  </a:lnTo>
                  <a:lnTo>
                    <a:pt x="219" y="241"/>
                  </a:lnTo>
                  <a:lnTo>
                    <a:pt x="208" y="241"/>
                  </a:lnTo>
                  <a:lnTo>
                    <a:pt x="205" y="238"/>
                  </a:lnTo>
                  <a:lnTo>
                    <a:pt x="200" y="233"/>
                  </a:lnTo>
                  <a:lnTo>
                    <a:pt x="189" y="225"/>
                  </a:lnTo>
                  <a:lnTo>
                    <a:pt x="178" y="214"/>
                  </a:lnTo>
                  <a:lnTo>
                    <a:pt x="170" y="209"/>
                  </a:lnTo>
                  <a:lnTo>
                    <a:pt x="165" y="203"/>
                  </a:lnTo>
                  <a:lnTo>
                    <a:pt x="156" y="198"/>
                  </a:lnTo>
                  <a:lnTo>
                    <a:pt x="151" y="195"/>
                  </a:lnTo>
                  <a:lnTo>
                    <a:pt x="140" y="187"/>
                  </a:lnTo>
                  <a:lnTo>
                    <a:pt x="129" y="184"/>
                  </a:lnTo>
                  <a:lnTo>
                    <a:pt x="124" y="182"/>
                  </a:lnTo>
                  <a:lnTo>
                    <a:pt x="119" y="179"/>
                  </a:lnTo>
                  <a:lnTo>
                    <a:pt x="113" y="179"/>
                  </a:lnTo>
                  <a:lnTo>
                    <a:pt x="105" y="179"/>
                  </a:lnTo>
                  <a:lnTo>
                    <a:pt x="100" y="179"/>
                  </a:lnTo>
                  <a:lnTo>
                    <a:pt x="92" y="179"/>
                  </a:lnTo>
                  <a:lnTo>
                    <a:pt x="86" y="179"/>
                  </a:lnTo>
                  <a:lnTo>
                    <a:pt x="78" y="182"/>
                  </a:lnTo>
                  <a:lnTo>
                    <a:pt x="70" y="182"/>
                  </a:lnTo>
                  <a:lnTo>
                    <a:pt x="64" y="182"/>
                  </a:lnTo>
                  <a:lnTo>
                    <a:pt x="56" y="182"/>
                  </a:lnTo>
                  <a:lnTo>
                    <a:pt x="54" y="184"/>
                  </a:lnTo>
                  <a:lnTo>
                    <a:pt x="48" y="184"/>
                  </a:lnTo>
                  <a:lnTo>
                    <a:pt x="46" y="184"/>
                  </a:lnTo>
                  <a:lnTo>
                    <a:pt x="43" y="187"/>
                  </a:lnTo>
                  <a:lnTo>
                    <a:pt x="43" y="192"/>
                  </a:lnTo>
                  <a:lnTo>
                    <a:pt x="40" y="198"/>
                  </a:lnTo>
                  <a:lnTo>
                    <a:pt x="37" y="203"/>
                  </a:lnTo>
                  <a:lnTo>
                    <a:pt x="32" y="209"/>
                  </a:lnTo>
                  <a:lnTo>
                    <a:pt x="29" y="214"/>
                  </a:lnTo>
                  <a:lnTo>
                    <a:pt x="24" y="217"/>
                  </a:lnTo>
                  <a:lnTo>
                    <a:pt x="21" y="219"/>
                  </a:lnTo>
                  <a:lnTo>
                    <a:pt x="13" y="214"/>
                  </a:lnTo>
                  <a:lnTo>
                    <a:pt x="8" y="211"/>
                  </a:lnTo>
                  <a:lnTo>
                    <a:pt x="5" y="203"/>
                  </a:lnTo>
                  <a:lnTo>
                    <a:pt x="2" y="195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1" name="Freeform 166"/>
            <p:cNvSpPr>
              <a:spLocks/>
            </p:cNvSpPr>
            <p:nvPr/>
          </p:nvSpPr>
          <p:spPr bwMode="auto">
            <a:xfrm>
              <a:off x="3967163" y="3646488"/>
              <a:ext cx="390525" cy="301625"/>
            </a:xfrm>
            <a:custGeom>
              <a:avLst/>
              <a:gdLst>
                <a:gd name="T0" fmla="*/ 2147483647 w 246"/>
                <a:gd name="T1" fmla="*/ 2147483647 h 190"/>
                <a:gd name="T2" fmla="*/ 2147483647 w 246"/>
                <a:gd name="T3" fmla="*/ 2147483647 h 190"/>
                <a:gd name="T4" fmla="*/ 2147483647 w 246"/>
                <a:gd name="T5" fmla="*/ 2147483647 h 190"/>
                <a:gd name="T6" fmla="*/ 2147483647 w 246"/>
                <a:gd name="T7" fmla="*/ 2147483647 h 190"/>
                <a:gd name="T8" fmla="*/ 2147483647 w 246"/>
                <a:gd name="T9" fmla="*/ 2147483647 h 190"/>
                <a:gd name="T10" fmla="*/ 2147483647 w 246"/>
                <a:gd name="T11" fmla="*/ 2147483647 h 190"/>
                <a:gd name="T12" fmla="*/ 2147483647 w 246"/>
                <a:gd name="T13" fmla="*/ 2147483647 h 190"/>
                <a:gd name="T14" fmla="*/ 2147483647 w 246"/>
                <a:gd name="T15" fmla="*/ 2147483647 h 190"/>
                <a:gd name="T16" fmla="*/ 2147483647 w 246"/>
                <a:gd name="T17" fmla="*/ 2147483647 h 190"/>
                <a:gd name="T18" fmla="*/ 2147483647 w 246"/>
                <a:gd name="T19" fmla="*/ 2147483647 h 190"/>
                <a:gd name="T20" fmla="*/ 2147483647 w 246"/>
                <a:gd name="T21" fmla="*/ 2147483647 h 190"/>
                <a:gd name="T22" fmla="*/ 2147483647 w 246"/>
                <a:gd name="T23" fmla="*/ 0 h 190"/>
                <a:gd name="T24" fmla="*/ 2147483647 w 246"/>
                <a:gd name="T25" fmla="*/ 2147483647 h 190"/>
                <a:gd name="T26" fmla="*/ 2147483647 w 246"/>
                <a:gd name="T27" fmla="*/ 2147483647 h 190"/>
                <a:gd name="T28" fmla="*/ 2147483647 w 246"/>
                <a:gd name="T29" fmla="*/ 2147483647 h 190"/>
                <a:gd name="T30" fmla="*/ 2147483647 w 246"/>
                <a:gd name="T31" fmla="*/ 2147483647 h 190"/>
                <a:gd name="T32" fmla="*/ 2147483647 w 246"/>
                <a:gd name="T33" fmla="*/ 2147483647 h 190"/>
                <a:gd name="T34" fmla="*/ 2147483647 w 246"/>
                <a:gd name="T35" fmla="*/ 2147483647 h 190"/>
                <a:gd name="T36" fmla="*/ 2147483647 w 246"/>
                <a:gd name="T37" fmla="*/ 2147483647 h 190"/>
                <a:gd name="T38" fmla="*/ 2147483647 w 246"/>
                <a:gd name="T39" fmla="*/ 2147483647 h 190"/>
                <a:gd name="T40" fmla="*/ 2147483647 w 246"/>
                <a:gd name="T41" fmla="*/ 2147483647 h 190"/>
                <a:gd name="T42" fmla="*/ 2147483647 w 246"/>
                <a:gd name="T43" fmla="*/ 2147483647 h 190"/>
                <a:gd name="T44" fmla="*/ 2147483647 w 246"/>
                <a:gd name="T45" fmla="*/ 2147483647 h 190"/>
                <a:gd name="T46" fmla="*/ 2147483647 w 246"/>
                <a:gd name="T47" fmla="*/ 2147483647 h 190"/>
                <a:gd name="T48" fmla="*/ 2147483647 w 246"/>
                <a:gd name="T49" fmla="*/ 2147483647 h 190"/>
                <a:gd name="T50" fmla="*/ 2147483647 w 246"/>
                <a:gd name="T51" fmla="*/ 2147483647 h 190"/>
                <a:gd name="T52" fmla="*/ 2147483647 w 246"/>
                <a:gd name="T53" fmla="*/ 2147483647 h 190"/>
                <a:gd name="T54" fmla="*/ 2147483647 w 246"/>
                <a:gd name="T55" fmla="*/ 2147483647 h 190"/>
                <a:gd name="T56" fmla="*/ 2147483647 w 246"/>
                <a:gd name="T57" fmla="*/ 2147483647 h 190"/>
                <a:gd name="T58" fmla="*/ 2147483647 w 246"/>
                <a:gd name="T59" fmla="*/ 2147483647 h 190"/>
                <a:gd name="T60" fmla="*/ 2147483647 w 246"/>
                <a:gd name="T61" fmla="*/ 2147483647 h 190"/>
                <a:gd name="T62" fmla="*/ 2147483647 w 246"/>
                <a:gd name="T63" fmla="*/ 2147483647 h 190"/>
                <a:gd name="T64" fmla="*/ 2147483647 w 246"/>
                <a:gd name="T65" fmla="*/ 2147483647 h 190"/>
                <a:gd name="T66" fmla="*/ 2147483647 w 246"/>
                <a:gd name="T67" fmla="*/ 2147483647 h 190"/>
                <a:gd name="T68" fmla="*/ 2147483647 w 246"/>
                <a:gd name="T69" fmla="*/ 2147483647 h 190"/>
                <a:gd name="T70" fmla="*/ 2147483647 w 246"/>
                <a:gd name="T71" fmla="*/ 2147483647 h 190"/>
                <a:gd name="T72" fmla="*/ 2147483647 w 246"/>
                <a:gd name="T73" fmla="*/ 2147483647 h 190"/>
                <a:gd name="T74" fmla="*/ 2147483647 w 246"/>
                <a:gd name="T75" fmla="*/ 2147483647 h 190"/>
                <a:gd name="T76" fmla="*/ 2147483647 w 246"/>
                <a:gd name="T77" fmla="*/ 2147483647 h 190"/>
                <a:gd name="T78" fmla="*/ 2147483647 w 246"/>
                <a:gd name="T79" fmla="*/ 2147483647 h 190"/>
                <a:gd name="T80" fmla="*/ 2147483647 w 246"/>
                <a:gd name="T81" fmla="*/ 2147483647 h 190"/>
                <a:gd name="T82" fmla="*/ 0 w 246"/>
                <a:gd name="T83" fmla="*/ 2147483647 h 190"/>
                <a:gd name="T84" fmla="*/ 0 w 246"/>
                <a:gd name="T85" fmla="*/ 2147483647 h 190"/>
                <a:gd name="T86" fmla="*/ 2147483647 w 246"/>
                <a:gd name="T87" fmla="*/ 2147483647 h 1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6"/>
                <a:gd name="T133" fmla="*/ 0 h 190"/>
                <a:gd name="T134" fmla="*/ 246 w 246"/>
                <a:gd name="T135" fmla="*/ 190 h 1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6" h="190">
                  <a:moveTo>
                    <a:pt x="13" y="55"/>
                  </a:moveTo>
                  <a:lnTo>
                    <a:pt x="35" y="79"/>
                  </a:lnTo>
                  <a:lnTo>
                    <a:pt x="37" y="79"/>
                  </a:lnTo>
                  <a:lnTo>
                    <a:pt x="43" y="76"/>
                  </a:lnTo>
                  <a:lnTo>
                    <a:pt x="51" y="73"/>
                  </a:lnTo>
                  <a:lnTo>
                    <a:pt x="62" y="73"/>
                  </a:lnTo>
                  <a:lnTo>
                    <a:pt x="67" y="71"/>
                  </a:lnTo>
                  <a:lnTo>
                    <a:pt x="73" y="71"/>
                  </a:lnTo>
                  <a:lnTo>
                    <a:pt x="81" y="68"/>
                  </a:lnTo>
                  <a:lnTo>
                    <a:pt x="86" y="65"/>
                  </a:lnTo>
                  <a:lnTo>
                    <a:pt x="94" y="63"/>
                  </a:lnTo>
                  <a:lnTo>
                    <a:pt x="102" y="63"/>
                  </a:lnTo>
                  <a:lnTo>
                    <a:pt x="108" y="60"/>
                  </a:lnTo>
                  <a:lnTo>
                    <a:pt x="116" y="60"/>
                  </a:lnTo>
                  <a:lnTo>
                    <a:pt x="121" y="57"/>
                  </a:lnTo>
                  <a:lnTo>
                    <a:pt x="127" y="52"/>
                  </a:lnTo>
                  <a:lnTo>
                    <a:pt x="132" y="49"/>
                  </a:lnTo>
                  <a:lnTo>
                    <a:pt x="140" y="44"/>
                  </a:lnTo>
                  <a:lnTo>
                    <a:pt x="151" y="33"/>
                  </a:lnTo>
                  <a:lnTo>
                    <a:pt x="162" y="25"/>
                  </a:lnTo>
                  <a:lnTo>
                    <a:pt x="170" y="14"/>
                  </a:lnTo>
                  <a:lnTo>
                    <a:pt x="178" y="6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9" y="14"/>
                  </a:lnTo>
                  <a:lnTo>
                    <a:pt x="165" y="63"/>
                  </a:lnTo>
                  <a:lnTo>
                    <a:pt x="165" y="65"/>
                  </a:lnTo>
                  <a:lnTo>
                    <a:pt x="175" y="71"/>
                  </a:lnTo>
                  <a:lnTo>
                    <a:pt x="181" y="73"/>
                  </a:lnTo>
                  <a:lnTo>
                    <a:pt x="189" y="79"/>
                  </a:lnTo>
                  <a:lnTo>
                    <a:pt x="197" y="82"/>
                  </a:lnTo>
                  <a:lnTo>
                    <a:pt x="205" y="87"/>
                  </a:lnTo>
                  <a:lnTo>
                    <a:pt x="213" y="92"/>
                  </a:lnTo>
                  <a:lnTo>
                    <a:pt x="221" y="98"/>
                  </a:lnTo>
                  <a:lnTo>
                    <a:pt x="227" y="101"/>
                  </a:lnTo>
                  <a:lnTo>
                    <a:pt x="235" y="106"/>
                  </a:lnTo>
                  <a:lnTo>
                    <a:pt x="243" y="111"/>
                  </a:lnTo>
                  <a:lnTo>
                    <a:pt x="246" y="117"/>
                  </a:lnTo>
                  <a:lnTo>
                    <a:pt x="243" y="117"/>
                  </a:lnTo>
                  <a:lnTo>
                    <a:pt x="238" y="119"/>
                  </a:lnTo>
                  <a:lnTo>
                    <a:pt x="227" y="117"/>
                  </a:lnTo>
                  <a:lnTo>
                    <a:pt x="216" y="117"/>
                  </a:lnTo>
                  <a:lnTo>
                    <a:pt x="205" y="114"/>
                  </a:lnTo>
                  <a:lnTo>
                    <a:pt x="197" y="111"/>
                  </a:lnTo>
                  <a:lnTo>
                    <a:pt x="192" y="111"/>
                  </a:lnTo>
                  <a:lnTo>
                    <a:pt x="189" y="111"/>
                  </a:lnTo>
                  <a:lnTo>
                    <a:pt x="189" y="119"/>
                  </a:lnTo>
                  <a:lnTo>
                    <a:pt x="224" y="174"/>
                  </a:lnTo>
                  <a:lnTo>
                    <a:pt x="178" y="144"/>
                  </a:lnTo>
                  <a:lnTo>
                    <a:pt x="183" y="190"/>
                  </a:lnTo>
                  <a:lnTo>
                    <a:pt x="178" y="187"/>
                  </a:lnTo>
                  <a:lnTo>
                    <a:pt x="175" y="187"/>
                  </a:lnTo>
                  <a:lnTo>
                    <a:pt x="173" y="179"/>
                  </a:lnTo>
                  <a:lnTo>
                    <a:pt x="165" y="171"/>
                  </a:lnTo>
                  <a:lnTo>
                    <a:pt x="159" y="163"/>
                  </a:lnTo>
                  <a:lnTo>
                    <a:pt x="148" y="152"/>
                  </a:lnTo>
                  <a:lnTo>
                    <a:pt x="137" y="144"/>
                  </a:lnTo>
                  <a:lnTo>
                    <a:pt x="129" y="136"/>
                  </a:lnTo>
                  <a:lnTo>
                    <a:pt x="121" y="130"/>
                  </a:lnTo>
                  <a:lnTo>
                    <a:pt x="113" y="128"/>
                  </a:lnTo>
                  <a:lnTo>
                    <a:pt x="108" y="128"/>
                  </a:lnTo>
                  <a:lnTo>
                    <a:pt x="100" y="128"/>
                  </a:lnTo>
                  <a:lnTo>
                    <a:pt x="94" y="128"/>
                  </a:lnTo>
                  <a:lnTo>
                    <a:pt x="83" y="128"/>
                  </a:lnTo>
                  <a:lnTo>
                    <a:pt x="75" y="128"/>
                  </a:lnTo>
                  <a:lnTo>
                    <a:pt x="67" y="130"/>
                  </a:lnTo>
                  <a:lnTo>
                    <a:pt x="59" y="130"/>
                  </a:lnTo>
                  <a:lnTo>
                    <a:pt x="51" y="130"/>
                  </a:lnTo>
                  <a:lnTo>
                    <a:pt x="45" y="133"/>
                  </a:lnTo>
                  <a:lnTo>
                    <a:pt x="37" y="133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1" y="141"/>
                  </a:lnTo>
                  <a:lnTo>
                    <a:pt x="18" y="152"/>
                  </a:lnTo>
                  <a:lnTo>
                    <a:pt x="16" y="157"/>
                  </a:lnTo>
                  <a:lnTo>
                    <a:pt x="13" y="165"/>
                  </a:lnTo>
                  <a:lnTo>
                    <a:pt x="10" y="168"/>
                  </a:lnTo>
                  <a:lnTo>
                    <a:pt x="8" y="171"/>
                  </a:lnTo>
                  <a:lnTo>
                    <a:pt x="5" y="168"/>
                  </a:lnTo>
                  <a:lnTo>
                    <a:pt x="2" y="163"/>
                  </a:lnTo>
                  <a:lnTo>
                    <a:pt x="2" y="155"/>
                  </a:lnTo>
                  <a:lnTo>
                    <a:pt x="2" y="147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2" name="Freeform 167"/>
            <p:cNvSpPr>
              <a:spLocks/>
            </p:cNvSpPr>
            <p:nvPr/>
          </p:nvSpPr>
          <p:spPr bwMode="auto">
            <a:xfrm>
              <a:off x="5954713" y="3376613"/>
              <a:ext cx="236537" cy="284163"/>
            </a:xfrm>
            <a:custGeom>
              <a:avLst/>
              <a:gdLst>
                <a:gd name="T0" fmla="*/ 2147483647 w 149"/>
                <a:gd name="T1" fmla="*/ 0 h 179"/>
                <a:gd name="T2" fmla="*/ 0 w 149"/>
                <a:gd name="T3" fmla="*/ 2147483647 h 179"/>
                <a:gd name="T4" fmla="*/ 2147483647 w 149"/>
                <a:gd name="T5" fmla="*/ 2147483647 h 179"/>
                <a:gd name="T6" fmla="*/ 2147483647 w 149"/>
                <a:gd name="T7" fmla="*/ 2147483647 h 179"/>
                <a:gd name="T8" fmla="*/ 2147483647 w 149"/>
                <a:gd name="T9" fmla="*/ 2147483647 h 179"/>
                <a:gd name="T10" fmla="*/ 2147483647 w 149"/>
                <a:gd name="T11" fmla="*/ 2147483647 h 179"/>
                <a:gd name="T12" fmla="*/ 2147483647 w 149"/>
                <a:gd name="T13" fmla="*/ 2147483647 h 179"/>
                <a:gd name="T14" fmla="*/ 2147483647 w 149"/>
                <a:gd name="T15" fmla="*/ 0 h 179"/>
                <a:gd name="T16" fmla="*/ 2147483647 w 149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179"/>
                <a:gd name="T29" fmla="*/ 149 w 149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179">
                  <a:moveTo>
                    <a:pt x="92" y="0"/>
                  </a:moveTo>
                  <a:lnTo>
                    <a:pt x="0" y="84"/>
                  </a:lnTo>
                  <a:lnTo>
                    <a:pt x="30" y="179"/>
                  </a:lnTo>
                  <a:lnTo>
                    <a:pt x="78" y="154"/>
                  </a:lnTo>
                  <a:lnTo>
                    <a:pt x="32" y="143"/>
                  </a:lnTo>
                  <a:lnTo>
                    <a:pt x="30" y="87"/>
                  </a:lnTo>
                  <a:lnTo>
                    <a:pt x="149" y="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" name="Freeform 168"/>
            <p:cNvSpPr>
              <a:spLocks/>
            </p:cNvSpPr>
            <p:nvPr/>
          </p:nvSpPr>
          <p:spPr bwMode="auto">
            <a:xfrm>
              <a:off x="6503988" y="3346451"/>
              <a:ext cx="360362" cy="300038"/>
            </a:xfrm>
            <a:custGeom>
              <a:avLst/>
              <a:gdLst>
                <a:gd name="T0" fmla="*/ 2147483647 w 227"/>
                <a:gd name="T1" fmla="*/ 2147483647 h 189"/>
                <a:gd name="T2" fmla="*/ 2147483647 w 227"/>
                <a:gd name="T3" fmla="*/ 2147483647 h 189"/>
                <a:gd name="T4" fmla="*/ 2147483647 w 227"/>
                <a:gd name="T5" fmla="*/ 0 h 189"/>
                <a:gd name="T6" fmla="*/ 2147483647 w 227"/>
                <a:gd name="T7" fmla="*/ 0 h 189"/>
                <a:gd name="T8" fmla="*/ 2147483647 w 227"/>
                <a:gd name="T9" fmla="*/ 0 h 189"/>
                <a:gd name="T10" fmla="*/ 2147483647 w 227"/>
                <a:gd name="T11" fmla="*/ 2147483647 h 189"/>
                <a:gd name="T12" fmla="*/ 2147483647 w 227"/>
                <a:gd name="T13" fmla="*/ 2147483647 h 189"/>
                <a:gd name="T14" fmla="*/ 2147483647 w 227"/>
                <a:gd name="T15" fmla="*/ 2147483647 h 189"/>
                <a:gd name="T16" fmla="*/ 2147483647 w 227"/>
                <a:gd name="T17" fmla="*/ 2147483647 h 189"/>
                <a:gd name="T18" fmla="*/ 2147483647 w 227"/>
                <a:gd name="T19" fmla="*/ 2147483647 h 189"/>
                <a:gd name="T20" fmla="*/ 2147483647 w 227"/>
                <a:gd name="T21" fmla="*/ 2147483647 h 189"/>
                <a:gd name="T22" fmla="*/ 2147483647 w 227"/>
                <a:gd name="T23" fmla="*/ 2147483647 h 189"/>
                <a:gd name="T24" fmla="*/ 2147483647 w 227"/>
                <a:gd name="T25" fmla="*/ 2147483647 h 189"/>
                <a:gd name="T26" fmla="*/ 2147483647 w 227"/>
                <a:gd name="T27" fmla="*/ 2147483647 h 189"/>
                <a:gd name="T28" fmla="*/ 2147483647 w 227"/>
                <a:gd name="T29" fmla="*/ 2147483647 h 189"/>
                <a:gd name="T30" fmla="*/ 2147483647 w 227"/>
                <a:gd name="T31" fmla="*/ 2147483647 h 189"/>
                <a:gd name="T32" fmla="*/ 2147483647 w 227"/>
                <a:gd name="T33" fmla="*/ 2147483647 h 189"/>
                <a:gd name="T34" fmla="*/ 2147483647 w 227"/>
                <a:gd name="T35" fmla="*/ 2147483647 h 189"/>
                <a:gd name="T36" fmla="*/ 2147483647 w 227"/>
                <a:gd name="T37" fmla="*/ 2147483647 h 189"/>
                <a:gd name="T38" fmla="*/ 2147483647 w 227"/>
                <a:gd name="T39" fmla="*/ 2147483647 h 189"/>
                <a:gd name="T40" fmla="*/ 2147483647 w 227"/>
                <a:gd name="T41" fmla="*/ 2147483647 h 189"/>
                <a:gd name="T42" fmla="*/ 2147483647 w 227"/>
                <a:gd name="T43" fmla="*/ 2147483647 h 189"/>
                <a:gd name="T44" fmla="*/ 2147483647 w 227"/>
                <a:gd name="T45" fmla="*/ 2147483647 h 189"/>
                <a:gd name="T46" fmla="*/ 2147483647 w 227"/>
                <a:gd name="T47" fmla="*/ 2147483647 h 189"/>
                <a:gd name="T48" fmla="*/ 2147483647 w 227"/>
                <a:gd name="T49" fmla="*/ 2147483647 h 189"/>
                <a:gd name="T50" fmla="*/ 2147483647 w 227"/>
                <a:gd name="T51" fmla="*/ 2147483647 h 189"/>
                <a:gd name="T52" fmla="*/ 2147483647 w 227"/>
                <a:gd name="T53" fmla="*/ 2147483647 h 189"/>
                <a:gd name="T54" fmla="*/ 2147483647 w 227"/>
                <a:gd name="T55" fmla="*/ 2147483647 h 189"/>
                <a:gd name="T56" fmla="*/ 2147483647 w 227"/>
                <a:gd name="T57" fmla="*/ 2147483647 h 189"/>
                <a:gd name="T58" fmla="*/ 2147483647 w 227"/>
                <a:gd name="T59" fmla="*/ 2147483647 h 189"/>
                <a:gd name="T60" fmla="*/ 2147483647 w 227"/>
                <a:gd name="T61" fmla="*/ 2147483647 h 189"/>
                <a:gd name="T62" fmla="*/ 2147483647 w 227"/>
                <a:gd name="T63" fmla="*/ 2147483647 h 189"/>
                <a:gd name="T64" fmla="*/ 2147483647 w 227"/>
                <a:gd name="T65" fmla="*/ 2147483647 h 189"/>
                <a:gd name="T66" fmla="*/ 2147483647 w 227"/>
                <a:gd name="T67" fmla="*/ 2147483647 h 189"/>
                <a:gd name="T68" fmla="*/ 2147483647 w 227"/>
                <a:gd name="T69" fmla="*/ 2147483647 h 189"/>
                <a:gd name="T70" fmla="*/ 2147483647 w 227"/>
                <a:gd name="T71" fmla="*/ 2147483647 h 189"/>
                <a:gd name="T72" fmla="*/ 2147483647 w 227"/>
                <a:gd name="T73" fmla="*/ 2147483647 h 189"/>
                <a:gd name="T74" fmla="*/ 2147483647 w 227"/>
                <a:gd name="T75" fmla="*/ 2147483647 h 189"/>
                <a:gd name="T76" fmla="*/ 2147483647 w 227"/>
                <a:gd name="T77" fmla="*/ 2147483647 h 189"/>
                <a:gd name="T78" fmla="*/ 2147483647 w 227"/>
                <a:gd name="T79" fmla="*/ 2147483647 h 189"/>
                <a:gd name="T80" fmla="*/ 2147483647 w 227"/>
                <a:gd name="T81" fmla="*/ 2147483647 h 189"/>
                <a:gd name="T82" fmla="*/ 2147483647 w 227"/>
                <a:gd name="T83" fmla="*/ 2147483647 h 189"/>
                <a:gd name="T84" fmla="*/ 2147483647 w 227"/>
                <a:gd name="T85" fmla="*/ 2147483647 h 189"/>
                <a:gd name="T86" fmla="*/ 2147483647 w 227"/>
                <a:gd name="T87" fmla="*/ 2147483647 h 189"/>
                <a:gd name="T88" fmla="*/ 2147483647 w 227"/>
                <a:gd name="T89" fmla="*/ 2147483647 h 189"/>
                <a:gd name="T90" fmla="*/ 2147483647 w 227"/>
                <a:gd name="T91" fmla="*/ 2147483647 h 189"/>
                <a:gd name="T92" fmla="*/ 0 w 227"/>
                <a:gd name="T93" fmla="*/ 2147483647 h 189"/>
                <a:gd name="T94" fmla="*/ 2147483647 w 227"/>
                <a:gd name="T95" fmla="*/ 2147483647 h 1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189"/>
                <a:gd name="T146" fmla="*/ 227 w 227"/>
                <a:gd name="T147" fmla="*/ 189 h 1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189">
                  <a:moveTo>
                    <a:pt x="6" y="6"/>
                  </a:moveTo>
                  <a:lnTo>
                    <a:pt x="6" y="3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25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98" y="3"/>
                  </a:lnTo>
                  <a:lnTo>
                    <a:pt x="111" y="6"/>
                  </a:lnTo>
                  <a:lnTo>
                    <a:pt x="127" y="11"/>
                  </a:lnTo>
                  <a:lnTo>
                    <a:pt x="141" y="14"/>
                  </a:lnTo>
                  <a:lnTo>
                    <a:pt x="154" y="22"/>
                  </a:lnTo>
                  <a:lnTo>
                    <a:pt x="168" y="30"/>
                  </a:lnTo>
                  <a:lnTo>
                    <a:pt x="181" y="38"/>
                  </a:lnTo>
                  <a:lnTo>
                    <a:pt x="190" y="46"/>
                  </a:lnTo>
                  <a:lnTo>
                    <a:pt x="198" y="57"/>
                  </a:lnTo>
                  <a:lnTo>
                    <a:pt x="203" y="65"/>
                  </a:lnTo>
                  <a:lnTo>
                    <a:pt x="211" y="76"/>
                  </a:lnTo>
                  <a:lnTo>
                    <a:pt x="214" y="84"/>
                  </a:lnTo>
                  <a:lnTo>
                    <a:pt x="219" y="95"/>
                  </a:lnTo>
                  <a:lnTo>
                    <a:pt x="222" y="103"/>
                  </a:lnTo>
                  <a:lnTo>
                    <a:pt x="225" y="114"/>
                  </a:lnTo>
                  <a:lnTo>
                    <a:pt x="225" y="125"/>
                  </a:lnTo>
                  <a:lnTo>
                    <a:pt x="227" y="133"/>
                  </a:lnTo>
                  <a:lnTo>
                    <a:pt x="227" y="141"/>
                  </a:lnTo>
                  <a:lnTo>
                    <a:pt x="227" y="152"/>
                  </a:lnTo>
                  <a:lnTo>
                    <a:pt x="227" y="160"/>
                  </a:lnTo>
                  <a:lnTo>
                    <a:pt x="225" y="171"/>
                  </a:lnTo>
                  <a:lnTo>
                    <a:pt x="225" y="179"/>
                  </a:lnTo>
                  <a:lnTo>
                    <a:pt x="225" y="189"/>
                  </a:lnTo>
                  <a:lnTo>
                    <a:pt x="222" y="189"/>
                  </a:lnTo>
                  <a:lnTo>
                    <a:pt x="217" y="189"/>
                  </a:lnTo>
                  <a:lnTo>
                    <a:pt x="211" y="187"/>
                  </a:lnTo>
                  <a:lnTo>
                    <a:pt x="203" y="187"/>
                  </a:lnTo>
                  <a:lnTo>
                    <a:pt x="192" y="187"/>
                  </a:lnTo>
                  <a:lnTo>
                    <a:pt x="181" y="184"/>
                  </a:lnTo>
                  <a:lnTo>
                    <a:pt x="168" y="184"/>
                  </a:lnTo>
                  <a:lnTo>
                    <a:pt x="157" y="181"/>
                  </a:lnTo>
                  <a:lnTo>
                    <a:pt x="144" y="181"/>
                  </a:lnTo>
                  <a:lnTo>
                    <a:pt x="133" y="179"/>
                  </a:lnTo>
                  <a:lnTo>
                    <a:pt x="122" y="176"/>
                  </a:lnTo>
                  <a:lnTo>
                    <a:pt x="111" y="176"/>
                  </a:lnTo>
                  <a:lnTo>
                    <a:pt x="103" y="173"/>
                  </a:lnTo>
                  <a:lnTo>
                    <a:pt x="98" y="173"/>
                  </a:lnTo>
                  <a:lnTo>
                    <a:pt x="92" y="173"/>
                  </a:lnTo>
                  <a:lnTo>
                    <a:pt x="176" y="168"/>
                  </a:lnTo>
                  <a:lnTo>
                    <a:pt x="98" y="152"/>
                  </a:lnTo>
                  <a:lnTo>
                    <a:pt x="100" y="152"/>
                  </a:lnTo>
                  <a:lnTo>
                    <a:pt x="111" y="152"/>
                  </a:lnTo>
                  <a:lnTo>
                    <a:pt x="117" y="152"/>
                  </a:lnTo>
                  <a:lnTo>
                    <a:pt x="125" y="152"/>
                  </a:lnTo>
                  <a:lnTo>
                    <a:pt x="133" y="152"/>
                  </a:lnTo>
                  <a:lnTo>
                    <a:pt x="141" y="154"/>
                  </a:lnTo>
                  <a:lnTo>
                    <a:pt x="149" y="154"/>
                  </a:lnTo>
                  <a:lnTo>
                    <a:pt x="157" y="154"/>
                  </a:lnTo>
                  <a:lnTo>
                    <a:pt x="165" y="154"/>
                  </a:lnTo>
                  <a:lnTo>
                    <a:pt x="176" y="154"/>
                  </a:lnTo>
                  <a:lnTo>
                    <a:pt x="181" y="154"/>
                  </a:lnTo>
                  <a:lnTo>
                    <a:pt x="187" y="154"/>
                  </a:lnTo>
                  <a:lnTo>
                    <a:pt x="192" y="154"/>
                  </a:lnTo>
                  <a:lnTo>
                    <a:pt x="198" y="154"/>
                  </a:lnTo>
                  <a:lnTo>
                    <a:pt x="200" y="149"/>
                  </a:lnTo>
                  <a:lnTo>
                    <a:pt x="203" y="138"/>
                  </a:lnTo>
                  <a:lnTo>
                    <a:pt x="203" y="130"/>
                  </a:lnTo>
                  <a:lnTo>
                    <a:pt x="203" y="122"/>
                  </a:lnTo>
                  <a:lnTo>
                    <a:pt x="203" y="114"/>
                  </a:lnTo>
                  <a:lnTo>
                    <a:pt x="200" y="106"/>
                  </a:lnTo>
                  <a:lnTo>
                    <a:pt x="198" y="95"/>
                  </a:lnTo>
                  <a:lnTo>
                    <a:pt x="195" y="87"/>
                  </a:lnTo>
                  <a:lnTo>
                    <a:pt x="190" y="79"/>
                  </a:lnTo>
                  <a:lnTo>
                    <a:pt x="187" y="68"/>
                  </a:lnTo>
                  <a:lnTo>
                    <a:pt x="179" y="57"/>
                  </a:lnTo>
                  <a:lnTo>
                    <a:pt x="173" y="52"/>
                  </a:lnTo>
                  <a:lnTo>
                    <a:pt x="165" y="43"/>
                  </a:lnTo>
                  <a:lnTo>
                    <a:pt x="154" y="38"/>
                  </a:lnTo>
                  <a:lnTo>
                    <a:pt x="144" y="30"/>
                  </a:lnTo>
                  <a:lnTo>
                    <a:pt x="133" y="24"/>
                  </a:lnTo>
                  <a:lnTo>
                    <a:pt x="119" y="22"/>
                  </a:lnTo>
                  <a:lnTo>
                    <a:pt x="108" y="16"/>
                  </a:lnTo>
                  <a:lnTo>
                    <a:pt x="95" y="14"/>
                  </a:lnTo>
                  <a:lnTo>
                    <a:pt x="81" y="11"/>
                  </a:lnTo>
                  <a:lnTo>
                    <a:pt x="68" y="8"/>
                  </a:lnTo>
                  <a:lnTo>
                    <a:pt x="57" y="8"/>
                  </a:lnTo>
                  <a:lnTo>
                    <a:pt x="46" y="6"/>
                  </a:lnTo>
                  <a:lnTo>
                    <a:pt x="35" y="6"/>
                  </a:lnTo>
                  <a:lnTo>
                    <a:pt x="25" y="6"/>
                  </a:lnTo>
                  <a:lnTo>
                    <a:pt x="16" y="6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4" name="Freeform 169"/>
            <p:cNvSpPr>
              <a:spLocks/>
            </p:cNvSpPr>
            <p:nvPr/>
          </p:nvSpPr>
          <p:spPr bwMode="auto">
            <a:xfrm>
              <a:off x="5954713" y="3621088"/>
              <a:ext cx="614362" cy="549275"/>
            </a:xfrm>
            <a:custGeom>
              <a:avLst/>
              <a:gdLst>
                <a:gd name="T0" fmla="*/ 2147483647 w 387"/>
                <a:gd name="T1" fmla="*/ 0 h 346"/>
                <a:gd name="T2" fmla="*/ 2147483647 w 387"/>
                <a:gd name="T3" fmla="*/ 2147483647 h 346"/>
                <a:gd name="T4" fmla="*/ 2147483647 w 387"/>
                <a:gd name="T5" fmla="*/ 2147483647 h 346"/>
                <a:gd name="T6" fmla="*/ 2147483647 w 387"/>
                <a:gd name="T7" fmla="*/ 2147483647 h 346"/>
                <a:gd name="T8" fmla="*/ 2147483647 w 387"/>
                <a:gd name="T9" fmla="*/ 2147483647 h 346"/>
                <a:gd name="T10" fmla="*/ 2147483647 w 387"/>
                <a:gd name="T11" fmla="*/ 2147483647 h 346"/>
                <a:gd name="T12" fmla="*/ 2147483647 w 387"/>
                <a:gd name="T13" fmla="*/ 2147483647 h 346"/>
                <a:gd name="T14" fmla="*/ 2147483647 w 387"/>
                <a:gd name="T15" fmla="*/ 2147483647 h 346"/>
                <a:gd name="T16" fmla="*/ 2147483647 w 387"/>
                <a:gd name="T17" fmla="*/ 2147483647 h 346"/>
                <a:gd name="T18" fmla="*/ 2147483647 w 387"/>
                <a:gd name="T19" fmla="*/ 2147483647 h 346"/>
                <a:gd name="T20" fmla="*/ 2147483647 w 387"/>
                <a:gd name="T21" fmla="*/ 2147483647 h 346"/>
                <a:gd name="T22" fmla="*/ 2147483647 w 387"/>
                <a:gd name="T23" fmla="*/ 2147483647 h 346"/>
                <a:gd name="T24" fmla="*/ 2147483647 w 387"/>
                <a:gd name="T25" fmla="*/ 2147483647 h 346"/>
                <a:gd name="T26" fmla="*/ 2147483647 w 387"/>
                <a:gd name="T27" fmla="*/ 2147483647 h 346"/>
                <a:gd name="T28" fmla="*/ 0 w 387"/>
                <a:gd name="T29" fmla="*/ 2147483647 h 346"/>
                <a:gd name="T30" fmla="*/ 2147483647 w 387"/>
                <a:gd name="T31" fmla="*/ 2147483647 h 346"/>
                <a:gd name="T32" fmla="*/ 2147483647 w 387"/>
                <a:gd name="T33" fmla="*/ 2147483647 h 346"/>
                <a:gd name="T34" fmla="*/ 2147483647 w 387"/>
                <a:gd name="T35" fmla="*/ 2147483647 h 346"/>
                <a:gd name="T36" fmla="*/ 2147483647 w 387"/>
                <a:gd name="T37" fmla="*/ 2147483647 h 346"/>
                <a:gd name="T38" fmla="*/ 2147483647 w 387"/>
                <a:gd name="T39" fmla="*/ 2147483647 h 346"/>
                <a:gd name="T40" fmla="*/ 2147483647 w 387"/>
                <a:gd name="T41" fmla="*/ 2147483647 h 346"/>
                <a:gd name="T42" fmla="*/ 2147483647 w 387"/>
                <a:gd name="T43" fmla="*/ 2147483647 h 346"/>
                <a:gd name="T44" fmla="*/ 2147483647 w 387"/>
                <a:gd name="T45" fmla="*/ 2147483647 h 346"/>
                <a:gd name="T46" fmla="*/ 2147483647 w 387"/>
                <a:gd name="T47" fmla="*/ 2147483647 h 346"/>
                <a:gd name="T48" fmla="*/ 2147483647 w 387"/>
                <a:gd name="T49" fmla="*/ 2147483647 h 346"/>
                <a:gd name="T50" fmla="*/ 2147483647 w 387"/>
                <a:gd name="T51" fmla="*/ 2147483647 h 346"/>
                <a:gd name="T52" fmla="*/ 2147483647 w 387"/>
                <a:gd name="T53" fmla="*/ 2147483647 h 346"/>
                <a:gd name="T54" fmla="*/ 2147483647 w 387"/>
                <a:gd name="T55" fmla="*/ 2147483647 h 346"/>
                <a:gd name="T56" fmla="*/ 2147483647 w 387"/>
                <a:gd name="T57" fmla="*/ 2147483647 h 346"/>
                <a:gd name="T58" fmla="*/ 2147483647 w 387"/>
                <a:gd name="T59" fmla="*/ 2147483647 h 346"/>
                <a:gd name="T60" fmla="*/ 2147483647 w 387"/>
                <a:gd name="T61" fmla="*/ 2147483647 h 346"/>
                <a:gd name="T62" fmla="*/ 2147483647 w 387"/>
                <a:gd name="T63" fmla="*/ 2147483647 h 346"/>
                <a:gd name="T64" fmla="*/ 2147483647 w 387"/>
                <a:gd name="T65" fmla="*/ 2147483647 h 346"/>
                <a:gd name="T66" fmla="*/ 2147483647 w 387"/>
                <a:gd name="T67" fmla="*/ 2147483647 h 346"/>
                <a:gd name="T68" fmla="*/ 2147483647 w 387"/>
                <a:gd name="T69" fmla="*/ 2147483647 h 346"/>
                <a:gd name="T70" fmla="*/ 2147483647 w 387"/>
                <a:gd name="T71" fmla="*/ 2147483647 h 346"/>
                <a:gd name="T72" fmla="*/ 2147483647 w 387"/>
                <a:gd name="T73" fmla="*/ 2147483647 h 346"/>
                <a:gd name="T74" fmla="*/ 2147483647 w 387"/>
                <a:gd name="T75" fmla="*/ 2147483647 h 346"/>
                <a:gd name="T76" fmla="*/ 2147483647 w 387"/>
                <a:gd name="T77" fmla="*/ 2147483647 h 346"/>
                <a:gd name="T78" fmla="*/ 2147483647 w 387"/>
                <a:gd name="T79" fmla="*/ 2147483647 h 346"/>
                <a:gd name="T80" fmla="*/ 2147483647 w 387"/>
                <a:gd name="T81" fmla="*/ 2147483647 h 346"/>
                <a:gd name="T82" fmla="*/ 2147483647 w 387"/>
                <a:gd name="T83" fmla="*/ 2147483647 h 346"/>
                <a:gd name="T84" fmla="*/ 2147483647 w 387"/>
                <a:gd name="T85" fmla="*/ 2147483647 h 346"/>
                <a:gd name="T86" fmla="*/ 2147483647 w 387"/>
                <a:gd name="T87" fmla="*/ 2147483647 h 346"/>
                <a:gd name="T88" fmla="*/ 2147483647 w 387"/>
                <a:gd name="T89" fmla="*/ 2147483647 h 346"/>
                <a:gd name="T90" fmla="*/ 2147483647 w 387"/>
                <a:gd name="T91" fmla="*/ 2147483647 h 346"/>
                <a:gd name="T92" fmla="*/ 2147483647 w 387"/>
                <a:gd name="T93" fmla="*/ 0 h 3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7"/>
                <a:gd name="T142" fmla="*/ 0 h 346"/>
                <a:gd name="T143" fmla="*/ 387 w 387"/>
                <a:gd name="T144" fmla="*/ 346 h 3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7" h="346">
                  <a:moveTo>
                    <a:pt x="78" y="0"/>
                  </a:moveTo>
                  <a:lnTo>
                    <a:pt x="76" y="0"/>
                  </a:lnTo>
                  <a:lnTo>
                    <a:pt x="76" y="3"/>
                  </a:lnTo>
                  <a:lnTo>
                    <a:pt x="76" y="8"/>
                  </a:lnTo>
                  <a:lnTo>
                    <a:pt x="76" y="16"/>
                  </a:lnTo>
                  <a:lnTo>
                    <a:pt x="73" y="22"/>
                  </a:lnTo>
                  <a:lnTo>
                    <a:pt x="73" y="30"/>
                  </a:lnTo>
                  <a:lnTo>
                    <a:pt x="70" y="41"/>
                  </a:lnTo>
                  <a:lnTo>
                    <a:pt x="70" y="54"/>
                  </a:lnTo>
                  <a:lnTo>
                    <a:pt x="68" y="65"/>
                  </a:lnTo>
                  <a:lnTo>
                    <a:pt x="65" y="79"/>
                  </a:lnTo>
                  <a:lnTo>
                    <a:pt x="65" y="89"/>
                  </a:lnTo>
                  <a:lnTo>
                    <a:pt x="62" y="103"/>
                  </a:lnTo>
                  <a:lnTo>
                    <a:pt x="59" y="117"/>
                  </a:lnTo>
                  <a:lnTo>
                    <a:pt x="57" y="130"/>
                  </a:lnTo>
                  <a:lnTo>
                    <a:pt x="54" y="141"/>
                  </a:lnTo>
                  <a:lnTo>
                    <a:pt x="51" y="152"/>
                  </a:lnTo>
                  <a:lnTo>
                    <a:pt x="49" y="163"/>
                  </a:lnTo>
                  <a:lnTo>
                    <a:pt x="43" y="173"/>
                  </a:lnTo>
                  <a:lnTo>
                    <a:pt x="38" y="184"/>
                  </a:lnTo>
                  <a:lnTo>
                    <a:pt x="35" y="195"/>
                  </a:lnTo>
                  <a:lnTo>
                    <a:pt x="30" y="203"/>
                  </a:lnTo>
                  <a:lnTo>
                    <a:pt x="27" y="214"/>
                  </a:lnTo>
                  <a:lnTo>
                    <a:pt x="22" y="222"/>
                  </a:lnTo>
                  <a:lnTo>
                    <a:pt x="19" y="230"/>
                  </a:lnTo>
                  <a:lnTo>
                    <a:pt x="13" y="238"/>
                  </a:lnTo>
                  <a:lnTo>
                    <a:pt x="11" y="246"/>
                  </a:lnTo>
                  <a:lnTo>
                    <a:pt x="8" y="249"/>
                  </a:lnTo>
                  <a:lnTo>
                    <a:pt x="5" y="254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319" y="333"/>
                  </a:lnTo>
                  <a:lnTo>
                    <a:pt x="387" y="346"/>
                  </a:lnTo>
                  <a:lnTo>
                    <a:pt x="319" y="217"/>
                  </a:lnTo>
                  <a:lnTo>
                    <a:pt x="335" y="292"/>
                  </a:lnTo>
                  <a:lnTo>
                    <a:pt x="330" y="292"/>
                  </a:lnTo>
                  <a:lnTo>
                    <a:pt x="325" y="292"/>
                  </a:lnTo>
                  <a:lnTo>
                    <a:pt x="316" y="292"/>
                  </a:lnTo>
                  <a:lnTo>
                    <a:pt x="311" y="292"/>
                  </a:lnTo>
                  <a:lnTo>
                    <a:pt x="306" y="292"/>
                  </a:lnTo>
                  <a:lnTo>
                    <a:pt x="298" y="295"/>
                  </a:lnTo>
                  <a:lnTo>
                    <a:pt x="289" y="292"/>
                  </a:lnTo>
                  <a:lnTo>
                    <a:pt x="281" y="292"/>
                  </a:lnTo>
                  <a:lnTo>
                    <a:pt x="270" y="292"/>
                  </a:lnTo>
                  <a:lnTo>
                    <a:pt x="265" y="292"/>
                  </a:lnTo>
                  <a:lnTo>
                    <a:pt x="254" y="292"/>
                  </a:lnTo>
                  <a:lnTo>
                    <a:pt x="246" y="292"/>
                  </a:lnTo>
                  <a:lnTo>
                    <a:pt x="235" y="292"/>
                  </a:lnTo>
                  <a:lnTo>
                    <a:pt x="227" y="292"/>
                  </a:lnTo>
                  <a:lnTo>
                    <a:pt x="219" y="290"/>
                  </a:lnTo>
                  <a:lnTo>
                    <a:pt x="206" y="290"/>
                  </a:lnTo>
                  <a:lnTo>
                    <a:pt x="195" y="287"/>
                  </a:lnTo>
                  <a:lnTo>
                    <a:pt x="181" y="284"/>
                  </a:lnTo>
                  <a:lnTo>
                    <a:pt x="168" y="282"/>
                  </a:lnTo>
                  <a:lnTo>
                    <a:pt x="154" y="279"/>
                  </a:lnTo>
                  <a:lnTo>
                    <a:pt x="138" y="276"/>
                  </a:lnTo>
                  <a:lnTo>
                    <a:pt x="124" y="271"/>
                  </a:lnTo>
                  <a:lnTo>
                    <a:pt x="111" y="268"/>
                  </a:lnTo>
                  <a:lnTo>
                    <a:pt x="97" y="265"/>
                  </a:lnTo>
                  <a:lnTo>
                    <a:pt x="87" y="260"/>
                  </a:lnTo>
                  <a:lnTo>
                    <a:pt x="76" y="260"/>
                  </a:lnTo>
                  <a:lnTo>
                    <a:pt x="68" y="254"/>
                  </a:lnTo>
                  <a:lnTo>
                    <a:pt x="59" y="254"/>
                  </a:lnTo>
                  <a:lnTo>
                    <a:pt x="57" y="254"/>
                  </a:lnTo>
                  <a:lnTo>
                    <a:pt x="57" y="252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38"/>
                  </a:lnTo>
                  <a:lnTo>
                    <a:pt x="59" y="230"/>
                  </a:lnTo>
                  <a:lnTo>
                    <a:pt x="62" y="222"/>
                  </a:lnTo>
                  <a:lnTo>
                    <a:pt x="62" y="214"/>
                  </a:lnTo>
                  <a:lnTo>
                    <a:pt x="65" y="206"/>
                  </a:lnTo>
                  <a:lnTo>
                    <a:pt x="68" y="192"/>
                  </a:lnTo>
                  <a:lnTo>
                    <a:pt x="70" y="181"/>
                  </a:lnTo>
                  <a:lnTo>
                    <a:pt x="70" y="171"/>
                  </a:lnTo>
                  <a:lnTo>
                    <a:pt x="76" y="160"/>
                  </a:lnTo>
                  <a:lnTo>
                    <a:pt x="76" y="146"/>
                  </a:lnTo>
                  <a:lnTo>
                    <a:pt x="78" y="135"/>
                  </a:lnTo>
                  <a:lnTo>
                    <a:pt x="78" y="122"/>
                  </a:lnTo>
                  <a:lnTo>
                    <a:pt x="81" y="114"/>
                  </a:lnTo>
                  <a:lnTo>
                    <a:pt x="81" y="100"/>
                  </a:lnTo>
                  <a:lnTo>
                    <a:pt x="81" y="89"/>
                  </a:lnTo>
                  <a:lnTo>
                    <a:pt x="81" y="79"/>
                  </a:lnTo>
                  <a:lnTo>
                    <a:pt x="81" y="68"/>
                  </a:lnTo>
                  <a:lnTo>
                    <a:pt x="81" y="57"/>
                  </a:lnTo>
                  <a:lnTo>
                    <a:pt x="81" y="49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78" y="25"/>
                  </a:lnTo>
                  <a:lnTo>
                    <a:pt x="78" y="19"/>
                  </a:lnTo>
                  <a:lnTo>
                    <a:pt x="78" y="11"/>
                  </a:lnTo>
                  <a:lnTo>
                    <a:pt x="78" y="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5" name="Freeform 170"/>
            <p:cNvSpPr>
              <a:spLocks/>
            </p:cNvSpPr>
            <p:nvPr/>
          </p:nvSpPr>
          <p:spPr bwMode="auto">
            <a:xfrm>
              <a:off x="4619625" y="3268663"/>
              <a:ext cx="279400" cy="107950"/>
            </a:xfrm>
            <a:custGeom>
              <a:avLst/>
              <a:gdLst>
                <a:gd name="T0" fmla="*/ 2147483647 w 176"/>
                <a:gd name="T1" fmla="*/ 2147483647 h 68"/>
                <a:gd name="T2" fmla="*/ 2147483647 w 176"/>
                <a:gd name="T3" fmla="*/ 2147483647 h 68"/>
                <a:gd name="T4" fmla="*/ 2147483647 w 176"/>
                <a:gd name="T5" fmla="*/ 2147483647 h 68"/>
                <a:gd name="T6" fmla="*/ 2147483647 w 176"/>
                <a:gd name="T7" fmla="*/ 2147483647 h 68"/>
                <a:gd name="T8" fmla="*/ 2147483647 w 176"/>
                <a:gd name="T9" fmla="*/ 2147483647 h 68"/>
                <a:gd name="T10" fmla="*/ 2147483647 w 176"/>
                <a:gd name="T11" fmla="*/ 2147483647 h 68"/>
                <a:gd name="T12" fmla="*/ 2147483647 w 176"/>
                <a:gd name="T13" fmla="*/ 0 h 68"/>
                <a:gd name="T14" fmla="*/ 2147483647 w 176"/>
                <a:gd name="T15" fmla="*/ 2147483647 h 68"/>
                <a:gd name="T16" fmla="*/ 2147483647 w 176"/>
                <a:gd name="T17" fmla="*/ 2147483647 h 68"/>
                <a:gd name="T18" fmla="*/ 2147483647 w 176"/>
                <a:gd name="T19" fmla="*/ 2147483647 h 68"/>
                <a:gd name="T20" fmla="*/ 2147483647 w 176"/>
                <a:gd name="T21" fmla="*/ 2147483647 h 68"/>
                <a:gd name="T22" fmla="*/ 2147483647 w 176"/>
                <a:gd name="T23" fmla="*/ 2147483647 h 68"/>
                <a:gd name="T24" fmla="*/ 2147483647 w 176"/>
                <a:gd name="T25" fmla="*/ 2147483647 h 68"/>
                <a:gd name="T26" fmla="*/ 2147483647 w 176"/>
                <a:gd name="T27" fmla="*/ 2147483647 h 68"/>
                <a:gd name="T28" fmla="*/ 2147483647 w 176"/>
                <a:gd name="T29" fmla="*/ 2147483647 h 68"/>
                <a:gd name="T30" fmla="*/ 2147483647 w 176"/>
                <a:gd name="T31" fmla="*/ 2147483647 h 68"/>
                <a:gd name="T32" fmla="*/ 2147483647 w 176"/>
                <a:gd name="T33" fmla="*/ 2147483647 h 68"/>
                <a:gd name="T34" fmla="*/ 2147483647 w 176"/>
                <a:gd name="T35" fmla="*/ 2147483647 h 68"/>
                <a:gd name="T36" fmla="*/ 2147483647 w 176"/>
                <a:gd name="T37" fmla="*/ 2147483647 h 68"/>
                <a:gd name="T38" fmla="*/ 2147483647 w 176"/>
                <a:gd name="T39" fmla="*/ 2147483647 h 68"/>
                <a:gd name="T40" fmla="*/ 2147483647 w 176"/>
                <a:gd name="T41" fmla="*/ 2147483647 h 68"/>
                <a:gd name="T42" fmla="*/ 2147483647 w 176"/>
                <a:gd name="T43" fmla="*/ 2147483647 h 68"/>
                <a:gd name="T44" fmla="*/ 2147483647 w 176"/>
                <a:gd name="T45" fmla="*/ 2147483647 h 68"/>
                <a:gd name="T46" fmla="*/ 2147483647 w 176"/>
                <a:gd name="T47" fmla="*/ 2147483647 h 68"/>
                <a:gd name="T48" fmla="*/ 2147483647 w 176"/>
                <a:gd name="T49" fmla="*/ 2147483647 h 68"/>
                <a:gd name="T50" fmla="*/ 2147483647 w 176"/>
                <a:gd name="T51" fmla="*/ 2147483647 h 68"/>
                <a:gd name="T52" fmla="*/ 2147483647 w 176"/>
                <a:gd name="T53" fmla="*/ 2147483647 h 68"/>
                <a:gd name="T54" fmla="*/ 2147483647 w 176"/>
                <a:gd name="T55" fmla="*/ 2147483647 h 68"/>
                <a:gd name="T56" fmla="*/ 2147483647 w 176"/>
                <a:gd name="T57" fmla="*/ 2147483647 h 68"/>
                <a:gd name="T58" fmla="*/ 2147483647 w 176"/>
                <a:gd name="T59" fmla="*/ 2147483647 h 68"/>
                <a:gd name="T60" fmla="*/ 2147483647 w 176"/>
                <a:gd name="T61" fmla="*/ 2147483647 h 68"/>
                <a:gd name="T62" fmla="*/ 2147483647 w 176"/>
                <a:gd name="T63" fmla="*/ 2147483647 h 68"/>
                <a:gd name="T64" fmla="*/ 2147483647 w 176"/>
                <a:gd name="T65" fmla="*/ 2147483647 h 68"/>
                <a:gd name="T66" fmla="*/ 2147483647 w 176"/>
                <a:gd name="T67" fmla="*/ 2147483647 h 68"/>
                <a:gd name="T68" fmla="*/ 2147483647 w 176"/>
                <a:gd name="T69" fmla="*/ 2147483647 h 68"/>
                <a:gd name="T70" fmla="*/ 2147483647 w 176"/>
                <a:gd name="T71" fmla="*/ 2147483647 h 68"/>
                <a:gd name="T72" fmla="*/ 2147483647 w 176"/>
                <a:gd name="T73" fmla="*/ 2147483647 h 68"/>
                <a:gd name="T74" fmla="*/ 2147483647 w 176"/>
                <a:gd name="T75" fmla="*/ 2147483647 h 68"/>
                <a:gd name="T76" fmla="*/ 2147483647 w 176"/>
                <a:gd name="T77" fmla="*/ 2147483647 h 68"/>
                <a:gd name="T78" fmla="*/ 2147483647 w 176"/>
                <a:gd name="T79" fmla="*/ 2147483647 h 68"/>
                <a:gd name="T80" fmla="*/ 2147483647 w 176"/>
                <a:gd name="T81" fmla="*/ 2147483647 h 68"/>
                <a:gd name="T82" fmla="*/ 0 w 176"/>
                <a:gd name="T83" fmla="*/ 2147483647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6"/>
                <a:gd name="T127" fmla="*/ 0 h 68"/>
                <a:gd name="T128" fmla="*/ 176 w 176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6" h="68">
                  <a:moveTo>
                    <a:pt x="0" y="65"/>
                  </a:moveTo>
                  <a:lnTo>
                    <a:pt x="2" y="63"/>
                  </a:lnTo>
                  <a:lnTo>
                    <a:pt x="10" y="55"/>
                  </a:lnTo>
                  <a:lnTo>
                    <a:pt x="13" y="49"/>
                  </a:lnTo>
                  <a:lnTo>
                    <a:pt x="19" y="44"/>
                  </a:lnTo>
                  <a:lnTo>
                    <a:pt x="27" y="38"/>
                  </a:lnTo>
                  <a:lnTo>
                    <a:pt x="38" y="33"/>
                  </a:lnTo>
                  <a:lnTo>
                    <a:pt x="46" y="28"/>
                  </a:lnTo>
                  <a:lnTo>
                    <a:pt x="56" y="19"/>
                  </a:lnTo>
                  <a:lnTo>
                    <a:pt x="67" y="14"/>
                  </a:lnTo>
                  <a:lnTo>
                    <a:pt x="81" y="11"/>
                  </a:lnTo>
                  <a:lnTo>
                    <a:pt x="94" y="6"/>
                  </a:lnTo>
                  <a:lnTo>
                    <a:pt x="108" y="3"/>
                  </a:lnTo>
                  <a:lnTo>
                    <a:pt x="124" y="0"/>
                  </a:lnTo>
                  <a:lnTo>
                    <a:pt x="140" y="3"/>
                  </a:lnTo>
                  <a:lnTo>
                    <a:pt x="143" y="3"/>
                  </a:lnTo>
                  <a:lnTo>
                    <a:pt x="148" y="3"/>
                  </a:lnTo>
                  <a:lnTo>
                    <a:pt x="154" y="3"/>
                  </a:lnTo>
                  <a:lnTo>
                    <a:pt x="162" y="6"/>
                  </a:lnTo>
                  <a:lnTo>
                    <a:pt x="173" y="6"/>
                  </a:lnTo>
                  <a:lnTo>
                    <a:pt x="176" y="6"/>
                  </a:lnTo>
                  <a:lnTo>
                    <a:pt x="162" y="17"/>
                  </a:lnTo>
                  <a:lnTo>
                    <a:pt x="162" y="14"/>
                  </a:lnTo>
                  <a:lnTo>
                    <a:pt x="154" y="14"/>
                  </a:lnTo>
                  <a:lnTo>
                    <a:pt x="148" y="14"/>
                  </a:lnTo>
                  <a:lnTo>
                    <a:pt x="138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19" y="14"/>
                  </a:lnTo>
                  <a:lnTo>
                    <a:pt x="113" y="17"/>
                  </a:lnTo>
                  <a:lnTo>
                    <a:pt x="100" y="19"/>
                  </a:lnTo>
                  <a:lnTo>
                    <a:pt x="89" y="22"/>
                  </a:lnTo>
                  <a:lnTo>
                    <a:pt x="84" y="22"/>
                  </a:lnTo>
                  <a:lnTo>
                    <a:pt x="75" y="25"/>
                  </a:lnTo>
                  <a:lnTo>
                    <a:pt x="70" y="28"/>
                  </a:lnTo>
                  <a:lnTo>
                    <a:pt x="65" y="30"/>
                  </a:lnTo>
                  <a:lnTo>
                    <a:pt x="54" y="36"/>
                  </a:lnTo>
                  <a:lnTo>
                    <a:pt x="46" y="41"/>
                  </a:lnTo>
                  <a:lnTo>
                    <a:pt x="35" y="46"/>
                  </a:lnTo>
                  <a:lnTo>
                    <a:pt x="29" y="52"/>
                  </a:lnTo>
                  <a:lnTo>
                    <a:pt x="27" y="55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40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5" y="52"/>
                  </a:lnTo>
                  <a:lnTo>
                    <a:pt x="73" y="49"/>
                  </a:lnTo>
                  <a:lnTo>
                    <a:pt x="78" y="49"/>
                  </a:lnTo>
                  <a:lnTo>
                    <a:pt x="86" y="49"/>
                  </a:lnTo>
                  <a:lnTo>
                    <a:pt x="92" y="46"/>
                  </a:lnTo>
                  <a:lnTo>
                    <a:pt x="100" y="44"/>
                  </a:lnTo>
                  <a:lnTo>
                    <a:pt x="105" y="44"/>
                  </a:lnTo>
                  <a:lnTo>
                    <a:pt x="116" y="38"/>
                  </a:lnTo>
                  <a:lnTo>
                    <a:pt x="127" y="33"/>
                  </a:lnTo>
                  <a:lnTo>
                    <a:pt x="135" y="28"/>
                  </a:lnTo>
                  <a:lnTo>
                    <a:pt x="140" y="25"/>
                  </a:lnTo>
                  <a:lnTo>
                    <a:pt x="148" y="19"/>
                  </a:lnTo>
                  <a:lnTo>
                    <a:pt x="154" y="19"/>
                  </a:lnTo>
                  <a:lnTo>
                    <a:pt x="154" y="28"/>
                  </a:lnTo>
                  <a:lnTo>
                    <a:pt x="148" y="30"/>
                  </a:lnTo>
                  <a:lnTo>
                    <a:pt x="143" y="33"/>
                  </a:lnTo>
                  <a:lnTo>
                    <a:pt x="138" y="38"/>
                  </a:lnTo>
                  <a:lnTo>
                    <a:pt x="127" y="44"/>
                  </a:lnTo>
                  <a:lnTo>
                    <a:pt x="119" y="49"/>
                  </a:lnTo>
                  <a:lnTo>
                    <a:pt x="111" y="55"/>
                  </a:lnTo>
                  <a:lnTo>
                    <a:pt x="100" y="60"/>
                  </a:lnTo>
                  <a:lnTo>
                    <a:pt x="89" y="60"/>
                  </a:lnTo>
                  <a:lnTo>
                    <a:pt x="78" y="63"/>
                  </a:lnTo>
                  <a:lnTo>
                    <a:pt x="70" y="65"/>
                  </a:lnTo>
                  <a:lnTo>
                    <a:pt x="59" y="65"/>
                  </a:lnTo>
                  <a:lnTo>
                    <a:pt x="48" y="65"/>
                  </a:lnTo>
                  <a:lnTo>
                    <a:pt x="43" y="68"/>
                  </a:lnTo>
                  <a:lnTo>
                    <a:pt x="38" y="68"/>
                  </a:lnTo>
                  <a:lnTo>
                    <a:pt x="29" y="68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16" y="68"/>
                  </a:lnTo>
                  <a:lnTo>
                    <a:pt x="8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6" name="Freeform 171"/>
            <p:cNvSpPr>
              <a:spLocks/>
            </p:cNvSpPr>
            <p:nvPr/>
          </p:nvSpPr>
          <p:spPr bwMode="auto">
            <a:xfrm>
              <a:off x="4829175" y="3278188"/>
              <a:ext cx="73025" cy="42863"/>
            </a:xfrm>
            <a:custGeom>
              <a:avLst/>
              <a:gdLst>
                <a:gd name="T0" fmla="*/ 0 w 46"/>
                <a:gd name="T1" fmla="*/ 2147483647 h 27"/>
                <a:gd name="T2" fmla="*/ 2147483647 w 46"/>
                <a:gd name="T3" fmla="*/ 0 h 27"/>
                <a:gd name="T4" fmla="*/ 2147483647 w 46"/>
                <a:gd name="T5" fmla="*/ 0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0 w 46"/>
                <a:gd name="T19" fmla="*/ 2147483647 h 27"/>
                <a:gd name="T20" fmla="*/ 0 w 46"/>
                <a:gd name="T21" fmla="*/ 214748364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7"/>
                <a:gd name="T35" fmla="*/ 46 w 46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7">
                  <a:moveTo>
                    <a:pt x="0" y="27"/>
                  </a:moveTo>
                  <a:lnTo>
                    <a:pt x="35" y="0"/>
                  </a:lnTo>
                  <a:lnTo>
                    <a:pt x="46" y="0"/>
                  </a:lnTo>
                  <a:lnTo>
                    <a:pt x="44" y="3"/>
                  </a:lnTo>
                  <a:lnTo>
                    <a:pt x="35" y="11"/>
                  </a:lnTo>
                  <a:lnTo>
                    <a:pt x="27" y="19"/>
                  </a:lnTo>
                  <a:lnTo>
                    <a:pt x="19" y="27"/>
                  </a:lnTo>
                  <a:lnTo>
                    <a:pt x="8" y="27"/>
                  </a:lnTo>
                  <a:lnTo>
                    <a:pt x="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7" name="Freeform 172"/>
            <p:cNvSpPr>
              <a:spLocks/>
            </p:cNvSpPr>
            <p:nvPr/>
          </p:nvSpPr>
          <p:spPr bwMode="auto">
            <a:xfrm>
              <a:off x="4683125" y="3389313"/>
              <a:ext cx="25400" cy="42863"/>
            </a:xfrm>
            <a:custGeom>
              <a:avLst/>
              <a:gdLst>
                <a:gd name="T0" fmla="*/ 0 w 16"/>
                <a:gd name="T1" fmla="*/ 2147483647 h 27"/>
                <a:gd name="T2" fmla="*/ 2147483647 w 16"/>
                <a:gd name="T3" fmla="*/ 0 h 27"/>
                <a:gd name="T4" fmla="*/ 2147483647 w 16"/>
                <a:gd name="T5" fmla="*/ 2147483647 h 27"/>
                <a:gd name="T6" fmla="*/ 2147483647 w 16"/>
                <a:gd name="T7" fmla="*/ 2147483647 h 27"/>
                <a:gd name="T8" fmla="*/ 2147483647 w 16"/>
                <a:gd name="T9" fmla="*/ 2147483647 h 27"/>
                <a:gd name="T10" fmla="*/ 2147483647 w 16"/>
                <a:gd name="T11" fmla="*/ 2147483647 h 27"/>
                <a:gd name="T12" fmla="*/ 2147483647 w 16"/>
                <a:gd name="T13" fmla="*/ 2147483647 h 27"/>
                <a:gd name="T14" fmla="*/ 2147483647 w 16"/>
                <a:gd name="T15" fmla="*/ 2147483647 h 27"/>
                <a:gd name="T16" fmla="*/ 2147483647 w 16"/>
                <a:gd name="T17" fmla="*/ 2147483647 h 27"/>
                <a:gd name="T18" fmla="*/ 2147483647 w 16"/>
                <a:gd name="T19" fmla="*/ 2147483647 h 27"/>
                <a:gd name="T20" fmla="*/ 0 w 16"/>
                <a:gd name="T21" fmla="*/ 2147483647 h 27"/>
                <a:gd name="T22" fmla="*/ 0 w 16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7"/>
                <a:gd name="T38" fmla="*/ 16 w 16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7">
                  <a:moveTo>
                    <a:pt x="0" y="3"/>
                  </a:moveTo>
                  <a:lnTo>
                    <a:pt x="14" y="0"/>
                  </a:lnTo>
                  <a:lnTo>
                    <a:pt x="14" y="3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3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8" name="Freeform 173"/>
            <p:cNvSpPr>
              <a:spLocks/>
            </p:cNvSpPr>
            <p:nvPr/>
          </p:nvSpPr>
          <p:spPr bwMode="auto">
            <a:xfrm>
              <a:off x="4725988" y="3384551"/>
              <a:ext cx="22225" cy="34925"/>
            </a:xfrm>
            <a:custGeom>
              <a:avLst/>
              <a:gdLst>
                <a:gd name="T0" fmla="*/ 0 w 14"/>
                <a:gd name="T1" fmla="*/ 0 h 22"/>
                <a:gd name="T2" fmla="*/ 2147483647 w 14"/>
                <a:gd name="T3" fmla="*/ 0 h 22"/>
                <a:gd name="T4" fmla="*/ 2147483647 w 14"/>
                <a:gd name="T5" fmla="*/ 2147483647 h 22"/>
                <a:gd name="T6" fmla="*/ 2147483647 w 14"/>
                <a:gd name="T7" fmla="*/ 2147483647 h 22"/>
                <a:gd name="T8" fmla="*/ 2147483647 w 14"/>
                <a:gd name="T9" fmla="*/ 2147483647 h 22"/>
                <a:gd name="T10" fmla="*/ 2147483647 w 14"/>
                <a:gd name="T11" fmla="*/ 2147483647 h 22"/>
                <a:gd name="T12" fmla="*/ 2147483647 w 14"/>
                <a:gd name="T13" fmla="*/ 2147483647 h 22"/>
                <a:gd name="T14" fmla="*/ 2147483647 w 14"/>
                <a:gd name="T15" fmla="*/ 2147483647 h 22"/>
                <a:gd name="T16" fmla="*/ 0 w 14"/>
                <a:gd name="T17" fmla="*/ 0 h 22"/>
                <a:gd name="T18" fmla="*/ 0 w 14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2"/>
                <a:gd name="T32" fmla="*/ 14 w 1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2">
                  <a:moveTo>
                    <a:pt x="0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14" y="9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9" name="Freeform 174"/>
            <p:cNvSpPr>
              <a:spLocks/>
            </p:cNvSpPr>
            <p:nvPr/>
          </p:nvSpPr>
          <p:spPr bwMode="auto">
            <a:xfrm>
              <a:off x="4768850" y="3371851"/>
              <a:ext cx="30162" cy="39688"/>
            </a:xfrm>
            <a:custGeom>
              <a:avLst/>
              <a:gdLst>
                <a:gd name="T0" fmla="*/ 0 w 19"/>
                <a:gd name="T1" fmla="*/ 2147483647 h 25"/>
                <a:gd name="T2" fmla="*/ 2147483647 w 19"/>
                <a:gd name="T3" fmla="*/ 0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2147483647 w 19"/>
                <a:gd name="T9" fmla="*/ 2147483647 h 25"/>
                <a:gd name="T10" fmla="*/ 2147483647 w 19"/>
                <a:gd name="T11" fmla="*/ 2147483647 h 25"/>
                <a:gd name="T12" fmla="*/ 2147483647 w 19"/>
                <a:gd name="T13" fmla="*/ 2147483647 h 25"/>
                <a:gd name="T14" fmla="*/ 2147483647 w 19"/>
                <a:gd name="T15" fmla="*/ 2147483647 h 25"/>
                <a:gd name="T16" fmla="*/ 0 w 19"/>
                <a:gd name="T17" fmla="*/ 2147483647 h 25"/>
                <a:gd name="T18" fmla="*/ 0 w 19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5"/>
                <a:gd name="T32" fmla="*/ 19 w 19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5">
                  <a:moveTo>
                    <a:pt x="0" y="3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17" y="11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0" name="Freeform 175"/>
            <p:cNvSpPr>
              <a:spLocks/>
            </p:cNvSpPr>
            <p:nvPr/>
          </p:nvSpPr>
          <p:spPr bwMode="auto">
            <a:xfrm>
              <a:off x="4811713" y="3355976"/>
              <a:ext cx="30162" cy="38100"/>
            </a:xfrm>
            <a:custGeom>
              <a:avLst/>
              <a:gdLst>
                <a:gd name="T0" fmla="*/ 0 w 19"/>
                <a:gd name="T1" fmla="*/ 2147483647 h 24"/>
                <a:gd name="T2" fmla="*/ 2147483647 w 19"/>
                <a:gd name="T3" fmla="*/ 0 h 24"/>
                <a:gd name="T4" fmla="*/ 2147483647 w 19"/>
                <a:gd name="T5" fmla="*/ 2147483647 h 24"/>
                <a:gd name="T6" fmla="*/ 2147483647 w 19"/>
                <a:gd name="T7" fmla="*/ 2147483647 h 24"/>
                <a:gd name="T8" fmla="*/ 2147483647 w 19"/>
                <a:gd name="T9" fmla="*/ 2147483647 h 24"/>
                <a:gd name="T10" fmla="*/ 2147483647 w 19"/>
                <a:gd name="T11" fmla="*/ 2147483647 h 24"/>
                <a:gd name="T12" fmla="*/ 2147483647 w 19"/>
                <a:gd name="T13" fmla="*/ 2147483647 h 24"/>
                <a:gd name="T14" fmla="*/ 2147483647 w 19"/>
                <a:gd name="T15" fmla="*/ 2147483647 h 24"/>
                <a:gd name="T16" fmla="*/ 0 w 19"/>
                <a:gd name="T17" fmla="*/ 2147483647 h 24"/>
                <a:gd name="T18" fmla="*/ 0 w 19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4"/>
                <a:gd name="T32" fmla="*/ 19 w 19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4">
                  <a:moveTo>
                    <a:pt x="0" y="5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17" y="10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1" name="Freeform 176"/>
            <p:cNvSpPr>
              <a:spLocks/>
            </p:cNvSpPr>
            <p:nvPr/>
          </p:nvSpPr>
          <p:spPr bwMode="auto">
            <a:xfrm>
              <a:off x="4851400" y="3328988"/>
              <a:ext cx="30162" cy="42863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0 h 27"/>
                <a:gd name="T4" fmla="*/ 2147483647 w 19"/>
                <a:gd name="T5" fmla="*/ 2147483647 h 27"/>
                <a:gd name="T6" fmla="*/ 2147483647 w 19"/>
                <a:gd name="T7" fmla="*/ 2147483647 h 27"/>
                <a:gd name="T8" fmla="*/ 2147483647 w 19"/>
                <a:gd name="T9" fmla="*/ 2147483647 h 27"/>
                <a:gd name="T10" fmla="*/ 2147483647 w 19"/>
                <a:gd name="T11" fmla="*/ 2147483647 h 27"/>
                <a:gd name="T12" fmla="*/ 2147483647 w 19"/>
                <a:gd name="T13" fmla="*/ 2147483647 h 27"/>
                <a:gd name="T14" fmla="*/ 2147483647 w 19"/>
                <a:gd name="T15" fmla="*/ 2147483647 h 27"/>
                <a:gd name="T16" fmla="*/ 0 w 19"/>
                <a:gd name="T17" fmla="*/ 2147483647 h 27"/>
                <a:gd name="T18" fmla="*/ 0 w 19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7"/>
                <a:gd name="T32" fmla="*/ 19 w 1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7">
                  <a:moveTo>
                    <a:pt x="0" y="8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16" y="8"/>
                  </a:lnTo>
                  <a:lnTo>
                    <a:pt x="19" y="17"/>
                  </a:lnTo>
                  <a:lnTo>
                    <a:pt x="19" y="25"/>
                  </a:lnTo>
                  <a:lnTo>
                    <a:pt x="11" y="27"/>
                  </a:lnTo>
                  <a:lnTo>
                    <a:pt x="8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2" name="Freeform 177"/>
            <p:cNvSpPr>
              <a:spLocks/>
            </p:cNvSpPr>
            <p:nvPr/>
          </p:nvSpPr>
          <p:spPr bwMode="auto">
            <a:xfrm>
              <a:off x="4649788" y="3255963"/>
              <a:ext cx="42862" cy="42863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0 h 27"/>
                <a:gd name="T12" fmla="*/ 2147483647 w 27"/>
                <a:gd name="T13" fmla="*/ 0 h 27"/>
                <a:gd name="T14" fmla="*/ 2147483647 w 27"/>
                <a:gd name="T15" fmla="*/ 2147483647 h 27"/>
                <a:gd name="T16" fmla="*/ 0 w 27"/>
                <a:gd name="T17" fmla="*/ 2147483647 h 27"/>
                <a:gd name="T18" fmla="*/ 0 w 27"/>
                <a:gd name="T19" fmla="*/ 2147483647 h 27"/>
                <a:gd name="T20" fmla="*/ 2147483647 w 27"/>
                <a:gd name="T21" fmla="*/ 2147483647 h 27"/>
                <a:gd name="T22" fmla="*/ 2147483647 w 27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7"/>
                <a:gd name="T38" fmla="*/ 27 w 27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7">
                  <a:moveTo>
                    <a:pt x="16" y="27"/>
                  </a:moveTo>
                  <a:lnTo>
                    <a:pt x="27" y="25"/>
                  </a:lnTo>
                  <a:lnTo>
                    <a:pt x="24" y="19"/>
                  </a:lnTo>
                  <a:lnTo>
                    <a:pt x="21" y="11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0" y="8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3" name="Freeform 178"/>
            <p:cNvSpPr>
              <a:spLocks/>
            </p:cNvSpPr>
            <p:nvPr/>
          </p:nvSpPr>
          <p:spPr bwMode="auto">
            <a:xfrm>
              <a:off x="4700588" y="3225801"/>
              <a:ext cx="38100" cy="52388"/>
            </a:xfrm>
            <a:custGeom>
              <a:avLst/>
              <a:gdLst>
                <a:gd name="T0" fmla="*/ 2147483647 w 24"/>
                <a:gd name="T1" fmla="*/ 2147483647 h 33"/>
                <a:gd name="T2" fmla="*/ 2147483647 w 24"/>
                <a:gd name="T3" fmla="*/ 2147483647 h 33"/>
                <a:gd name="T4" fmla="*/ 2147483647 w 24"/>
                <a:gd name="T5" fmla="*/ 2147483647 h 33"/>
                <a:gd name="T6" fmla="*/ 2147483647 w 24"/>
                <a:gd name="T7" fmla="*/ 2147483647 h 33"/>
                <a:gd name="T8" fmla="*/ 2147483647 w 24"/>
                <a:gd name="T9" fmla="*/ 2147483647 h 33"/>
                <a:gd name="T10" fmla="*/ 2147483647 w 24"/>
                <a:gd name="T11" fmla="*/ 0 h 33"/>
                <a:gd name="T12" fmla="*/ 2147483647 w 24"/>
                <a:gd name="T13" fmla="*/ 0 h 33"/>
                <a:gd name="T14" fmla="*/ 2147483647 w 24"/>
                <a:gd name="T15" fmla="*/ 2147483647 h 33"/>
                <a:gd name="T16" fmla="*/ 0 w 24"/>
                <a:gd name="T17" fmla="*/ 2147483647 h 33"/>
                <a:gd name="T18" fmla="*/ 0 w 24"/>
                <a:gd name="T19" fmla="*/ 2147483647 h 33"/>
                <a:gd name="T20" fmla="*/ 2147483647 w 24"/>
                <a:gd name="T21" fmla="*/ 2147483647 h 33"/>
                <a:gd name="T22" fmla="*/ 2147483647 w 24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16" y="33"/>
                  </a:moveTo>
                  <a:lnTo>
                    <a:pt x="24" y="27"/>
                  </a:lnTo>
                  <a:lnTo>
                    <a:pt x="24" y="25"/>
                  </a:lnTo>
                  <a:lnTo>
                    <a:pt x="22" y="17"/>
                  </a:lnTo>
                  <a:lnTo>
                    <a:pt x="19" y="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4" name="Freeform 179"/>
            <p:cNvSpPr>
              <a:spLocks/>
            </p:cNvSpPr>
            <p:nvPr/>
          </p:nvSpPr>
          <p:spPr bwMode="auto">
            <a:xfrm>
              <a:off x="4760913" y="3213101"/>
              <a:ext cx="25400" cy="52388"/>
            </a:xfrm>
            <a:custGeom>
              <a:avLst/>
              <a:gdLst>
                <a:gd name="T0" fmla="*/ 2147483647 w 16"/>
                <a:gd name="T1" fmla="*/ 2147483647 h 33"/>
                <a:gd name="T2" fmla="*/ 2147483647 w 16"/>
                <a:gd name="T3" fmla="*/ 2147483647 h 33"/>
                <a:gd name="T4" fmla="*/ 2147483647 w 16"/>
                <a:gd name="T5" fmla="*/ 2147483647 h 33"/>
                <a:gd name="T6" fmla="*/ 2147483647 w 16"/>
                <a:gd name="T7" fmla="*/ 2147483647 h 33"/>
                <a:gd name="T8" fmla="*/ 2147483647 w 16"/>
                <a:gd name="T9" fmla="*/ 2147483647 h 33"/>
                <a:gd name="T10" fmla="*/ 2147483647 w 16"/>
                <a:gd name="T11" fmla="*/ 0 h 33"/>
                <a:gd name="T12" fmla="*/ 2147483647 w 16"/>
                <a:gd name="T13" fmla="*/ 0 h 33"/>
                <a:gd name="T14" fmla="*/ 2147483647 w 16"/>
                <a:gd name="T15" fmla="*/ 0 h 33"/>
                <a:gd name="T16" fmla="*/ 0 w 16"/>
                <a:gd name="T17" fmla="*/ 2147483647 h 33"/>
                <a:gd name="T18" fmla="*/ 2147483647 w 16"/>
                <a:gd name="T19" fmla="*/ 2147483647 h 33"/>
                <a:gd name="T20" fmla="*/ 2147483647 w 16"/>
                <a:gd name="T21" fmla="*/ 2147483647 h 33"/>
                <a:gd name="T22" fmla="*/ 2147483647 w 16"/>
                <a:gd name="T23" fmla="*/ 2147483647 h 33"/>
                <a:gd name="T24" fmla="*/ 2147483647 w 16"/>
                <a:gd name="T25" fmla="*/ 2147483647 h 33"/>
                <a:gd name="T26" fmla="*/ 2147483647 w 16"/>
                <a:gd name="T27" fmla="*/ 2147483647 h 33"/>
                <a:gd name="T28" fmla="*/ 2147483647 w 16"/>
                <a:gd name="T29" fmla="*/ 214748364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3"/>
                <a:gd name="T47" fmla="*/ 16 w 16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3">
                  <a:moveTo>
                    <a:pt x="3" y="33"/>
                  </a:moveTo>
                  <a:lnTo>
                    <a:pt x="16" y="30"/>
                  </a:lnTo>
                  <a:lnTo>
                    <a:pt x="16" y="25"/>
                  </a:lnTo>
                  <a:lnTo>
                    <a:pt x="16" y="17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14"/>
                  </a:lnTo>
                  <a:lnTo>
                    <a:pt x="3" y="22"/>
                  </a:lnTo>
                  <a:lnTo>
                    <a:pt x="3" y="2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5" name="Freeform 180"/>
            <p:cNvSpPr>
              <a:spLocks/>
            </p:cNvSpPr>
            <p:nvPr/>
          </p:nvSpPr>
          <p:spPr bwMode="auto">
            <a:xfrm>
              <a:off x="4816475" y="3209926"/>
              <a:ext cx="22225" cy="46038"/>
            </a:xfrm>
            <a:custGeom>
              <a:avLst/>
              <a:gdLst>
                <a:gd name="T0" fmla="*/ 2147483647 w 14"/>
                <a:gd name="T1" fmla="*/ 2147483647 h 29"/>
                <a:gd name="T2" fmla="*/ 2147483647 w 14"/>
                <a:gd name="T3" fmla="*/ 2147483647 h 29"/>
                <a:gd name="T4" fmla="*/ 2147483647 w 14"/>
                <a:gd name="T5" fmla="*/ 2147483647 h 29"/>
                <a:gd name="T6" fmla="*/ 2147483647 w 14"/>
                <a:gd name="T7" fmla="*/ 2147483647 h 29"/>
                <a:gd name="T8" fmla="*/ 2147483647 w 14"/>
                <a:gd name="T9" fmla="*/ 2147483647 h 29"/>
                <a:gd name="T10" fmla="*/ 2147483647 w 14"/>
                <a:gd name="T11" fmla="*/ 0 h 29"/>
                <a:gd name="T12" fmla="*/ 2147483647 w 14"/>
                <a:gd name="T13" fmla="*/ 2147483647 h 29"/>
                <a:gd name="T14" fmla="*/ 0 w 14"/>
                <a:gd name="T15" fmla="*/ 2147483647 h 29"/>
                <a:gd name="T16" fmla="*/ 2147483647 w 14"/>
                <a:gd name="T17" fmla="*/ 2147483647 h 29"/>
                <a:gd name="T18" fmla="*/ 2147483647 w 14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9"/>
                <a:gd name="T32" fmla="*/ 14 w 14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9">
                  <a:moveTo>
                    <a:pt x="3" y="29"/>
                  </a:moveTo>
                  <a:lnTo>
                    <a:pt x="14" y="29"/>
                  </a:lnTo>
                  <a:lnTo>
                    <a:pt x="14" y="27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6" name="Freeform 181"/>
            <p:cNvSpPr>
              <a:spLocks/>
            </p:cNvSpPr>
            <p:nvPr/>
          </p:nvSpPr>
          <p:spPr bwMode="auto">
            <a:xfrm>
              <a:off x="4786313" y="3282951"/>
              <a:ext cx="42862" cy="63500"/>
            </a:xfrm>
            <a:custGeom>
              <a:avLst/>
              <a:gdLst>
                <a:gd name="T0" fmla="*/ 0 w 27"/>
                <a:gd name="T1" fmla="*/ 2147483647 h 40"/>
                <a:gd name="T2" fmla="*/ 0 w 27"/>
                <a:gd name="T3" fmla="*/ 2147483647 h 40"/>
                <a:gd name="T4" fmla="*/ 0 w 27"/>
                <a:gd name="T5" fmla="*/ 2147483647 h 40"/>
                <a:gd name="T6" fmla="*/ 0 w 27"/>
                <a:gd name="T7" fmla="*/ 2147483647 h 40"/>
                <a:gd name="T8" fmla="*/ 0 w 27"/>
                <a:gd name="T9" fmla="*/ 2147483647 h 40"/>
                <a:gd name="T10" fmla="*/ 2147483647 w 27"/>
                <a:gd name="T11" fmla="*/ 2147483647 h 40"/>
                <a:gd name="T12" fmla="*/ 2147483647 w 27"/>
                <a:gd name="T13" fmla="*/ 2147483647 h 40"/>
                <a:gd name="T14" fmla="*/ 2147483647 w 27"/>
                <a:gd name="T15" fmla="*/ 2147483647 h 40"/>
                <a:gd name="T16" fmla="*/ 2147483647 w 27"/>
                <a:gd name="T17" fmla="*/ 2147483647 h 40"/>
                <a:gd name="T18" fmla="*/ 2147483647 w 27"/>
                <a:gd name="T19" fmla="*/ 2147483647 h 40"/>
                <a:gd name="T20" fmla="*/ 2147483647 w 27"/>
                <a:gd name="T21" fmla="*/ 2147483647 h 40"/>
                <a:gd name="T22" fmla="*/ 2147483647 w 27"/>
                <a:gd name="T23" fmla="*/ 2147483647 h 40"/>
                <a:gd name="T24" fmla="*/ 2147483647 w 27"/>
                <a:gd name="T25" fmla="*/ 2147483647 h 40"/>
                <a:gd name="T26" fmla="*/ 2147483647 w 27"/>
                <a:gd name="T27" fmla="*/ 2147483647 h 40"/>
                <a:gd name="T28" fmla="*/ 2147483647 w 27"/>
                <a:gd name="T29" fmla="*/ 2147483647 h 40"/>
                <a:gd name="T30" fmla="*/ 2147483647 w 27"/>
                <a:gd name="T31" fmla="*/ 0 h 40"/>
                <a:gd name="T32" fmla="*/ 2147483647 w 27"/>
                <a:gd name="T33" fmla="*/ 0 h 40"/>
                <a:gd name="T34" fmla="*/ 2147483647 w 27"/>
                <a:gd name="T35" fmla="*/ 2147483647 h 40"/>
                <a:gd name="T36" fmla="*/ 0 w 27"/>
                <a:gd name="T37" fmla="*/ 2147483647 h 40"/>
                <a:gd name="T38" fmla="*/ 0 w 27"/>
                <a:gd name="T39" fmla="*/ 2147483647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0"/>
                <a:gd name="T62" fmla="*/ 27 w 27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0">
                  <a:moveTo>
                    <a:pt x="0" y="5"/>
                  </a:moveTo>
                  <a:lnTo>
                    <a:pt x="0" y="8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6" y="35"/>
                  </a:lnTo>
                  <a:lnTo>
                    <a:pt x="11" y="40"/>
                  </a:lnTo>
                  <a:lnTo>
                    <a:pt x="16" y="37"/>
                  </a:lnTo>
                  <a:lnTo>
                    <a:pt x="22" y="32"/>
                  </a:lnTo>
                  <a:lnTo>
                    <a:pt x="25" y="27"/>
                  </a:lnTo>
                  <a:lnTo>
                    <a:pt x="27" y="21"/>
                  </a:lnTo>
                  <a:lnTo>
                    <a:pt x="27" y="16"/>
                  </a:lnTo>
                  <a:lnTo>
                    <a:pt x="27" y="10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7" name="Freeform 182"/>
            <p:cNvSpPr>
              <a:spLocks/>
            </p:cNvSpPr>
            <p:nvPr/>
          </p:nvSpPr>
          <p:spPr bwMode="auto">
            <a:xfrm>
              <a:off x="3670300" y="2835276"/>
              <a:ext cx="334962" cy="95250"/>
            </a:xfrm>
            <a:custGeom>
              <a:avLst/>
              <a:gdLst>
                <a:gd name="T0" fmla="*/ 2147483647 w 211"/>
                <a:gd name="T1" fmla="*/ 2147483647 h 60"/>
                <a:gd name="T2" fmla="*/ 2147483647 w 211"/>
                <a:gd name="T3" fmla="*/ 2147483647 h 60"/>
                <a:gd name="T4" fmla="*/ 2147483647 w 211"/>
                <a:gd name="T5" fmla="*/ 2147483647 h 60"/>
                <a:gd name="T6" fmla="*/ 2147483647 w 211"/>
                <a:gd name="T7" fmla="*/ 2147483647 h 60"/>
                <a:gd name="T8" fmla="*/ 2147483647 w 211"/>
                <a:gd name="T9" fmla="*/ 0 h 60"/>
                <a:gd name="T10" fmla="*/ 2147483647 w 211"/>
                <a:gd name="T11" fmla="*/ 0 h 60"/>
                <a:gd name="T12" fmla="*/ 2147483647 w 211"/>
                <a:gd name="T13" fmla="*/ 2147483647 h 60"/>
                <a:gd name="T14" fmla="*/ 2147483647 w 211"/>
                <a:gd name="T15" fmla="*/ 2147483647 h 60"/>
                <a:gd name="T16" fmla="*/ 2147483647 w 211"/>
                <a:gd name="T17" fmla="*/ 2147483647 h 60"/>
                <a:gd name="T18" fmla="*/ 2147483647 w 211"/>
                <a:gd name="T19" fmla="*/ 2147483647 h 60"/>
                <a:gd name="T20" fmla="*/ 2147483647 w 211"/>
                <a:gd name="T21" fmla="*/ 2147483647 h 60"/>
                <a:gd name="T22" fmla="*/ 2147483647 w 211"/>
                <a:gd name="T23" fmla="*/ 2147483647 h 60"/>
                <a:gd name="T24" fmla="*/ 2147483647 w 211"/>
                <a:gd name="T25" fmla="*/ 2147483647 h 60"/>
                <a:gd name="T26" fmla="*/ 2147483647 w 211"/>
                <a:gd name="T27" fmla="*/ 2147483647 h 60"/>
                <a:gd name="T28" fmla="*/ 2147483647 w 211"/>
                <a:gd name="T29" fmla="*/ 2147483647 h 60"/>
                <a:gd name="T30" fmla="*/ 2147483647 w 211"/>
                <a:gd name="T31" fmla="*/ 2147483647 h 60"/>
                <a:gd name="T32" fmla="*/ 2147483647 w 211"/>
                <a:gd name="T33" fmla="*/ 2147483647 h 60"/>
                <a:gd name="T34" fmla="*/ 2147483647 w 211"/>
                <a:gd name="T35" fmla="*/ 2147483647 h 60"/>
                <a:gd name="T36" fmla="*/ 2147483647 w 211"/>
                <a:gd name="T37" fmla="*/ 2147483647 h 60"/>
                <a:gd name="T38" fmla="*/ 2147483647 w 211"/>
                <a:gd name="T39" fmla="*/ 2147483647 h 60"/>
                <a:gd name="T40" fmla="*/ 2147483647 w 211"/>
                <a:gd name="T41" fmla="*/ 2147483647 h 60"/>
                <a:gd name="T42" fmla="*/ 2147483647 w 211"/>
                <a:gd name="T43" fmla="*/ 2147483647 h 60"/>
                <a:gd name="T44" fmla="*/ 2147483647 w 211"/>
                <a:gd name="T45" fmla="*/ 2147483647 h 60"/>
                <a:gd name="T46" fmla="*/ 2147483647 w 211"/>
                <a:gd name="T47" fmla="*/ 2147483647 h 60"/>
                <a:gd name="T48" fmla="*/ 2147483647 w 211"/>
                <a:gd name="T49" fmla="*/ 2147483647 h 60"/>
                <a:gd name="T50" fmla="*/ 2147483647 w 211"/>
                <a:gd name="T51" fmla="*/ 2147483647 h 60"/>
                <a:gd name="T52" fmla="*/ 2147483647 w 211"/>
                <a:gd name="T53" fmla="*/ 2147483647 h 60"/>
                <a:gd name="T54" fmla="*/ 2147483647 w 211"/>
                <a:gd name="T55" fmla="*/ 2147483647 h 60"/>
                <a:gd name="T56" fmla="*/ 2147483647 w 211"/>
                <a:gd name="T57" fmla="*/ 2147483647 h 60"/>
                <a:gd name="T58" fmla="*/ 2147483647 w 211"/>
                <a:gd name="T59" fmla="*/ 2147483647 h 60"/>
                <a:gd name="T60" fmla="*/ 2147483647 w 211"/>
                <a:gd name="T61" fmla="*/ 2147483647 h 60"/>
                <a:gd name="T62" fmla="*/ 2147483647 w 211"/>
                <a:gd name="T63" fmla="*/ 2147483647 h 60"/>
                <a:gd name="T64" fmla="*/ 2147483647 w 211"/>
                <a:gd name="T65" fmla="*/ 2147483647 h 60"/>
                <a:gd name="T66" fmla="*/ 2147483647 w 211"/>
                <a:gd name="T67" fmla="*/ 2147483647 h 60"/>
                <a:gd name="T68" fmla="*/ 2147483647 w 211"/>
                <a:gd name="T69" fmla="*/ 2147483647 h 60"/>
                <a:gd name="T70" fmla="*/ 2147483647 w 211"/>
                <a:gd name="T71" fmla="*/ 2147483647 h 60"/>
                <a:gd name="T72" fmla="*/ 2147483647 w 211"/>
                <a:gd name="T73" fmla="*/ 2147483647 h 60"/>
                <a:gd name="T74" fmla="*/ 2147483647 w 211"/>
                <a:gd name="T75" fmla="*/ 2147483647 h 60"/>
                <a:gd name="T76" fmla="*/ 2147483647 w 211"/>
                <a:gd name="T77" fmla="*/ 2147483647 h 60"/>
                <a:gd name="T78" fmla="*/ 2147483647 w 211"/>
                <a:gd name="T79" fmla="*/ 2147483647 h 60"/>
                <a:gd name="T80" fmla="*/ 2147483647 w 211"/>
                <a:gd name="T81" fmla="*/ 2147483647 h 60"/>
                <a:gd name="T82" fmla="*/ 2147483647 w 211"/>
                <a:gd name="T83" fmla="*/ 2147483647 h 60"/>
                <a:gd name="T84" fmla="*/ 2147483647 w 211"/>
                <a:gd name="T85" fmla="*/ 2147483647 h 60"/>
                <a:gd name="T86" fmla="*/ 2147483647 w 211"/>
                <a:gd name="T87" fmla="*/ 2147483647 h 60"/>
                <a:gd name="T88" fmla="*/ 2147483647 w 211"/>
                <a:gd name="T89" fmla="*/ 2147483647 h 60"/>
                <a:gd name="T90" fmla="*/ 2147483647 w 211"/>
                <a:gd name="T91" fmla="*/ 2147483647 h 60"/>
                <a:gd name="T92" fmla="*/ 0 w 211"/>
                <a:gd name="T93" fmla="*/ 2147483647 h 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1"/>
                <a:gd name="T142" fmla="*/ 0 h 60"/>
                <a:gd name="T143" fmla="*/ 211 w 211"/>
                <a:gd name="T144" fmla="*/ 60 h 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1" h="60">
                  <a:moveTo>
                    <a:pt x="0" y="35"/>
                  </a:moveTo>
                  <a:lnTo>
                    <a:pt x="3" y="33"/>
                  </a:lnTo>
                  <a:lnTo>
                    <a:pt x="11" y="27"/>
                  </a:lnTo>
                  <a:lnTo>
                    <a:pt x="16" y="22"/>
                  </a:lnTo>
                  <a:lnTo>
                    <a:pt x="27" y="19"/>
                  </a:lnTo>
                  <a:lnTo>
                    <a:pt x="35" y="14"/>
                  </a:lnTo>
                  <a:lnTo>
                    <a:pt x="49" y="11"/>
                  </a:lnTo>
                  <a:lnTo>
                    <a:pt x="59" y="8"/>
                  </a:lnTo>
                  <a:lnTo>
                    <a:pt x="73" y="6"/>
                  </a:lnTo>
                  <a:lnTo>
                    <a:pt x="86" y="0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35" y="3"/>
                  </a:lnTo>
                  <a:lnTo>
                    <a:pt x="151" y="6"/>
                  </a:lnTo>
                  <a:lnTo>
                    <a:pt x="173" y="11"/>
                  </a:lnTo>
                  <a:lnTo>
                    <a:pt x="176" y="11"/>
                  </a:lnTo>
                  <a:lnTo>
                    <a:pt x="181" y="14"/>
                  </a:lnTo>
                  <a:lnTo>
                    <a:pt x="189" y="14"/>
                  </a:lnTo>
                  <a:lnTo>
                    <a:pt x="195" y="17"/>
                  </a:lnTo>
                  <a:lnTo>
                    <a:pt x="205" y="22"/>
                  </a:lnTo>
                  <a:lnTo>
                    <a:pt x="211" y="25"/>
                  </a:lnTo>
                  <a:lnTo>
                    <a:pt x="195" y="30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76" y="25"/>
                  </a:lnTo>
                  <a:lnTo>
                    <a:pt x="168" y="22"/>
                  </a:lnTo>
                  <a:lnTo>
                    <a:pt x="159" y="22"/>
                  </a:lnTo>
                  <a:lnTo>
                    <a:pt x="151" y="19"/>
                  </a:lnTo>
                  <a:lnTo>
                    <a:pt x="146" y="19"/>
                  </a:lnTo>
                  <a:lnTo>
                    <a:pt x="138" y="17"/>
                  </a:lnTo>
                  <a:lnTo>
                    <a:pt x="130" y="17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11" y="17"/>
                  </a:lnTo>
                  <a:lnTo>
                    <a:pt x="103" y="17"/>
                  </a:lnTo>
                  <a:lnTo>
                    <a:pt x="95" y="17"/>
                  </a:lnTo>
                  <a:lnTo>
                    <a:pt x="86" y="17"/>
                  </a:lnTo>
                  <a:lnTo>
                    <a:pt x="81" y="19"/>
                  </a:lnTo>
                  <a:lnTo>
                    <a:pt x="73" y="22"/>
                  </a:lnTo>
                  <a:lnTo>
                    <a:pt x="67" y="22"/>
                  </a:lnTo>
                  <a:lnTo>
                    <a:pt x="59" y="25"/>
                  </a:lnTo>
                  <a:lnTo>
                    <a:pt x="54" y="27"/>
                  </a:lnTo>
                  <a:lnTo>
                    <a:pt x="43" y="27"/>
                  </a:lnTo>
                  <a:lnTo>
                    <a:pt x="38" y="33"/>
                  </a:lnTo>
                  <a:lnTo>
                    <a:pt x="32" y="35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9" y="38"/>
                  </a:lnTo>
                  <a:lnTo>
                    <a:pt x="54" y="38"/>
                  </a:lnTo>
                  <a:lnTo>
                    <a:pt x="62" y="41"/>
                  </a:lnTo>
                  <a:lnTo>
                    <a:pt x="67" y="41"/>
                  </a:lnTo>
                  <a:lnTo>
                    <a:pt x="76" y="41"/>
                  </a:lnTo>
                  <a:lnTo>
                    <a:pt x="84" y="41"/>
                  </a:lnTo>
                  <a:lnTo>
                    <a:pt x="92" y="41"/>
                  </a:lnTo>
                  <a:lnTo>
                    <a:pt x="97" y="41"/>
                  </a:lnTo>
                  <a:lnTo>
                    <a:pt x="105" y="41"/>
                  </a:lnTo>
                  <a:lnTo>
                    <a:pt x="113" y="41"/>
                  </a:lnTo>
                  <a:lnTo>
                    <a:pt x="122" y="44"/>
                  </a:lnTo>
                  <a:lnTo>
                    <a:pt x="127" y="41"/>
                  </a:lnTo>
                  <a:lnTo>
                    <a:pt x="135" y="41"/>
                  </a:lnTo>
                  <a:lnTo>
                    <a:pt x="141" y="38"/>
                  </a:lnTo>
                  <a:lnTo>
                    <a:pt x="146" y="38"/>
                  </a:lnTo>
                  <a:lnTo>
                    <a:pt x="157" y="35"/>
                  </a:lnTo>
                  <a:lnTo>
                    <a:pt x="168" y="35"/>
                  </a:lnTo>
                  <a:lnTo>
                    <a:pt x="173" y="33"/>
                  </a:lnTo>
                  <a:lnTo>
                    <a:pt x="176" y="30"/>
                  </a:lnTo>
                  <a:lnTo>
                    <a:pt x="178" y="30"/>
                  </a:lnTo>
                  <a:lnTo>
                    <a:pt x="181" y="30"/>
                  </a:lnTo>
                  <a:lnTo>
                    <a:pt x="181" y="44"/>
                  </a:lnTo>
                  <a:lnTo>
                    <a:pt x="178" y="44"/>
                  </a:lnTo>
                  <a:lnTo>
                    <a:pt x="173" y="46"/>
                  </a:lnTo>
                  <a:lnTo>
                    <a:pt x="165" y="49"/>
                  </a:lnTo>
                  <a:lnTo>
                    <a:pt x="157" y="52"/>
                  </a:lnTo>
                  <a:lnTo>
                    <a:pt x="146" y="54"/>
                  </a:lnTo>
                  <a:lnTo>
                    <a:pt x="135" y="57"/>
                  </a:lnTo>
                  <a:lnTo>
                    <a:pt x="122" y="57"/>
                  </a:lnTo>
                  <a:lnTo>
                    <a:pt x="111" y="60"/>
                  </a:lnTo>
                  <a:lnTo>
                    <a:pt x="100" y="57"/>
                  </a:lnTo>
                  <a:lnTo>
                    <a:pt x="89" y="57"/>
                  </a:lnTo>
                  <a:lnTo>
                    <a:pt x="76" y="57"/>
                  </a:lnTo>
                  <a:lnTo>
                    <a:pt x="65" y="54"/>
                  </a:lnTo>
                  <a:lnTo>
                    <a:pt x="54" y="52"/>
                  </a:lnTo>
                  <a:lnTo>
                    <a:pt x="46" y="52"/>
                  </a:lnTo>
                  <a:lnTo>
                    <a:pt x="40" y="52"/>
                  </a:lnTo>
                  <a:lnTo>
                    <a:pt x="32" y="49"/>
                  </a:lnTo>
                  <a:lnTo>
                    <a:pt x="27" y="46"/>
                  </a:lnTo>
                  <a:lnTo>
                    <a:pt x="21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8" name="Freeform 183"/>
            <p:cNvSpPr>
              <a:spLocks/>
            </p:cNvSpPr>
            <p:nvPr/>
          </p:nvSpPr>
          <p:spPr bwMode="auto">
            <a:xfrm>
              <a:off x="3910013" y="2870201"/>
              <a:ext cx="100012" cy="38100"/>
            </a:xfrm>
            <a:custGeom>
              <a:avLst/>
              <a:gdLst>
                <a:gd name="T0" fmla="*/ 0 w 63"/>
                <a:gd name="T1" fmla="*/ 2147483647 h 24"/>
                <a:gd name="T2" fmla="*/ 2147483647 w 63"/>
                <a:gd name="T3" fmla="*/ 0 h 24"/>
                <a:gd name="T4" fmla="*/ 2147483647 w 63"/>
                <a:gd name="T5" fmla="*/ 2147483647 h 24"/>
                <a:gd name="T6" fmla="*/ 2147483647 w 63"/>
                <a:gd name="T7" fmla="*/ 2147483647 h 24"/>
                <a:gd name="T8" fmla="*/ 2147483647 w 63"/>
                <a:gd name="T9" fmla="*/ 2147483647 h 24"/>
                <a:gd name="T10" fmla="*/ 2147483647 w 63"/>
                <a:gd name="T11" fmla="*/ 2147483647 h 24"/>
                <a:gd name="T12" fmla="*/ 2147483647 w 63"/>
                <a:gd name="T13" fmla="*/ 2147483647 h 24"/>
                <a:gd name="T14" fmla="*/ 2147483647 w 63"/>
                <a:gd name="T15" fmla="*/ 2147483647 h 24"/>
                <a:gd name="T16" fmla="*/ 2147483647 w 63"/>
                <a:gd name="T17" fmla="*/ 2147483647 h 24"/>
                <a:gd name="T18" fmla="*/ 2147483647 w 63"/>
                <a:gd name="T19" fmla="*/ 2147483647 h 24"/>
                <a:gd name="T20" fmla="*/ 2147483647 w 63"/>
                <a:gd name="T21" fmla="*/ 2147483647 h 24"/>
                <a:gd name="T22" fmla="*/ 2147483647 w 63"/>
                <a:gd name="T23" fmla="*/ 2147483647 h 24"/>
                <a:gd name="T24" fmla="*/ 0 w 63"/>
                <a:gd name="T25" fmla="*/ 2147483647 h 24"/>
                <a:gd name="T26" fmla="*/ 0 w 63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24"/>
                <a:gd name="T44" fmla="*/ 63 w 63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24">
                  <a:moveTo>
                    <a:pt x="0" y="19"/>
                  </a:moveTo>
                  <a:lnTo>
                    <a:pt x="49" y="0"/>
                  </a:lnTo>
                  <a:lnTo>
                    <a:pt x="63" y="5"/>
                  </a:lnTo>
                  <a:lnTo>
                    <a:pt x="57" y="5"/>
                  </a:lnTo>
                  <a:lnTo>
                    <a:pt x="46" y="13"/>
                  </a:lnTo>
                  <a:lnTo>
                    <a:pt x="41" y="13"/>
                  </a:lnTo>
                  <a:lnTo>
                    <a:pt x="36" y="19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9" name="Freeform 184"/>
            <p:cNvSpPr>
              <a:spLocks/>
            </p:cNvSpPr>
            <p:nvPr/>
          </p:nvSpPr>
          <p:spPr bwMode="auto">
            <a:xfrm>
              <a:off x="3730625" y="2933701"/>
              <a:ext cx="25400" cy="44450"/>
            </a:xfrm>
            <a:custGeom>
              <a:avLst/>
              <a:gdLst>
                <a:gd name="T0" fmla="*/ 2147483647 w 16"/>
                <a:gd name="T1" fmla="*/ 0 h 28"/>
                <a:gd name="T2" fmla="*/ 2147483647 w 16"/>
                <a:gd name="T3" fmla="*/ 2147483647 h 28"/>
                <a:gd name="T4" fmla="*/ 2147483647 w 16"/>
                <a:gd name="T5" fmla="*/ 2147483647 h 28"/>
                <a:gd name="T6" fmla="*/ 2147483647 w 16"/>
                <a:gd name="T7" fmla="*/ 2147483647 h 28"/>
                <a:gd name="T8" fmla="*/ 2147483647 w 16"/>
                <a:gd name="T9" fmla="*/ 2147483647 h 28"/>
                <a:gd name="T10" fmla="*/ 2147483647 w 16"/>
                <a:gd name="T11" fmla="*/ 2147483647 h 28"/>
                <a:gd name="T12" fmla="*/ 2147483647 w 16"/>
                <a:gd name="T13" fmla="*/ 2147483647 h 28"/>
                <a:gd name="T14" fmla="*/ 0 w 16"/>
                <a:gd name="T15" fmla="*/ 2147483647 h 28"/>
                <a:gd name="T16" fmla="*/ 2147483647 w 16"/>
                <a:gd name="T17" fmla="*/ 0 h 28"/>
                <a:gd name="T18" fmla="*/ 2147483647 w 16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8"/>
                <a:gd name="T32" fmla="*/ 16 w 1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8">
                  <a:moveTo>
                    <a:pt x="2" y="0"/>
                  </a:moveTo>
                  <a:lnTo>
                    <a:pt x="16" y="3"/>
                  </a:lnTo>
                  <a:lnTo>
                    <a:pt x="16" y="6"/>
                  </a:lnTo>
                  <a:lnTo>
                    <a:pt x="16" y="14"/>
                  </a:lnTo>
                  <a:lnTo>
                    <a:pt x="16" y="22"/>
                  </a:lnTo>
                  <a:lnTo>
                    <a:pt x="13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0" name="Freeform 185"/>
            <p:cNvSpPr>
              <a:spLocks/>
            </p:cNvSpPr>
            <p:nvPr/>
          </p:nvSpPr>
          <p:spPr bwMode="auto">
            <a:xfrm>
              <a:off x="3781425" y="2943226"/>
              <a:ext cx="17462" cy="38100"/>
            </a:xfrm>
            <a:custGeom>
              <a:avLst/>
              <a:gdLst>
                <a:gd name="T0" fmla="*/ 0 w 11"/>
                <a:gd name="T1" fmla="*/ 0 h 24"/>
                <a:gd name="T2" fmla="*/ 2147483647 w 11"/>
                <a:gd name="T3" fmla="*/ 0 h 24"/>
                <a:gd name="T4" fmla="*/ 2147483647 w 11"/>
                <a:gd name="T5" fmla="*/ 2147483647 h 24"/>
                <a:gd name="T6" fmla="*/ 2147483647 w 11"/>
                <a:gd name="T7" fmla="*/ 2147483647 h 24"/>
                <a:gd name="T8" fmla="*/ 2147483647 w 11"/>
                <a:gd name="T9" fmla="*/ 2147483647 h 24"/>
                <a:gd name="T10" fmla="*/ 2147483647 w 11"/>
                <a:gd name="T11" fmla="*/ 2147483647 h 24"/>
                <a:gd name="T12" fmla="*/ 2147483647 w 11"/>
                <a:gd name="T13" fmla="*/ 2147483647 h 24"/>
                <a:gd name="T14" fmla="*/ 0 w 11"/>
                <a:gd name="T15" fmla="*/ 2147483647 h 24"/>
                <a:gd name="T16" fmla="*/ 0 w 11"/>
                <a:gd name="T17" fmla="*/ 0 h 24"/>
                <a:gd name="T18" fmla="*/ 0 w 11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4"/>
                <a:gd name="T32" fmla="*/ 11 w 1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4">
                  <a:moveTo>
                    <a:pt x="0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4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1" name="Freeform 186"/>
            <p:cNvSpPr>
              <a:spLocks/>
            </p:cNvSpPr>
            <p:nvPr/>
          </p:nvSpPr>
          <p:spPr bwMode="auto">
            <a:xfrm>
              <a:off x="3833813" y="2943226"/>
              <a:ext cx="20637" cy="42863"/>
            </a:xfrm>
            <a:custGeom>
              <a:avLst/>
              <a:gdLst>
                <a:gd name="T0" fmla="*/ 0 w 13"/>
                <a:gd name="T1" fmla="*/ 0 h 27"/>
                <a:gd name="T2" fmla="*/ 2147483647 w 13"/>
                <a:gd name="T3" fmla="*/ 0 h 27"/>
                <a:gd name="T4" fmla="*/ 2147483647 w 13"/>
                <a:gd name="T5" fmla="*/ 2147483647 h 27"/>
                <a:gd name="T6" fmla="*/ 2147483647 w 13"/>
                <a:gd name="T7" fmla="*/ 2147483647 h 27"/>
                <a:gd name="T8" fmla="*/ 2147483647 w 13"/>
                <a:gd name="T9" fmla="*/ 2147483647 h 27"/>
                <a:gd name="T10" fmla="*/ 2147483647 w 13"/>
                <a:gd name="T11" fmla="*/ 2147483647 h 27"/>
                <a:gd name="T12" fmla="*/ 2147483647 w 13"/>
                <a:gd name="T13" fmla="*/ 2147483647 h 27"/>
                <a:gd name="T14" fmla="*/ 0 w 13"/>
                <a:gd name="T15" fmla="*/ 2147483647 h 27"/>
                <a:gd name="T16" fmla="*/ 0 w 13"/>
                <a:gd name="T17" fmla="*/ 0 h 27"/>
                <a:gd name="T18" fmla="*/ 0 w 1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"/>
                <a:gd name="T32" fmla="*/ 13 w 1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">
                  <a:moveTo>
                    <a:pt x="0" y="0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2" name="Freeform 187"/>
            <p:cNvSpPr>
              <a:spLocks/>
            </p:cNvSpPr>
            <p:nvPr/>
          </p:nvSpPr>
          <p:spPr bwMode="auto">
            <a:xfrm>
              <a:off x="3884613" y="2933701"/>
              <a:ext cx="22225" cy="44450"/>
            </a:xfrm>
            <a:custGeom>
              <a:avLst/>
              <a:gdLst>
                <a:gd name="T0" fmla="*/ 0 w 14"/>
                <a:gd name="T1" fmla="*/ 2147483647 h 28"/>
                <a:gd name="T2" fmla="*/ 2147483647 w 14"/>
                <a:gd name="T3" fmla="*/ 0 h 28"/>
                <a:gd name="T4" fmla="*/ 2147483647 w 14"/>
                <a:gd name="T5" fmla="*/ 2147483647 h 28"/>
                <a:gd name="T6" fmla="*/ 2147483647 w 14"/>
                <a:gd name="T7" fmla="*/ 2147483647 h 28"/>
                <a:gd name="T8" fmla="*/ 2147483647 w 14"/>
                <a:gd name="T9" fmla="*/ 2147483647 h 28"/>
                <a:gd name="T10" fmla="*/ 2147483647 w 14"/>
                <a:gd name="T11" fmla="*/ 2147483647 h 28"/>
                <a:gd name="T12" fmla="*/ 2147483647 w 14"/>
                <a:gd name="T13" fmla="*/ 2147483647 h 28"/>
                <a:gd name="T14" fmla="*/ 2147483647 w 14"/>
                <a:gd name="T15" fmla="*/ 2147483647 h 28"/>
                <a:gd name="T16" fmla="*/ 0 w 14"/>
                <a:gd name="T17" fmla="*/ 2147483647 h 28"/>
                <a:gd name="T18" fmla="*/ 0 w 14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8"/>
                <a:gd name="T32" fmla="*/ 14 w 1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8">
                  <a:moveTo>
                    <a:pt x="0" y="3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1" y="28"/>
                  </a:lnTo>
                  <a:lnTo>
                    <a:pt x="3" y="2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3" name="Freeform 188"/>
            <p:cNvSpPr>
              <a:spLocks/>
            </p:cNvSpPr>
            <p:nvPr/>
          </p:nvSpPr>
          <p:spPr bwMode="auto">
            <a:xfrm>
              <a:off x="3937000" y="2921001"/>
              <a:ext cx="20637" cy="42863"/>
            </a:xfrm>
            <a:custGeom>
              <a:avLst/>
              <a:gdLst>
                <a:gd name="T0" fmla="*/ 0 w 13"/>
                <a:gd name="T1" fmla="*/ 2147483647 h 27"/>
                <a:gd name="T2" fmla="*/ 2147483647 w 13"/>
                <a:gd name="T3" fmla="*/ 0 h 27"/>
                <a:gd name="T4" fmla="*/ 2147483647 w 13"/>
                <a:gd name="T5" fmla="*/ 2147483647 h 27"/>
                <a:gd name="T6" fmla="*/ 2147483647 w 13"/>
                <a:gd name="T7" fmla="*/ 2147483647 h 27"/>
                <a:gd name="T8" fmla="*/ 2147483647 w 13"/>
                <a:gd name="T9" fmla="*/ 2147483647 h 27"/>
                <a:gd name="T10" fmla="*/ 2147483647 w 13"/>
                <a:gd name="T11" fmla="*/ 2147483647 h 27"/>
                <a:gd name="T12" fmla="*/ 2147483647 w 13"/>
                <a:gd name="T13" fmla="*/ 2147483647 h 27"/>
                <a:gd name="T14" fmla="*/ 0 w 13"/>
                <a:gd name="T15" fmla="*/ 2147483647 h 27"/>
                <a:gd name="T16" fmla="*/ 0 w 13"/>
                <a:gd name="T17" fmla="*/ 2147483647 h 27"/>
                <a:gd name="T18" fmla="*/ 0 w 13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"/>
                <a:gd name="T32" fmla="*/ 13 w 1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">
                  <a:moveTo>
                    <a:pt x="0" y="3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13" y="11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4" name="Freeform 189"/>
            <p:cNvSpPr>
              <a:spLocks/>
            </p:cNvSpPr>
            <p:nvPr/>
          </p:nvSpPr>
          <p:spPr bwMode="auto">
            <a:xfrm>
              <a:off x="3738563" y="2779713"/>
              <a:ext cx="34925" cy="55563"/>
            </a:xfrm>
            <a:custGeom>
              <a:avLst/>
              <a:gdLst>
                <a:gd name="T0" fmla="*/ 2147483647 w 22"/>
                <a:gd name="T1" fmla="*/ 2147483647 h 35"/>
                <a:gd name="T2" fmla="*/ 2147483647 w 22"/>
                <a:gd name="T3" fmla="*/ 2147483647 h 35"/>
                <a:gd name="T4" fmla="*/ 2147483647 w 22"/>
                <a:gd name="T5" fmla="*/ 2147483647 h 35"/>
                <a:gd name="T6" fmla="*/ 2147483647 w 22"/>
                <a:gd name="T7" fmla="*/ 2147483647 h 35"/>
                <a:gd name="T8" fmla="*/ 2147483647 w 22"/>
                <a:gd name="T9" fmla="*/ 2147483647 h 35"/>
                <a:gd name="T10" fmla="*/ 2147483647 w 22"/>
                <a:gd name="T11" fmla="*/ 0 h 35"/>
                <a:gd name="T12" fmla="*/ 2147483647 w 22"/>
                <a:gd name="T13" fmla="*/ 0 h 35"/>
                <a:gd name="T14" fmla="*/ 2147483647 w 22"/>
                <a:gd name="T15" fmla="*/ 2147483647 h 35"/>
                <a:gd name="T16" fmla="*/ 0 w 22"/>
                <a:gd name="T17" fmla="*/ 2147483647 h 35"/>
                <a:gd name="T18" fmla="*/ 0 w 22"/>
                <a:gd name="T19" fmla="*/ 2147483647 h 35"/>
                <a:gd name="T20" fmla="*/ 2147483647 w 22"/>
                <a:gd name="T21" fmla="*/ 2147483647 h 35"/>
                <a:gd name="T22" fmla="*/ 2147483647 w 22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5"/>
                <a:gd name="T38" fmla="*/ 22 w 2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5">
                  <a:moveTo>
                    <a:pt x="8" y="35"/>
                  </a:moveTo>
                  <a:lnTo>
                    <a:pt x="22" y="33"/>
                  </a:lnTo>
                  <a:lnTo>
                    <a:pt x="19" y="27"/>
                  </a:lnTo>
                  <a:lnTo>
                    <a:pt x="19" y="1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5" name="Freeform 190"/>
            <p:cNvSpPr>
              <a:spLocks/>
            </p:cNvSpPr>
            <p:nvPr/>
          </p:nvSpPr>
          <p:spPr bwMode="auto">
            <a:xfrm>
              <a:off x="3798888" y="2762251"/>
              <a:ext cx="34925" cy="60325"/>
            </a:xfrm>
            <a:custGeom>
              <a:avLst/>
              <a:gdLst>
                <a:gd name="T0" fmla="*/ 2147483647 w 22"/>
                <a:gd name="T1" fmla="*/ 2147483647 h 38"/>
                <a:gd name="T2" fmla="*/ 2147483647 w 22"/>
                <a:gd name="T3" fmla="*/ 2147483647 h 38"/>
                <a:gd name="T4" fmla="*/ 2147483647 w 22"/>
                <a:gd name="T5" fmla="*/ 2147483647 h 38"/>
                <a:gd name="T6" fmla="*/ 2147483647 w 22"/>
                <a:gd name="T7" fmla="*/ 2147483647 h 38"/>
                <a:gd name="T8" fmla="*/ 2147483647 w 22"/>
                <a:gd name="T9" fmla="*/ 2147483647 h 38"/>
                <a:gd name="T10" fmla="*/ 2147483647 w 22"/>
                <a:gd name="T11" fmla="*/ 2147483647 h 38"/>
                <a:gd name="T12" fmla="*/ 2147483647 w 22"/>
                <a:gd name="T13" fmla="*/ 0 h 38"/>
                <a:gd name="T14" fmla="*/ 2147483647 w 22"/>
                <a:gd name="T15" fmla="*/ 2147483647 h 38"/>
                <a:gd name="T16" fmla="*/ 0 w 22"/>
                <a:gd name="T17" fmla="*/ 2147483647 h 38"/>
                <a:gd name="T18" fmla="*/ 0 w 22"/>
                <a:gd name="T19" fmla="*/ 2147483647 h 38"/>
                <a:gd name="T20" fmla="*/ 2147483647 w 22"/>
                <a:gd name="T21" fmla="*/ 2147483647 h 38"/>
                <a:gd name="T22" fmla="*/ 2147483647 w 22"/>
                <a:gd name="T23" fmla="*/ 2147483647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8"/>
                <a:gd name="T38" fmla="*/ 22 w 2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8">
                  <a:moveTo>
                    <a:pt x="8" y="38"/>
                  </a:moveTo>
                  <a:lnTo>
                    <a:pt x="22" y="35"/>
                  </a:lnTo>
                  <a:lnTo>
                    <a:pt x="22" y="30"/>
                  </a:lnTo>
                  <a:lnTo>
                    <a:pt x="22" y="22"/>
                  </a:lnTo>
                  <a:lnTo>
                    <a:pt x="22" y="8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6" name="Freeform 191"/>
            <p:cNvSpPr>
              <a:spLocks/>
            </p:cNvSpPr>
            <p:nvPr/>
          </p:nvSpPr>
          <p:spPr bwMode="auto">
            <a:xfrm>
              <a:off x="3867150" y="2762251"/>
              <a:ext cx="30162" cy="60325"/>
            </a:xfrm>
            <a:custGeom>
              <a:avLst/>
              <a:gdLst>
                <a:gd name="T0" fmla="*/ 0 w 19"/>
                <a:gd name="T1" fmla="*/ 2147483647 h 38"/>
                <a:gd name="T2" fmla="*/ 2147483647 w 19"/>
                <a:gd name="T3" fmla="*/ 2147483647 h 38"/>
                <a:gd name="T4" fmla="*/ 2147483647 w 19"/>
                <a:gd name="T5" fmla="*/ 2147483647 h 38"/>
                <a:gd name="T6" fmla="*/ 2147483647 w 19"/>
                <a:gd name="T7" fmla="*/ 2147483647 h 38"/>
                <a:gd name="T8" fmla="*/ 2147483647 w 19"/>
                <a:gd name="T9" fmla="*/ 2147483647 h 38"/>
                <a:gd name="T10" fmla="*/ 2147483647 w 19"/>
                <a:gd name="T11" fmla="*/ 2147483647 h 38"/>
                <a:gd name="T12" fmla="*/ 2147483647 w 19"/>
                <a:gd name="T13" fmla="*/ 0 h 38"/>
                <a:gd name="T14" fmla="*/ 2147483647 w 19"/>
                <a:gd name="T15" fmla="*/ 0 h 38"/>
                <a:gd name="T16" fmla="*/ 2147483647 w 19"/>
                <a:gd name="T17" fmla="*/ 0 h 38"/>
                <a:gd name="T18" fmla="*/ 2147483647 w 19"/>
                <a:gd name="T19" fmla="*/ 2147483647 h 38"/>
                <a:gd name="T20" fmla="*/ 0 w 19"/>
                <a:gd name="T21" fmla="*/ 2147483647 h 38"/>
                <a:gd name="T22" fmla="*/ 0 w 19"/>
                <a:gd name="T23" fmla="*/ 2147483647 h 38"/>
                <a:gd name="T24" fmla="*/ 0 w 19"/>
                <a:gd name="T25" fmla="*/ 2147483647 h 38"/>
                <a:gd name="T26" fmla="*/ 0 w 19"/>
                <a:gd name="T27" fmla="*/ 2147483647 h 38"/>
                <a:gd name="T28" fmla="*/ 0 w 19"/>
                <a:gd name="T29" fmla="*/ 2147483647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38"/>
                <a:gd name="T47" fmla="*/ 19 w 19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38">
                  <a:moveTo>
                    <a:pt x="0" y="38"/>
                  </a:moveTo>
                  <a:lnTo>
                    <a:pt x="14" y="38"/>
                  </a:lnTo>
                  <a:lnTo>
                    <a:pt x="14" y="30"/>
                  </a:lnTo>
                  <a:lnTo>
                    <a:pt x="17" y="22"/>
                  </a:lnTo>
                  <a:lnTo>
                    <a:pt x="19" y="8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7" name="Freeform 192"/>
            <p:cNvSpPr>
              <a:spLocks/>
            </p:cNvSpPr>
            <p:nvPr/>
          </p:nvSpPr>
          <p:spPr bwMode="auto">
            <a:xfrm>
              <a:off x="3922713" y="2779713"/>
              <a:ext cx="30162" cy="55563"/>
            </a:xfrm>
            <a:custGeom>
              <a:avLst/>
              <a:gdLst>
                <a:gd name="T0" fmla="*/ 0 w 19"/>
                <a:gd name="T1" fmla="*/ 2147483647 h 35"/>
                <a:gd name="T2" fmla="*/ 2147483647 w 19"/>
                <a:gd name="T3" fmla="*/ 2147483647 h 35"/>
                <a:gd name="T4" fmla="*/ 2147483647 w 19"/>
                <a:gd name="T5" fmla="*/ 2147483647 h 35"/>
                <a:gd name="T6" fmla="*/ 2147483647 w 19"/>
                <a:gd name="T7" fmla="*/ 2147483647 h 35"/>
                <a:gd name="T8" fmla="*/ 2147483647 w 19"/>
                <a:gd name="T9" fmla="*/ 2147483647 h 35"/>
                <a:gd name="T10" fmla="*/ 2147483647 w 19"/>
                <a:gd name="T11" fmla="*/ 2147483647 h 35"/>
                <a:gd name="T12" fmla="*/ 2147483647 w 19"/>
                <a:gd name="T13" fmla="*/ 0 h 35"/>
                <a:gd name="T14" fmla="*/ 2147483647 w 19"/>
                <a:gd name="T15" fmla="*/ 2147483647 h 35"/>
                <a:gd name="T16" fmla="*/ 2147483647 w 19"/>
                <a:gd name="T17" fmla="*/ 2147483647 h 35"/>
                <a:gd name="T18" fmla="*/ 2147483647 w 19"/>
                <a:gd name="T19" fmla="*/ 2147483647 h 35"/>
                <a:gd name="T20" fmla="*/ 0 w 19"/>
                <a:gd name="T21" fmla="*/ 2147483647 h 35"/>
                <a:gd name="T22" fmla="*/ 0 w 1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35"/>
                <a:gd name="T38" fmla="*/ 19 w 1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35">
                  <a:moveTo>
                    <a:pt x="0" y="33"/>
                  </a:moveTo>
                  <a:lnTo>
                    <a:pt x="14" y="35"/>
                  </a:lnTo>
                  <a:lnTo>
                    <a:pt x="14" y="30"/>
                  </a:lnTo>
                  <a:lnTo>
                    <a:pt x="17" y="19"/>
                  </a:lnTo>
                  <a:lnTo>
                    <a:pt x="19" y="8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8" name="Freeform 193"/>
            <p:cNvSpPr>
              <a:spLocks/>
            </p:cNvSpPr>
            <p:nvPr/>
          </p:nvSpPr>
          <p:spPr bwMode="auto">
            <a:xfrm>
              <a:off x="3863975" y="2847976"/>
              <a:ext cx="55562" cy="69850"/>
            </a:xfrm>
            <a:custGeom>
              <a:avLst/>
              <a:gdLst>
                <a:gd name="T0" fmla="*/ 2147483647 w 35"/>
                <a:gd name="T1" fmla="*/ 2147483647 h 44"/>
                <a:gd name="T2" fmla="*/ 2147483647 w 35"/>
                <a:gd name="T3" fmla="*/ 2147483647 h 44"/>
                <a:gd name="T4" fmla="*/ 2147483647 w 35"/>
                <a:gd name="T5" fmla="*/ 2147483647 h 44"/>
                <a:gd name="T6" fmla="*/ 2147483647 w 35"/>
                <a:gd name="T7" fmla="*/ 2147483647 h 44"/>
                <a:gd name="T8" fmla="*/ 2147483647 w 35"/>
                <a:gd name="T9" fmla="*/ 2147483647 h 44"/>
                <a:gd name="T10" fmla="*/ 0 w 35"/>
                <a:gd name="T11" fmla="*/ 2147483647 h 44"/>
                <a:gd name="T12" fmla="*/ 0 w 35"/>
                <a:gd name="T13" fmla="*/ 2147483647 h 44"/>
                <a:gd name="T14" fmla="*/ 2147483647 w 35"/>
                <a:gd name="T15" fmla="*/ 2147483647 h 44"/>
                <a:gd name="T16" fmla="*/ 2147483647 w 35"/>
                <a:gd name="T17" fmla="*/ 2147483647 h 44"/>
                <a:gd name="T18" fmla="*/ 2147483647 w 35"/>
                <a:gd name="T19" fmla="*/ 2147483647 h 44"/>
                <a:gd name="T20" fmla="*/ 2147483647 w 35"/>
                <a:gd name="T21" fmla="*/ 2147483647 h 44"/>
                <a:gd name="T22" fmla="*/ 2147483647 w 35"/>
                <a:gd name="T23" fmla="*/ 2147483647 h 44"/>
                <a:gd name="T24" fmla="*/ 2147483647 w 35"/>
                <a:gd name="T25" fmla="*/ 2147483647 h 44"/>
                <a:gd name="T26" fmla="*/ 2147483647 w 35"/>
                <a:gd name="T27" fmla="*/ 2147483647 h 44"/>
                <a:gd name="T28" fmla="*/ 2147483647 w 35"/>
                <a:gd name="T29" fmla="*/ 2147483647 h 44"/>
                <a:gd name="T30" fmla="*/ 2147483647 w 35"/>
                <a:gd name="T31" fmla="*/ 2147483647 h 44"/>
                <a:gd name="T32" fmla="*/ 2147483647 w 35"/>
                <a:gd name="T33" fmla="*/ 2147483647 h 44"/>
                <a:gd name="T34" fmla="*/ 2147483647 w 35"/>
                <a:gd name="T35" fmla="*/ 2147483647 h 44"/>
                <a:gd name="T36" fmla="*/ 2147483647 w 35"/>
                <a:gd name="T37" fmla="*/ 0 h 44"/>
                <a:gd name="T38" fmla="*/ 2147483647 w 35"/>
                <a:gd name="T39" fmla="*/ 0 h 44"/>
                <a:gd name="T40" fmla="*/ 2147483647 w 35"/>
                <a:gd name="T41" fmla="*/ 2147483647 h 44"/>
                <a:gd name="T42" fmla="*/ 2147483647 w 35"/>
                <a:gd name="T43" fmla="*/ 2147483647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44"/>
                <a:gd name="T68" fmla="*/ 35 w 35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44">
                  <a:moveTo>
                    <a:pt x="10" y="3"/>
                  </a:moveTo>
                  <a:lnTo>
                    <a:pt x="8" y="3"/>
                  </a:lnTo>
                  <a:lnTo>
                    <a:pt x="8" y="6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8" y="44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7" y="36"/>
                  </a:lnTo>
                  <a:lnTo>
                    <a:pt x="29" y="30"/>
                  </a:lnTo>
                  <a:lnTo>
                    <a:pt x="32" y="22"/>
                  </a:lnTo>
                  <a:lnTo>
                    <a:pt x="35" y="17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9" name="Freeform 194"/>
            <p:cNvSpPr>
              <a:spLocks/>
            </p:cNvSpPr>
            <p:nvPr/>
          </p:nvSpPr>
          <p:spPr bwMode="auto">
            <a:xfrm>
              <a:off x="3471863" y="2419351"/>
              <a:ext cx="757237" cy="523875"/>
            </a:xfrm>
            <a:custGeom>
              <a:avLst/>
              <a:gdLst>
                <a:gd name="T0" fmla="*/ 2147483647 w 477"/>
                <a:gd name="T1" fmla="*/ 2147483647 h 330"/>
                <a:gd name="T2" fmla="*/ 2147483647 w 477"/>
                <a:gd name="T3" fmla="*/ 2147483647 h 330"/>
                <a:gd name="T4" fmla="*/ 2147483647 w 477"/>
                <a:gd name="T5" fmla="*/ 2147483647 h 330"/>
                <a:gd name="T6" fmla="*/ 2147483647 w 477"/>
                <a:gd name="T7" fmla="*/ 2147483647 h 330"/>
                <a:gd name="T8" fmla="*/ 2147483647 w 477"/>
                <a:gd name="T9" fmla="*/ 2147483647 h 330"/>
                <a:gd name="T10" fmla="*/ 2147483647 w 477"/>
                <a:gd name="T11" fmla="*/ 2147483647 h 330"/>
                <a:gd name="T12" fmla="*/ 2147483647 w 477"/>
                <a:gd name="T13" fmla="*/ 2147483647 h 330"/>
                <a:gd name="T14" fmla="*/ 2147483647 w 477"/>
                <a:gd name="T15" fmla="*/ 2147483647 h 330"/>
                <a:gd name="T16" fmla="*/ 2147483647 w 477"/>
                <a:gd name="T17" fmla="*/ 2147483647 h 330"/>
                <a:gd name="T18" fmla="*/ 2147483647 w 477"/>
                <a:gd name="T19" fmla="*/ 2147483647 h 330"/>
                <a:gd name="T20" fmla="*/ 2147483647 w 477"/>
                <a:gd name="T21" fmla="*/ 2147483647 h 330"/>
                <a:gd name="T22" fmla="*/ 2147483647 w 477"/>
                <a:gd name="T23" fmla="*/ 0 h 330"/>
                <a:gd name="T24" fmla="*/ 2147483647 w 477"/>
                <a:gd name="T25" fmla="*/ 0 h 330"/>
                <a:gd name="T26" fmla="*/ 2147483647 w 477"/>
                <a:gd name="T27" fmla="*/ 2147483647 h 330"/>
                <a:gd name="T28" fmla="*/ 2147483647 w 477"/>
                <a:gd name="T29" fmla="*/ 2147483647 h 330"/>
                <a:gd name="T30" fmla="*/ 2147483647 w 477"/>
                <a:gd name="T31" fmla="*/ 2147483647 h 330"/>
                <a:gd name="T32" fmla="*/ 2147483647 w 477"/>
                <a:gd name="T33" fmla="*/ 2147483647 h 330"/>
                <a:gd name="T34" fmla="*/ 2147483647 w 477"/>
                <a:gd name="T35" fmla="*/ 2147483647 h 330"/>
                <a:gd name="T36" fmla="*/ 2147483647 w 477"/>
                <a:gd name="T37" fmla="*/ 2147483647 h 330"/>
                <a:gd name="T38" fmla="*/ 2147483647 w 477"/>
                <a:gd name="T39" fmla="*/ 2147483647 h 330"/>
                <a:gd name="T40" fmla="*/ 2147483647 w 477"/>
                <a:gd name="T41" fmla="*/ 2147483647 h 330"/>
                <a:gd name="T42" fmla="*/ 2147483647 w 477"/>
                <a:gd name="T43" fmla="*/ 2147483647 h 330"/>
                <a:gd name="T44" fmla="*/ 2147483647 w 477"/>
                <a:gd name="T45" fmla="*/ 2147483647 h 330"/>
                <a:gd name="T46" fmla="*/ 2147483647 w 477"/>
                <a:gd name="T47" fmla="*/ 2147483647 h 330"/>
                <a:gd name="T48" fmla="*/ 2147483647 w 477"/>
                <a:gd name="T49" fmla="*/ 2147483647 h 330"/>
                <a:gd name="T50" fmla="*/ 2147483647 w 477"/>
                <a:gd name="T51" fmla="*/ 2147483647 h 330"/>
                <a:gd name="T52" fmla="*/ 2147483647 w 477"/>
                <a:gd name="T53" fmla="*/ 2147483647 h 330"/>
                <a:gd name="T54" fmla="*/ 2147483647 w 477"/>
                <a:gd name="T55" fmla="*/ 2147483647 h 330"/>
                <a:gd name="T56" fmla="*/ 2147483647 w 477"/>
                <a:gd name="T57" fmla="*/ 2147483647 h 330"/>
                <a:gd name="T58" fmla="*/ 2147483647 w 477"/>
                <a:gd name="T59" fmla="*/ 2147483647 h 330"/>
                <a:gd name="T60" fmla="*/ 2147483647 w 477"/>
                <a:gd name="T61" fmla="*/ 2147483647 h 330"/>
                <a:gd name="T62" fmla="*/ 2147483647 w 477"/>
                <a:gd name="T63" fmla="*/ 2147483647 h 330"/>
                <a:gd name="T64" fmla="*/ 2147483647 w 477"/>
                <a:gd name="T65" fmla="*/ 2147483647 h 330"/>
                <a:gd name="T66" fmla="*/ 2147483647 w 477"/>
                <a:gd name="T67" fmla="*/ 2147483647 h 330"/>
                <a:gd name="T68" fmla="*/ 2147483647 w 477"/>
                <a:gd name="T69" fmla="*/ 2147483647 h 330"/>
                <a:gd name="T70" fmla="*/ 2147483647 w 477"/>
                <a:gd name="T71" fmla="*/ 2147483647 h 330"/>
                <a:gd name="T72" fmla="*/ 2147483647 w 477"/>
                <a:gd name="T73" fmla="*/ 2147483647 h 330"/>
                <a:gd name="T74" fmla="*/ 2147483647 w 477"/>
                <a:gd name="T75" fmla="*/ 2147483647 h 330"/>
                <a:gd name="T76" fmla="*/ 2147483647 w 477"/>
                <a:gd name="T77" fmla="*/ 2147483647 h 330"/>
                <a:gd name="T78" fmla="*/ 2147483647 w 477"/>
                <a:gd name="T79" fmla="*/ 2147483647 h 330"/>
                <a:gd name="T80" fmla="*/ 2147483647 w 477"/>
                <a:gd name="T81" fmla="*/ 2147483647 h 330"/>
                <a:gd name="T82" fmla="*/ 2147483647 w 477"/>
                <a:gd name="T83" fmla="*/ 2147483647 h 330"/>
                <a:gd name="T84" fmla="*/ 2147483647 w 477"/>
                <a:gd name="T85" fmla="*/ 2147483647 h 330"/>
                <a:gd name="T86" fmla="*/ 2147483647 w 477"/>
                <a:gd name="T87" fmla="*/ 2147483647 h 330"/>
                <a:gd name="T88" fmla="*/ 2147483647 w 477"/>
                <a:gd name="T89" fmla="*/ 2147483647 h 330"/>
                <a:gd name="T90" fmla="*/ 2147483647 w 477"/>
                <a:gd name="T91" fmla="*/ 2147483647 h 330"/>
                <a:gd name="T92" fmla="*/ 2147483647 w 477"/>
                <a:gd name="T93" fmla="*/ 2147483647 h 330"/>
                <a:gd name="T94" fmla="*/ 2147483647 w 477"/>
                <a:gd name="T95" fmla="*/ 2147483647 h 330"/>
                <a:gd name="T96" fmla="*/ 2147483647 w 477"/>
                <a:gd name="T97" fmla="*/ 2147483647 h 330"/>
                <a:gd name="T98" fmla="*/ 2147483647 w 477"/>
                <a:gd name="T99" fmla="*/ 2147483647 h 330"/>
                <a:gd name="T100" fmla="*/ 2147483647 w 477"/>
                <a:gd name="T101" fmla="*/ 2147483647 h 330"/>
                <a:gd name="T102" fmla="*/ 2147483647 w 477"/>
                <a:gd name="T103" fmla="*/ 2147483647 h 330"/>
                <a:gd name="T104" fmla="*/ 2147483647 w 477"/>
                <a:gd name="T105" fmla="*/ 2147483647 h 330"/>
                <a:gd name="T106" fmla="*/ 2147483647 w 477"/>
                <a:gd name="T107" fmla="*/ 2147483647 h 330"/>
                <a:gd name="T108" fmla="*/ 0 w 477"/>
                <a:gd name="T109" fmla="*/ 2147483647 h 330"/>
                <a:gd name="T110" fmla="*/ 0 w 477"/>
                <a:gd name="T111" fmla="*/ 2147483647 h 330"/>
                <a:gd name="T112" fmla="*/ 2147483647 w 477"/>
                <a:gd name="T113" fmla="*/ 2147483647 h 330"/>
                <a:gd name="T114" fmla="*/ 2147483647 w 477"/>
                <a:gd name="T115" fmla="*/ 2147483647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7"/>
                <a:gd name="T175" fmla="*/ 0 h 330"/>
                <a:gd name="T176" fmla="*/ 477 w 477"/>
                <a:gd name="T177" fmla="*/ 330 h 3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7" h="330">
                  <a:moveTo>
                    <a:pt x="101" y="284"/>
                  </a:moveTo>
                  <a:lnTo>
                    <a:pt x="101" y="281"/>
                  </a:lnTo>
                  <a:lnTo>
                    <a:pt x="103" y="279"/>
                  </a:lnTo>
                  <a:lnTo>
                    <a:pt x="109" y="276"/>
                  </a:lnTo>
                  <a:lnTo>
                    <a:pt x="117" y="270"/>
                  </a:lnTo>
                  <a:lnTo>
                    <a:pt x="125" y="265"/>
                  </a:lnTo>
                  <a:lnTo>
                    <a:pt x="138" y="257"/>
                  </a:lnTo>
                  <a:lnTo>
                    <a:pt x="152" y="251"/>
                  </a:lnTo>
                  <a:lnTo>
                    <a:pt x="171" y="246"/>
                  </a:lnTo>
                  <a:lnTo>
                    <a:pt x="190" y="238"/>
                  </a:lnTo>
                  <a:lnTo>
                    <a:pt x="211" y="233"/>
                  </a:lnTo>
                  <a:lnTo>
                    <a:pt x="233" y="224"/>
                  </a:lnTo>
                  <a:lnTo>
                    <a:pt x="260" y="222"/>
                  </a:lnTo>
                  <a:lnTo>
                    <a:pt x="284" y="216"/>
                  </a:lnTo>
                  <a:lnTo>
                    <a:pt x="317" y="216"/>
                  </a:lnTo>
                  <a:lnTo>
                    <a:pt x="347" y="216"/>
                  </a:lnTo>
                  <a:lnTo>
                    <a:pt x="382" y="219"/>
                  </a:lnTo>
                  <a:lnTo>
                    <a:pt x="393" y="205"/>
                  </a:lnTo>
                  <a:lnTo>
                    <a:pt x="395" y="203"/>
                  </a:lnTo>
                  <a:lnTo>
                    <a:pt x="401" y="203"/>
                  </a:lnTo>
                  <a:lnTo>
                    <a:pt x="409" y="200"/>
                  </a:lnTo>
                  <a:lnTo>
                    <a:pt x="420" y="197"/>
                  </a:lnTo>
                  <a:lnTo>
                    <a:pt x="431" y="192"/>
                  </a:lnTo>
                  <a:lnTo>
                    <a:pt x="441" y="187"/>
                  </a:lnTo>
                  <a:lnTo>
                    <a:pt x="452" y="178"/>
                  </a:lnTo>
                  <a:lnTo>
                    <a:pt x="463" y="170"/>
                  </a:lnTo>
                  <a:lnTo>
                    <a:pt x="466" y="157"/>
                  </a:lnTo>
                  <a:lnTo>
                    <a:pt x="471" y="146"/>
                  </a:lnTo>
                  <a:lnTo>
                    <a:pt x="474" y="135"/>
                  </a:lnTo>
                  <a:lnTo>
                    <a:pt x="477" y="124"/>
                  </a:lnTo>
                  <a:lnTo>
                    <a:pt x="477" y="114"/>
                  </a:lnTo>
                  <a:lnTo>
                    <a:pt x="477" y="103"/>
                  </a:lnTo>
                  <a:lnTo>
                    <a:pt x="471" y="95"/>
                  </a:lnTo>
                  <a:lnTo>
                    <a:pt x="471" y="84"/>
                  </a:lnTo>
                  <a:lnTo>
                    <a:pt x="463" y="73"/>
                  </a:lnTo>
                  <a:lnTo>
                    <a:pt x="458" y="62"/>
                  </a:lnTo>
                  <a:lnTo>
                    <a:pt x="449" y="54"/>
                  </a:lnTo>
                  <a:lnTo>
                    <a:pt x="441" y="43"/>
                  </a:lnTo>
                  <a:lnTo>
                    <a:pt x="428" y="35"/>
                  </a:lnTo>
                  <a:lnTo>
                    <a:pt x="417" y="27"/>
                  </a:lnTo>
                  <a:lnTo>
                    <a:pt x="401" y="16"/>
                  </a:lnTo>
                  <a:lnTo>
                    <a:pt x="385" y="11"/>
                  </a:lnTo>
                  <a:lnTo>
                    <a:pt x="379" y="8"/>
                  </a:lnTo>
                  <a:lnTo>
                    <a:pt x="371" y="5"/>
                  </a:lnTo>
                  <a:lnTo>
                    <a:pt x="363" y="3"/>
                  </a:lnTo>
                  <a:lnTo>
                    <a:pt x="357" y="3"/>
                  </a:lnTo>
                  <a:lnTo>
                    <a:pt x="349" y="0"/>
                  </a:lnTo>
                  <a:lnTo>
                    <a:pt x="341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0" y="0"/>
                  </a:lnTo>
                  <a:lnTo>
                    <a:pt x="314" y="0"/>
                  </a:lnTo>
                  <a:lnTo>
                    <a:pt x="306" y="0"/>
                  </a:lnTo>
                  <a:lnTo>
                    <a:pt x="303" y="0"/>
                  </a:lnTo>
                  <a:lnTo>
                    <a:pt x="298" y="0"/>
                  </a:lnTo>
                  <a:lnTo>
                    <a:pt x="295" y="3"/>
                  </a:lnTo>
                  <a:lnTo>
                    <a:pt x="301" y="3"/>
                  </a:lnTo>
                  <a:lnTo>
                    <a:pt x="306" y="3"/>
                  </a:lnTo>
                  <a:lnTo>
                    <a:pt x="314" y="3"/>
                  </a:lnTo>
                  <a:lnTo>
                    <a:pt x="322" y="5"/>
                  </a:lnTo>
                  <a:lnTo>
                    <a:pt x="333" y="8"/>
                  </a:lnTo>
                  <a:lnTo>
                    <a:pt x="344" y="11"/>
                  </a:lnTo>
                  <a:lnTo>
                    <a:pt x="357" y="16"/>
                  </a:lnTo>
                  <a:lnTo>
                    <a:pt x="368" y="19"/>
                  </a:lnTo>
                  <a:lnTo>
                    <a:pt x="379" y="27"/>
                  </a:lnTo>
                  <a:lnTo>
                    <a:pt x="390" y="32"/>
                  </a:lnTo>
                  <a:lnTo>
                    <a:pt x="401" y="41"/>
                  </a:lnTo>
                  <a:lnTo>
                    <a:pt x="409" y="49"/>
                  </a:lnTo>
                  <a:lnTo>
                    <a:pt x="417" y="59"/>
                  </a:lnTo>
                  <a:lnTo>
                    <a:pt x="422" y="70"/>
                  </a:lnTo>
                  <a:lnTo>
                    <a:pt x="428" y="84"/>
                  </a:lnTo>
                  <a:lnTo>
                    <a:pt x="428" y="92"/>
                  </a:lnTo>
                  <a:lnTo>
                    <a:pt x="428" y="103"/>
                  </a:lnTo>
                  <a:lnTo>
                    <a:pt x="428" y="111"/>
                  </a:lnTo>
                  <a:lnTo>
                    <a:pt x="428" y="119"/>
                  </a:lnTo>
                  <a:lnTo>
                    <a:pt x="425" y="127"/>
                  </a:lnTo>
                  <a:lnTo>
                    <a:pt x="425" y="135"/>
                  </a:lnTo>
                  <a:lnTo>
                    <a:pt x="422" y="143"/>
                  </a:lnTo>
                  <a:lnTo>
                    <a:pt x="420" y="151"/>
                  </a:lnTo>
                  <a:lnTo>
                    <a:pt x="417" y="157"/>
                  </a:lnTo>
                  <a:lnTo>
                    <a:pt x="414" y="165"/>
                  </a:lnTo>
                  <a:lnTo>
                    <a:pt x="412" y="168"/>
                  </a:lnTo>
                  <a:lnTo>
                    <a:pt x="409" y="176"/>
                  </a:lnTo>
                  <a:lnTo>
                    <a:pt x="403" y="181"/>
                  </a:lnTo>
                  <a:lnTo>
                    <a:pt x="398" y="184"/>
                  </a:lnTo>
                  <a:lnTo>
                    <a:pt x="387" y="184"/>
                  </a:lnTo>
                  <a:lnTo>
                    <a:pt x="382" y="187"/>
                  </a:lnTo>
                  <a:lnTo>
                    <a:pt x="376" y="187"/>
                  </a:lnTo>
                  <a:lnTo>
                    <a:pt x="374" y="187"/>
                  </a:lnTo>
                  <a:lnTo>
                    <a:pt x="379" y="181"/>
                  </a:lnTo>
                  <a:lnTo>
                    <a:pt x="387" y="170"/>
                  </a:lnTo>
                  <a:lnTo>
                    <a:pt x="390" y="162"/>
                  </a:lnTo>
                  <a:lnTo>
                    <a:pt x="395" y="157"/>
                  </a:lnTo>
                  <a:lnTo>
                    <a:pt x="398" y="151"/>
                  </a:lnTo>
                  <a:lnTo>
                    <a:pt x="398" y="146"/>
                  </a:lnTo>
                  <a:lnTo>
                    <a:pt x="398" y="141"/>
                  </a:lnTo>
                  <a:lnTo>
                    <a:pt x="398" y="135"/>
                  </a:lnTo>
                  <a:lnTo>
                    <a:pt x="395" y="130"/>
                  </a:lnTo>
                  <a:lnTo>
                    <a:pt x="395" y="124"/>
                  </a:lnTo>
                  <a:lnTo>
                    <a:pt x="393" y="116"/>
                  </a:lnTo>
                  <a:lnTo>
                    <a:pt x="393" y="111"/>
                  </a:lnTo>
                  <a:lnTo>
                    <a:pt x="393" y="108"/>
                  </a:lnTo>
                  <a:lnTo>
                    <a:pt x="374" y="149"/>
                  </a:lnTo>
                  <a:lnTo>
                    <a:pt x="371" y="151"/>
                  </a:lnTo>
                  <a:lnTo>
                    <a:pt x="366" y="160"/>
                  </a:lnTo>
                  <a:lnTo>
                    <a:pt x="360" y="168"/>
                  </a:lnTo>
                  <a:lnTo>
                    <a:pt x="355" y="173"/>
                  </a:lnTo>
                  <a:lnTo>
                    <a:pt x="349" y="176"/>
                  </a:lnTo>
                  <a:lnTo>
                    <a:pt x="341" y="181"/>
                  </a:lnTo>
                  <a:lnTo>
                    <a:pt x="333" y="181"/>
                  </a:lnTo>
                  <a:lnTo>
                    <a:pt x="322" y="184"/>
                  </a:lnTo>
                  <a:lnTo>
                    <a:pt x="314" y="187"/>
                  </a:lnTo>
                  <a:lnTo>
                    <a:pt x="306" y="189"/>
                  </a:lnTo>
                  <a:lnTo>
                    <a:pt x="298" y="189"/>
                  </a:lnTo>
                  <a:lnTo>
                    <a:pt x="293" y="189"/>
                  </a:lnTo>
                  <a:lnTo>
                    <a:pt x="290" y="189"/>
                  </a:lnTo>
                  <a:lnTo>
                    <a:pt x="290" y="192"/>
                  </a:lnTo>
                  <a:lnTo>
                    <a:pt x="290" y="189"/>
                  </a:lnTo>
                  <a:lnTo>
                    <a:pt x="290" y="184"/>
                  </a:lnTo>
                  <a:lnTo>
                    <a:pt x="290" y="178"/>
                  </a:lnTo>
                  <a:lnTo>
                    <a:pt x="293" y="170"/>
                  </a:lnTo>
                  <a:lnTo>
                    <a:pt x="293" y="160"/>
                  </a:lnTo>
                  <a:lnTo>
                    <a:pt x="293" y="151"/>
                  </a:lnTo>
                  <a:lnTo>
                    <a:pt x="293" y="141"/>
                  </a:lnTo>
                  <a:lnTo>
                    <a:pt x="295" y="132"/>
                  </a:lnTo>
                  <a:lnTo>
                    <a:pt x="293" y="119"/>
                  </a:lnTo>
                  <a:lnTo>
                    <a:pt x="293" y="108"/>
                  </a:lnTo>
                  <a:lnTo>
                    <a:pt x="287" y="95"/>
                  </a:lnTo>
                  <a:lnTo>
                    <a:pt x="284" y="86"/>
                  </a:lnTo>
                  <a:lnTo>
                    <a:pt x="279" y="76"/>
                  </a:lnTo>
                  <a:lnTo>
                    <a:pt x="274" y="68"/>
                  </a:lnTo>
                  <a:lnTo>
                    <a:pt x="271" y="62"/>
                  </a:lnTo>
                  <a:lnTo>
                    <a:pt x="266" y="57"/>
                  </a:lnTo>
                  <a:lnTo>
                    <a:pt x="255" y="46"/>
                  </a:lnTo>
                  <a:lnTo>
                    <a:pt x="244" y="41"/>
                  </a:lnTo>
                  <a:lnTo>
                    <a:pt x="238" y="35"/>
                  </a:lnTo>
                  <a:lnTo>
                    <a:pt x="236" y="35"/>
                  </a:lnTo>
                  <a:lnTo>
                    <a:pt x="236" y="38"/>
                  </a:lnTo>
                  <a:lnTo>
                    <a:pt x="241" y="43"/>
                  </a:lnTo>
                  <a:lnTo>
                    <a:pt x="241" y="49"/>
                  </a:lnTo>
                  <a:lnTo>
                    <a:pt x="244" y="54"/>
                  </a:lnTo>
                  <a:lnTo>
                    <a:pt x="249" y="62"/>
                  </a:lnTo>
                  <a:lnTo>
                    <a:pt x="252" y="68"/>
                  </a:lnTo>
                  <a:lnTo>
                    <a:pt x="255" y="76"/>
                  </a:lnTo>
                  <a:lnTo>
                    <a:pt x="257" y="81"/>
                  </a:lnTo>
                  <a:lnTo>
                    <a:pt x="260" y="89"/>
                  </a:lnTo>
                  <a:lnTo>
                    <a:pt x="263" y="97"/>
                  </a:lnTo>
                  <a:lnTo>
                    <a:pt x="263" y="105"/>
                  </a:lnTo>
                  <a:lnTo>
                    <a:pt x="266" y="111"/>
                  </a:lnTo>
                  <a:lnTo>
                    <a:pt x="268" y="119"/>
                  </a:lnTo>
                  <a:lnTo>
                    <a:pt x="271" y="124"/>
                  </a:lnTo>
                  <a:lnTo>
                    <a:pt x="268" y="135"/>
                  </a:lnTo>
                  <a:lnTo>
                    <a:pt x="268" y="146"/>
                  </a:lnTo>
                  <a:lnTo>
                    <a:pt x="266" y="157"/>
                  </a:lnTo>
                  <a:lnTo>
                    <a:pt x="263" y="168"/>
                  </a:lnTo>
                  <a:lnTo>
                    <a:pt x="260" y="176"/>
                  </a:lnTo>
                  <a:lnTo>
                    <a:pt x="257" y="184"/>
                  </a:lnTo>
                  <a:lnTo>
                    <a:pt x="255" y="189"/>
                  </a:lnTo>
                  <a:lnTo>
                    <a:pt x="255" y="192"/>
                  </a:lnTo>
                  <a:lnTo>
                    <a:pt x="249" y="192"/>
                  </a:lnTo>
                  <a:lnTo>
                    <a:pt x="244" y="195"/>
                  </a:lnTo>
                  <a:lnTo>
                    <a:pt x="236" y="197"/>
                  </a:lnTo>
                  <a:lnTo>
                    <a:pt x="230" y="200"/>
                  </a:lnTo>
                  <a:lnTo>
                    <a:pt x="225" y="203"/>
                  </a:lnTo>
                  <a:lnTo>
                    <a:pt x="220" y="203"/>
                  </a:lnTo>
                  <a:lnTo>
                    <a:pt x="214" y="205"/>
                  </a:lnTo>
                  <a:lnTo>
                    <a:pt x="206" y="208"/>
                  </a:lnTo>
                  <a:lnTo>
                    <a:pt x="198" y="211"/>
                  </a:lnTo>
                  <a:lnTo>
                    <a:pt x="190" y="214"/>
                  </a:lnTo>
                  <a:lnTo>
                    <a:pt x="182" y="216"/>
                  </a:lnTo>
                  <a:lnTo>
                    <a:pt x="171" y="216"/>
                  </a:lnTo>
                  <a:lnTo>
                    <a:pt x="160" y="222"/>
                  </a:lnTo>
                  <a:lnTo>
                    <a:pt x="152" y="224"/>
                  </a:lnTo>
                  <a:lnTo>
                    <a:pt x="141" y="230"/>
                  </a:lnTo>
                  <a:lnTo>
                    <a:pt x="133" y="233"/>
                  </a:lnTo>
                  <a:lnTo>
                    <a:pt x="125" y="235"/>
                  </a:lnTo>
                  <a:lnTo>
                    <a:pt x="114" y="241"/>
                  </a:lnTo>
                  <a:lnTo>
                    <a:pt x="109" y="246"/>
                  </a:lnTo>
                  <a:lnTo>
                    <a:pt x="101" y="249"/>
                  </a:lnTo>
                  <a:lnTo>
                    <a:pt x="95" y="251"/>
                  </a:lnTo>
                  <a:lnTo>
                    <a:pt x="87" y="254"/>
                  </a:lnTo>
                  <a:lnTo>
                    <a:pt x="84" y="260"/>
                  </a:lnTo>
                  <a:lnTo>
                    <a:pt x="79" y="265"/>
                  </a:lnTo>
                  <a:lnTo>
                    <a:pt x="76" y="268"/>
                  </a:lnTo>
                  <a:lnTo>
                    <a:pt x="73" y="265"/>
                  </a:lnTo>
                  <a:lnTo>
                    <a:pt x="65" y="262"/>
                  </a:lnTo>
                  <a:lnTo>
                    <a:pt x="55" y="257"/>
                  </a:lnTo>
                  <a:lnTo>
                    <a:pt x="46" y="249"/>
                  </a:lnTo>
                  <a:lnTo>
                    <a:pt x="36" y="238"/>
                  </a:lnTo>
                  <a:lnTo>
                    <a:pt x="27" y="227"/>
                  </a:lnTo>
                  <a:lnTo>
                    <a:pt x="22" y="219"/>
                  </a:lnTo>
                  <a:lnTo>
                    <a:pt x="22" y="214"/>
                  </a:lnTo>
                  <a:lnTo>
                    <a:pt x="22" y="205"/>
                  </a:lnTo>
                  <a:lnTo>
                    <a:pt x="22" y="197"/>
                  </a:lnTo>
                  <a:lnTo>
                    <a:pt x="22" y="189"/>
                  </a:lnTo>
                  <a:lnTo>
                    <a:pt x="25" y="181"/>
                  </a:lnTo>
                  <a:lnTo>
                    <a:pt x="27" y="176"/>
                  </a:lnTo>
                  <a:lnTo>
                    <a:pt x="33" y="170"/>
                  </a:lnTo>
                  <a:lnTo>
                    <a:pt x="44" y="160"/>
                  </a:lnTo>
                  <a:lnTo>
                    <a:pt x="55" y="151"/>
                  </a:lnTo>
                  <a:lnTo>
                    <a:pt x="63" y="143"/>
                  </a:lnTo>
                  <a:lnTo>
                    <a:pt x="73" y="141"/>
                  </a:lnTo>
                  <a:lnTo>
                    <a:pt x="79" y="138"/>
                  </a:lnTo>
                  <a:lnTo>
                    <a:pt x="82" y="138"/>
                  </a:lnTo>
                  <a:lnTo>
                    <a:pt x="79" y="138"/>
                  </a:lnTo>
                  <a:lnTo>
                    <a:pt x="71" y="138"/>
                  </a:lnTo>
                  <a:lnTo>
                    <a:pt x="65" y="138"/>
                  </a:lnTo>
                  <a:lnTo>
                    <a:pt x="60" y="141"/>
                  </a:lnTo>
                  <a:lnTo>
                    <a:pt x="52" y="141"/>
                  </a:lnTo>
                  <a:lnTo>
                    <a:pt x="46" y="146"/>
                  </a:lnTo>
                  <a:lnTo>
                    <a:pt x="38" y="146"/>
                  </a:lnTo>
                  <a:lnTo>
                    <a:pt x="33" y="151"/>
                  </a:lnTo>
                  <a:lnTo>
                    <a:pt x="25" y="154"/>
                  </a:lnTo>
                  <a:lnTo>
                    <a:pt x="22" y="160"/>
                  </a:lnTo>
                  <a:lnTo>
                    <a:pt x="14" y="162"/>
                  </a:lnTo>
                  <a:lnTo>
                    <a:pt x="11" y="168"/>
                  </a:lnTo>
                  <a:lnTo>
                    <a:pt x="6" y="176"/>
                  </a:lnTo>
                  <a:lnTo>
                    <a:pt x="6" y="181"/>
                  </a:lnTo>
                  <a:lnTo>
                    <a:pt x="0" y="189"/>
                  </a:lnTo>
                  <a:lnTo>
                    <a:pt x="0" y="195"/>
                  </a:lnTo>
                  <a:lnTo>
                    <a:pt x="0" y="203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3" y="224"/>
                  </a:lnTo>
                  <a:lnTo>
                    <a:pt x="6" y="230"/>
                  </a:lnTo>
                  <a:lnTo>
                    <a:pt x="6" y="238"/>
                  </a:lnTo>
                  <a:lnTo>
                    <a:pt x="11" y="249"/>
                  </a:lnTo>
                  <a:lnTo>
                    <a:pt x="14" y="260"/>
                  </a:lnTo>
                  <a:lnTo>
                    <a:pt x="17" y="265"/>
                  </a:lnTo>
                  <a:lnTo>
                    <a:pt x="19" y="268"/>
                  </a:lnTo>
                  <a:lnTo>
                    <a:pt x="82" y="330"/>
                  </a:lnTo>
                  <a:lnTo>
                    <a:pt x="101" y="284"/>
                  </a:lnTo>
                  <a:close/>
                </a:path>
              </a:pathLst>
            </a:custGeom>
            <a:solidFill>
              <a:srgbClr val="54E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60" name="Freeform 195"/>
            <p:cNvSpPr>
              <a:spLocks/>
            </p:cNvSpPr>
            <p:nvPr/>
          </p:nvSpPr>
          <p:spPr bwMode="auto">
            <a:xfrm>
              <a:off x="3690938" y="2986088"/>
              <a:ext cx="430212" cy="342900"/>
            </a:xfrm>
            <a:custGeom>
              <a:avLst/>
              <a:gdLst>
                <a:gd name="T0" fmla="*/ 2147483647 w 271"/>
                <a:gd name="T1" fmla="*/ 0 h 216"/>
                <a:gd name="T2" fmla="*/ 2147483647 w 271"/>
                <a:gd name="T3" fmla="*/ 2147483647 h 216"/>
                <a:gd name="T4" fmla="*/ 2147483647 w 271"/>
                <a:gd name="T5" fmla="*/ 2147483647 h 216"/>
                <a:gd name="T6" fmla="*/ 0 w 271"/>
                <a:gd name="T7" fmla="*/ 2147483647 h 216"/>
                <a:gd name="T8" fmla="*/ 2147483647 w 271"/>
                <a:gd name="T9" fmla="*/ 2147483647 h 216"/>
                <a:gd name="T10" fmla="*/ 2147483647 w 271"/>
                <a:gd name="T11" fmla="*/ 2147483647 h 216"/>
                <a:gd name="T12" fmla="*/ 2147483647 w 271"/>
                <a:gd name="T13" fmla="*/ 2147483647 h 216"/>
                <a:gd name="T14" fmla="*/ 2147483647 w 271"/>
                <a:gd name="T15" fmla="*/ 2147483647 h 216"/>
                <a:gd name="T16" fmla="*/ 2147483647 w 271"/>
                <a:gd name="T17" fmla="*/ 2147483647 h 216"/>
                <a:gd name="T18" fmla="*/ 2147483647 w 271"/>
                <a:gd name="T19" fmla="*/ 2147483647 h 216"/>
                <a:gd name="T20" fmla="*/ 2147483647 w 271"/>
                <a:gd name="T21" fmla="*/ 2147483647 h 216"/>
                <a:gd name="T22" fmla="*/ 2147483647 w 271"/>
                <a:gd name="T23" fmla="*/ 2147483647 h 216"/>
                <a:gd name="T24" fmla="*/ 2147483647 w 271"/>
                <a:gd name="T25" fmla="*/ 2147483647 h 216"/>
                <a:gd name="T26" fmla="*/ 2147483647 w 271"/>
                <a:gd name="T27" fmla="*/ 2147483647 h 216"/>
                <a:gd name="T28" fmla="*/ 2147483647 w 271"/>
                <a:gd name="T29" fmla="*/ 2147483647 h 216"/>
                <a:gd name="T30" fmla="*/ 2147483647 w 271"/>
                <a:gd name="T31" fmla="*/ 2147483647 h 216"/>
                <a:gd name="T32" fmla="*/ 2147483647 w 271"/>
                <a:gd name="T33" fmla="*/ 2147483647 h 216"/>
                <a:gd name="T34" fmla="*/ 2147483647 w 271"/>
                <a:gd name="T35" fmla="*/ 2147483647 h 216"/>
                <a:gd name="T36" fmla="*/ 2147483647 w 271"/>
                <a:gd name="T37" fmla="*/ 2147483647 h 216"/>
                <a:gd name="T38" fmla="*/ 2147483647 w 271"/>
                <a:gd name="T39" fmla="*/ 2147483647 h 216"/>
                <a:gd name="T40" fmla="*/ 2147483647 w 271"/>
                <a:gd name="T41" fmla="*/ 2147483647 h 216"/>
                <a:gd name="T42" fmla="*/ 2147483647 w 271"/>
                <a:gd name="T43" fmla="*/ 2147483647 h 216"/>
                <a:gd name="T44" fmla="*/ 2147483647 w 271"/>
                <a:gd name="T45" fmla="*/ 2147483647 h 216"/>
                <a:gd name="T46" fmla="*/ 2147483647 w 271"/>
                <a:gd name="T47" fmla="*/ 2147483647 h 216"/>
                <a:gd name="T48" fmla="*/ 2147483647 w 271"/>
                <a:gd name="T49" fmla="*/ 2147483647 h 216"/>
                <a:gd name="T50" fmla="*/ 2147483647 w 271"/>
                <a:gd name="T51" fmla="*/ 2147483647 h 216"/>
                <a:gd name="T52" fmla="*/ 2147483647 w 271"/>
                <a:gd name="T53" fmla="*/ 2147483647 h 216"/>
                <a:gd name="T54" fmla="*/ 2147483647 w 271"/>
                <a:gd name="T55" fmla="*/ 2147483647 h 216"/>
                <a:gd name="T56" fmla="*/ 2147483647 w 271"/>
                <a:gd name="T57" fmla="*/ 2147483647 h 216"/>
                <a:gd name="T58" fmla="*/ 2147483647 w 271"/>
                <a:gd name="T59" fmla="*/ 2147483647 h 216"/>
                <a:gd name="T60" fmla="*/ 2147483647 w 271"/>
                <a:gd name="T61" fmla="*/ 2147483647 h 216"/>
                <a:gd name="T62" fmla="*/ 2147483647 w 271"/>
                <a:gd name="T63" fmla="*/ 2147483647 h 216"/>
                <a:gd name="T64" fmla="*/ 2147483647 w 271"/>
                <a:gd name="T65" fmla="*/ 2147483647 h 216"/>
                <a:gd name="T66" fmla="*/ 2147483647 w 271"/>
                <a:gd name="T67" fmla="*/ 2147483647 h 216"/>
                <a:gd name="T68" fmla="*/ 2147483647 w 271"/>
                <a:gd name="T69" fmla="*/ 2147483647 h 216"/>
                <a:gd name="T70" fmla="*/ 2147483647 w 271"/>
                <a:gd name="T71" fmla="*/ 2147483647 h 216"/>
                <a:gd name="T72" fmla="*/ 2147483647 w 271"/>
                <a:gd name="T73" fmla="*/ 2147483647 h 216"/>
                <a:gd name="T74" fmla="*/ 2147483647 w 271"/>
                <a:gd name="T75" fmla="*/ 2147483647 h 216"/>
                <a:gd name="T76" fmla="*/ 2147483647 w 271"/>
                <a:gd name="T77" fmla="*/ 2147483647 h 216"/>
                <a:gd name="T78" fmla="*/ 2147483647 w 271"/>
                <a:gd name="T79" fmla="*/ 2147483647 h 216"/>
                <a:gd name="T80" fmla="*/ 2147483647 w 271"/>
                <a:gd name="T81" fmla="*/ 2147483647 h 216"/>
                <a:gd name="T82" fmla="*/ 2147483647 w 271"/>
                <a:gd name="T83" fmla="*/ 2147483647 h 216"/>
                <a:gd name="T84" fmla="*/ 2147483647 w 271"/>
                <a:gd name="T85" fmla="*/ 2147483647 h 216"/>
                <a:gd name="T86" fmla="*/ 2147483647 w 271"/>
                <a:gd name="T87" fmla="*/ 2147483647 h 216"/>
                <a:gd name="T88" fmla="*/ 2147483647 w 271"/>
                <a:gd name="T89" fmla="*/ 2147483647 h 216"/>
                <a:gd name="T90" fmla="*/ 2147483647 w 271"/>
                <a:gd name="T91" fmla="*/ 2147483647 h 216"/>
                <a:gd name="T92" fmla="*/ 2147483647 w 271"/>
                <a:gd name="T93" fmla="*/ 2147483647 h 216"/>
                <a:gd name="T94" fmla="*/ 2147483647 w 271"/>
                <a:gd name="T95" fmla="*/ 2147483647 h 216"/>
                <a:gd name="T96" fmla="*/ 2147483647 w 271"/>
                <a:gd name="T97" fmla="*/ 2147483647 h 216"/>
                <a:gd name="T98" fmla="*/ 2147483647 w 271"/>
                <a:gd name="T99" fmla="*/ 2147483647 h 216"/>
                <a:gd name="T100" fmla="*/ 2147483647 w 271"/>
                <a:gd name="T101" fmla="*/ 2147483647 h 216"/>
                <a:gd name="T102" fmla="*/ 2147483647 w 271"/>
                <a:gd name="T103" fmla="*/ 2147483647 h 216"/>
                <a:gd name="T104" fmla="*/ 2147483647 w 271"/>
                <a:gd name="T105" fmla="*/ 2147483647 h 216"/>
                <a:gd name="T106" fmla="*/ 2147483647 w 271"/>
                <a:gd name="T107" fmla="*/ 0 h 216"/>
                <a:gd name="T108" fmla="*/ 2147483647 w 271"/>
                <a:gd name="T109" fmla="*/ 0 h 2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1"/>
                <a:gd name="T166" fmla="*/ 0 h 216"/>
                <a:gd name="T167" fmla="*/ 271 w 271"/>
                <a:gd name="T168" fmla="*/ 216 h 2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1" h="216">
                  <a:moveTo>
                    <a:pt x="57" y="0"/>
                  </a:moveTo>
                  <a:lnTo>
                    <a:pt x="36" y="103"/>
                  </a:lnTo>
                  <a:lnTo>
                    <a:pt x="38" y="127"/>
                  </a:lnTo>
                  <a:lnTo>
                    <a:pt x="0" y="168"/>
                  </a:lnTo>
                  <a:lnTo>
                    <a:pt x="76" y="206"/>
                  </a:lnTo>
                  <a:lnTo>
                    <a:pt x="155" y="216"/>
                  </a:lnTo>
                  <a:lnTo>
                    <a:pt x="195" y="189"/>
                  </a:lnTo>
                  <a:lnTo>
                    <a:pt x="195" y="187"/>
                  </a:lnTo>
                  <a:lnTo>
                    <a:pt x="203" y="184"/>
                  </a:lnTo>
                  <a:lnTo>
                    <a:pt x="211" y="176"/>
                  </a:lnTo>
                  <a:lnTo>
                    <a:pt x="225" y="170"/>
                  </a:lnTo>
                  <a:lnTo>
                    <a:pt x="233" y="162"/>
                  </a:lnTo>
                  <a:lnTo>
                    <a:pt x="247" y="154"/>
                  </a:lnTo>
                  <a:lnTo>
                    <a:pt x="255" y="146"/>
                  </a:lnTo>
                  <a:lnTo>
                    <a:pt x="263" y="141"/>
                  </a:lnTo>
                  <a:lnTo>
                    <a:pt x="268" y="132"/>
                  </a:lnTo>
                  <a:lnTo>
                    <a:pt x="271" y="127"/>
                  </a:lnTo>
                  <a:lnTo>
                    <a:pt x="271" y="119"/>
                  </a:lnTo>
                  <a:lnTo>
                    <a:pt x="271" y="114"/>
                  </a:lnTo>
                  <a:lnTo>
                    <a:pt x="268" y="105"/>
                  </a:lnTo>
                  <a:lnTo>
                    <a:pt x="268" y="103"/>
                  </a:lnTo>
                  <a:lnTo>
                    <a:pt x="265" y="97"/>
                  </a:lnTo>
                  <a:lnTo>
                    <a:pt x="265" y="89"/>
                  </a:lnTo>
                  <a:lnTo>
                    <a:pt x="263" y="78"/>
                  </a:lnTo>
                  <a:lnTo>
                    <a:pt x="263" y="70"/>
                  </a:lnTo>
                  <a:lnTo>
                    <a:pt x="260" y="57"/>
                  </a:lnTo>
                  <a:lnTo>
                    <a:pt x="260" y="49"/>
                  </a:lnTo>
                  <a:lnTo>
                    <a:pt x="257" y="41"/>
                  </a:lnTo>
                  <a:lnTo>
                    <a:pt x="255" y="38"/>
                  </a:lnTo>
                  <a:lnTo>
                    <a:pt x="247" y="38"/>
                  </a:lnTo>
                  <a:lnTo>
                    <a:pt x="236" y="35"/>
                  </a:lnTo>
                  <a:lnTo>
                    <a:pt x="225" y="32"/>
                  </a:lnTo>
                  <a:lnTo>
                    <a:pt x="219" y="30"/>
                  </a:lnTo>
                  <a:lnTo>
                    <a:pt x="211" y="30"/>
                  </a:lnTo>
                  <a:lnTo>
                    <a:pt x="206" y="27"/>
                  </a:lnTo>
                  <a:lnTo>
                    <a:pt x="201" y="27"/>
                  </a:lnTo>
                  <a:lnTo>
                    <a:pt x="195" y="27"/>
                  </a:lnTo>
                  <a:lnTo>
                    <a:pt x="192" y="27"/>
                  </a:lnTo>
                  <a:lnTo>
                    <a:pt x="190" y="24"/>
                  </a:lnTo>
                  <a:lnTo>
                    <a:pt x="187" y="24"/>
                  </a:lnTo>
                  <a:lnTo>
                    <a:pt x="182" y="22"/>
                  </a:lnTo>
                  <a:lnTo>
                    <a:pt x="176" y="22"/>
                  </a:lnTo>
                  <a:lnTo>
                    <a:pt x="168" y="19"/>
                  </a:lnTo>
                  <a:lnTo>
                    <a:pt x="160" y="19"/>
                  </a:lnTo>
                  <a:lnTo>
                    <a:pt x="152" y="19"/>
                  </a:lnTo>
                  <a:lnTo>
                    <a:pt x="144" y="19"/>
                  </a:lnTo>
                  <a:lnTo>
                    <a:pt x="133" y="16"/>
                  </a:lnTo>
                  <a:lnTo>
                    <a:pt x="125" y="13"/>
                  </a:lnTo>
                  <a:lnTo>
                    <a:pt x="117" y="13"/>
                  </a:lnTo>
                  <a:lnTo>
                    <a:pt x="111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C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61" name="Freeform 196"/>
            <p:cNvSpPr>
              <a:spLocks/>
            </p:cNvSpPr>
            <p:nvPr/>
          </p:nvSpPr>
          <p:spPr bwMode="auto">
            <a:xfrm>
              <a:off x="3468688" y="2509838"/>
              <a:ext cx="665162" cy="836613"/>
            </a:xfrm>
            <a:custGeom>
              <a:avLst/>
              <a:gdLst>
                <a:gd name="T0" fmla="*/ 2147483647 w 419"/>
                <a:gd name="T1" fmla="*/ 2147483647 h 527"/>
                <a:gd name="T2" fmla="*/ 2147483647 w 419"/>
                <a:gd name="T3" fmla="*/ 2147483647 h 527"/>
                <a:gd name="T4" fmla="*/ 2147483647 w 419"/>
                <a:gd name="T5" fmla="*/ 2147483647 h 527"/>
                <a:gd name="T6" fmla="*/ 2147483647 w 419"/>
                <a:gd name="T7" fmla="*/ 2147483647 h 527"/>
                <a:gd name="T8" fmla="*/ 2147483647 w 419"/>
                <a:gd name="T9" fmla="*/ 2147483647 h 527"/>
                <a:gd name="T10" fmla="*/ 2147483647 w 419"/>
                <a:gd name="T11" fmla="*/ 2147483647 h 527"/>
                <a:gd name="T12" fmla="*/ 2147483647 w 419"/>
                <a:gd name="T13" fmla="*/ 2147483647 h 527"/>
                <a:gd name="T14" fmla="*/ 2147483647 w 419"/>
                <a:gd name="T15" fmla="*/ 2147483647 h 527"/>
                <a:gd name="T16" fmla="*/ 2147483647 w 419"/>
                <a:gd name="T17" fmla="*/ 2147483647 h 527"/>
                <a:gd name="T18" fmla="*/ 2147483647 w 419"/>
                <a:gd name="T19" fmla="*/ 2147483647 h 527"/>
                <a:gd name="T20" fmla="*/ 2147483647 w 419"/>
                <a:gd name="T21" fmla="*/ 2147483647 h 527"/>
                <a:gd name="T22" fmla="*/ 2147483647 w 419"/>
                <a:gd name="T23" fmla="*/ 2147483647 h 527"/>
                <a:gd name="T24" fmla="*/ 2147483647 w 419"/>
                <a:gd name="T25" fmla="*/ 2147483647 h 527"/>
                <a:gd name="T26" fmla="*/ 2147483647 w 419"/>
                <a:gd name="T27" fmla="*/ 2147483647 h 527"/>
                <a:gd name="T28" fmla="*/ 2147483647 w 419"/>
                <a:gd name="T29" fmla="*/ 2147483647 h 527"/>
                <a:gd name="T30" fmla="*/ 2147483647 w 419"/>
                <a:gd name="T31" fmla="*/ 2147483647 h 527"/>
                <a:gd name="T32" fmla="*/ 2147483647 w 419"/>
                <a:gd name="T33" fmla="*/ 2147483647 h 527"/>
                <a:gd name="T34" fmla="*/ 2147483647 w 419"/>
                <a:gd name="T35" fmla="*/ 2147483647 h 527"/>
                <a:gd name="T36" fmla="*/ 2147483647 w 419"/>
                <a:gd name="T37" fmla="*/ 2147483647 h 527"/>
                <a:gd name="T38" fmla="*/ 2147483647 w 419"/>
                <a:gd name="T39" fmla="*/ 2147483647 h 527"/>
                <a:gd name="T40" fmla="*/ 2147483647 w 419"/>
                <a:gd name="T41" fmla="*/ 2147483647 h 527"/>
                <a:gd name="T42" fmla="*/ 2147483647 w 419"/>
                <a:gd name="T43" fmla="*/ 2147483647 h 527"/>
                <a:gd name="T44" fmla="*/ 2147483647 w 419"/>
                <a:gd name="T45" fmla="*/ 2147483647 h 527"/>
                <a:gd name="T46" fmla="*/ 2147483647 w 419"/>
                <a:gd name="T47" fmla="*/ 2147483647 h 527"/>
                <a:gd name="T48" fmla="*/ 2147483647 w 419"/>
                <a:gd name="T49" fmla="*/ 2147483647 h 527"/>
                <a:gd name="T50" fmla="*/ 2147483647 w 419"/>
                <a:gd name="T51" fmla="*/ 2147483647 h 527"/>
                <a:gd name="T52" fmla="*/ 2147483647 w 419"/>
                <a:gd name="T53" fmla="*/ 2147483647 h 527"/>
                <a:gd name="T54" fmla="*/ 2147483647 w 419"/>
                <a:gd name="T55" fmla="*/ 2147483647 h 527"/>
                <a:gd name="T56" fmla="*/ 2147483647 w 419"/>
                <a:gd name="T57" fmla="*/ 2147483647 h 527"/>
                <a:gd name="T58" fmla="*/ 2147483647 w 419"/>
                <a:gd name="T59" fmla="*/ 2147483647 h 527"/>
                <a:gd name="T60" fmla="*/ 2147483647 w 419"/>
                <a:gd name="T61" fmla="*/ 2147483647 h 527"/>
                <a:gd name="T62" fmla="*/ 2147483647 w 419"/>
                <a:gd name="T63" fmla="*/ 2147483647 h 527"/>
                <a:gd name="T64" fmla="*/ 2147483647 w 419"/>
                <a:gd name="T65" fmla="*/ 2147483647 h 527"/>
                <a:gd name="T66" fmla="*/ 2147483647 w 419"/>
                <a:gd name="T67" fmla="*/ 2147483647 h 527"/>
                <a:gd name="T68" fmla="*/ 2147483647 w 419"/>
                <a:gd name="T69" fmla="*/ 2147483647 h 527"/>
                <a:gd name="T70" fmla="*/ 2147483647 w 419"/>
                <a:gd name="T71" fmla="*/ 2147483647 h 527"/>
                <a:gd name="T72" fmla="*/ 2147483647 w 419"/>
                <a:gd name="T73" fmla="*/ 2147483647 h 527"/>
                <a:gd name="T74" fmla="*/ 2147483647 w 419"/>
                <a:gd name="T75" fmla="*/ 2147483647 h 527"/>
                <a:gd name="T76" fmla="*/ 2147483647 w 419"/>
                <a:gd name="T77" fmla="*/ 2147483647 h 527"/>
                <a:gd name="T78" fmla="*/ 2147483647 w 419"/>
                <a:gd name="T79" fmla="*/ 2147483647 h 527"/>
                <a:gd name="T80" fmla="*/ 2147483647 w 419"/>
                <a:gd name="T81" fmla="*/ 2147483647 h 527"/>
                <a:gd name="T82" fmla="*/ 2147483647 w 419"/>
                <a:gd name="T83" fmla="*/ 2147483647 h 527"/>
                <a:gd name="T84" fmla="*/ 2147483647 w 419"/>
                <a:gd name="T85" fmla="*/ 2147483647 h 527"/>
                <a:gd name="T86" fmla="*/ 2147483647 w 419"/>
                <a:gd name="T87" fmla="*/ 2147483647 h 527"/>
                <a:gd name="T88" fmla="*/ 2147483647 w 419"/>
                <a:gd name="T89" fmla="*/ 2147483647 h 527"/>
                <a:gd name="T90" fmla="*/ 2147483647 w 419"/>
                <a:gd name="T91" fmla="*/ 2147483647 h 527"/>
                <a:gd name="T92" fmla="*/ 2147483647 w 419"/>
                <a:gd name="T93" fmla="*/ 2147483647 h 527"/>
                <a:gd name="T94" fmla="*/ 2147483647 w 419"/>
                <a:gd name="T95" fmla="*/ 2147483647 h 527"/>
                <a:gd name="T96" fmla="*/ 2147483647 w 419"/>
                <a:gd name="T97" fmla="*/ 2147483647 h 527"/>
                <a:gd name="T98" fmla="*/ 2147483647 w 419"/>
                <a:gd name="T99" fmla="*/ 2147483647 h 527"/>
                <a:gd name="T100" fmla="*/ 2147483647 w 419"/>
                <a:gd name="T101" fmla="*/ 2147483647 h 527"/>
                <a:gd name="T102" fmla="*/ 2147483647 w 419"/>
                <a:gd name="T103" fmla="*/ 2147483647 h 5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9"/>
                <a:gd name="T157" fmla="*/ 0 h 527"/>
                <a:gd name="T158" fmla="*/ 419 w 419"/>
                <a:gd name="T159" fmla="*/ 527 h 5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9" h="527">
                  <a:moveTo>
                    <a:pt x="119" y="0"/>
                  </a:moveTo>
                  <a:lnTo>
                    <a:pt x="119" y="2"/>
                  </a:lnTo>
                  <a:lnTo>
                    <a:pt x="119" y="11"/>
                  </a:lnTo>
                  <a:lnTo>
                    <a:pt x="121" y="21"/>
                  </a:lnTo>
                  <a:lnTo>
                    <a:pt x="124" y="38"/>
                  </a:lnTo>
                  <a:lnTo>
                    <a:pt x="127" y="54"/>
                  </a:lnTo>
                  <a:lnTo>
                    <a:pt x="130" y="75"/>
                  </a:lnTo>
                  <a:lnTo>
                    <a:pt x="135" y="100"/>
                  </a:lnTo>
                  <a:lnTo>
                    <a:pt x="140" y="124"/>
                  </a:lnTo>
                  <a:lnTo>
                    <a:pt x="146" y="146"/>
                  </a:lnTo>
                  <a:lnTo>
                    <a:pt x="151" y="170"/>
                  </a:lnTo>
                  <a:lnTo>
                    <a:pt x="159" y="194"/>
                  </a:lnTo>
                  <a:lnTo>
                    <a:pt x="167" y="216"/>
                  </a:lnTo>
                  <a:lnTo>
                    <a:pt x="178" y="235"/>
                  </a:lnTo>
                  <a:lnTo>
                    <a:pt x="186" y="254"/>
                  </a:lnTo>
                  <a:lnTo>
                    <a:pt x="197" y="267"/>
                  </a:lnTo>
                  <a:lnTo>
                    <a:pt x="211" y="278"/>
                  </a:lnTo>
                  <a:lnTo>
                    <a:pt x="213" y="281"/>
                  </a:lnTo>
                  <a:lnTo>
                    <a:pt x="222" y="284"/>
                  </a:lnTo>
                  <a:lnTo>
                    <a:pt x="230" y="289"/>
                  </a:lnTo>
                  <a:lnTo>
                    <a:pt x="243" y="295"/>
                  </a:lnTo>
                  <a:lnTo>
                    <a:pt x="251" y="300"/>
                  </a:lnTo>
                  <a:lnTo>
                    <a:pt x="262" y="305"/>
                  </a:lnTo>
                  <a:lnTo>
                    <a:pt x="273" y="305"/>
                  </a:lnTo>
                  <a:lnTo>
                    <a:pt x="281" y="308"/>
                  </a:lnTo>
                  <a:lnTo>
                    <a:pt x="284" y="308"/>
                  </a:lnTo>
                  <a:lnTo>
                    <a:pt x="292" y="308"/>
                  </a:lnTo>
                  <a:lnTo>
                    <a:pt x="297" y="308"/>
                  </a:lnTo>
                  <a:lnTo>
                    <a:pt x="308" y="308"/>
                  </a:lnTo>
                  <a:lnTo>
                    <a:pt x="316" y="308"/>
                  </a:lnTo>
                  <a:lnTo>
                    <a:pt x="327" y="308"/>
                  </a:lnTo>
                  <a:lnTo>
                    <a:pt x="338" y="308"/>
                  </a:lnTo>
                  <a:lnTo>
                    <a:pt x="351" y="308"/>
                  </a:lnTo>
                  <a:lnTo>
                    <a:pt x="359" y="305"/>
                  </a:lnTo>
                  <a:lnTo>
                    <a:pt x="370" y="305"/>
                  </a:lnTo>
                  <a:lnTo>
                    <a:pt x="381" y="305"/>
                  </a:lnTo>
                  <a:lnTo>
                    <a:pt x="389" y="305"/>
                  </a:lnTo>
                  <a:lnTo>
                    <a:pt x="395" y="305"/>
                  </a:lnTo>
                  <a:lnTo>
                    <a:pt x="400" y="305"/>
                  </a:lnTo>
                  <a:lnTo>
                    <a:pt x="405" y="305"/>
                  </a:lnTo>
                  <a:lnTo>
                    <a:pt x="408" y="305"/>
                  </a:lnTo>
                  <a:lnTo>
                    <a:pt x="408" y="308"/>
                  </a:lnTo>
                  <a:lnTo>
                    <a:pt x="408" y="311"/>
                  </a:lnTo>
                  <a:lnTo>
                    <a:pt x="408" y="319"/>
                  </a:lnTo>
                  <a:lnTo>
                    <a:pt x="414" y="327"/>
                  </a:lnTo>
                  <a:lnTo>
                    <a:pt x="416" y="335"/>
                  </a:lnTo>
                  <a:lnTo>
                    <a:pt x="416" y="346"/>
                  </a:lnTo>
                  <a:lnTo>
                    <a:pt x="419" y="354"/>
                  </a:lnTo>
                  <a:lnTo>
                    <a:pt x="419" y="362"/>
                  </a:lnTo>
                  <a:lnTo>
                    <a:pt x="419" y="370"/>
                  </a:lnTo>
                  <a:lnTo>
                    <a:pt x="416" y="381"/>
                  </a:lnTo>
                  <a:lnTo>
                    <a:pt x="416" y="392"/>
                  </a:lnTo>
                  <a:lnTo>
                    <a:pt x="416" y="405"/>
                  </a:lnTo>
                  <a:lnTo>
                    <a:pt x="414" y="414"/>
                  </a:lnTo>
                  <a:lnTo>
                    <a:pt x="411" y="422"/>
                  </a:lnTo>
                  <a:lnTo>
                    <a:pt x="411" y="427"/>
                  </a:lnTo>
                  <a:lnTo>
                    <a:pt x="411" y="430"/>
                  </a:lnTo>
                  <a:lnTo>
                    <a:pt x="251" y="408"/>
                  </a:lnTo>
                  <a:lnTo>
                    <a:pt x="278" y="365"/>
                  </a:lnTo>
                  <a:lnTo>
                    <a:pt x="286" y="365"/>
                  </a:lnTo>
                  <a:lnTo>
                    <a:pt x="295" y="368"/>
                  </a:lnTo>
                  <a:lnTo>
                    <a:pt x="300" y="370"/>
                  </a:lnTo>
                  <a:lnTo>
                    <a:pt x="308" y="373"/>
                  </a:lnTo>
                  <a:lnTo>
                    <a:pt x="314" y="376"/>
                  </a:lnTo>
                  <a:lnTo>
                    <a:pt x="322" y="378"/>
                  </a:lnTo>
                  <a:lnTo>
                    <a:pt x="327" y="384"/>
                  </a:lnTo>
                  <a:lnTo>
                    <a:pt x="335" y="387"/>
                  </a:lnTo>
                  <a:lnTo>
                    <a:pt x="341" y="389"/>
                  </a:lnTo>
                  <a:lnTo>
                    <a:pt x="349" y="392"/>
                  </a:lnTo>
                  <a:lnTo>
                    <a:pt x="354" y="392"/>
                  </a:lnTo>
                  <a:lnTo>
                    <a:pt x="362" y="392"/>
                  </a:lnTo>
                  <a:lnTo>
                    <a:pt x="368" y="392"/>
                  </a:lnTo>
                  <a:lnTo>
                    <a:pt x="376" y="392"/>
                  </a:lnTo>
                  <a:lnTo>
                    <a:pt x="381" y="387"/>
                  </a:lnTo>
                  <a:lnTo>
                    <a:pt x="389" y="384"/>
                  </a:lnTo>
                  <a:lnTo>
                    <a:pt x="373" y="349"/>
                  </a:lnTo>
                  <a:lnTo>
                    <a:pt x="370" y="346"/>
                  </a:lnTo>
                  <a:lnTo>
                    <a:pt x="365" y="346"/>
                  </a:lnTo>
                  <a:lnTo>
                    <a:pt x="359" y="343"/>
                  </a:lnTo>
                  <a:lnTo>
                    <a:pt x="351" y="343"/>
                  </a:lnTo>
                  <a:lnTo>
                    <a:pt x="341" y="341"/>
                  </a:lnTo>
                  <a:lnTo>
                    <a:pt x="330" y="338"/>
                  </a:lnTo>
                  <a:lnTo>
                    <a:pt x="316" y="335"/>
                  </a:lnTo>
                  <a:lnTo>
                    <a:pt x="305" y="335"/>
                  </a:lnTo>
                  <a:lnTo>
                    <a:pt x="292" y="332"/>
                  </a:lnTo>
                  <a:lnTo>
                    <a:pt x="278" y="330"/>
                  </a:lnTo>
                  <a:lnTo>
                    <a:pt x="265" y="327"/>
                  </a:lnTo>
                  <a:lnTo>
                    <a:pt x="254" y="327"/>
                  </a:lnTo>
                  <a:lnTo>
                    <a:pt x="243" y="324"/>
                  </a:lnTo>
                  <a:lnTo>
                    <a:pt x="235" y="322"/>
                  </a:lnTo>
                  <a:lnTo>
                    <a:pt x="227" y="319"/>
                  </a:lnTo>
                  <a:lnTo>
                    <a:pt x="224" y="319"/>
                  </a:lnTo>
                  <a:lnTo>
                    <a:pt x="219" y="322"/>
                  </a:lnTo>
                  <a:lnTo>
                    <a:pt x="213" y="330"/>
                  </a:lnTo>
                  <a:lnTo>
                    <a:pt x="211" y="332"/>
                  </a:lnTo>
                  <a:lnTo>
                    <a:pt x="208" y="341"/>
                  </a:lnTo>
                  <a:lnTo>
                    <a:pt x="203" y="346"/>
                  </a:lnTo>
                  <a:lnTo>
                    <a:pt x="200" y="354"/>
                  </a:lnTo>
                  <a:lnTo>
                    <a:pt x="197" y="359"/>
                  </a:lnTo>
                  <a:lnTo>
                    <a:pt x="194" y="365"/>
                  </a:lnTo>
                  <a:lnTo>
                    <a:pt x="189" y="370"/>
                  </a:lnTo>
                  <a:lnTo>
                    <a:pt x="186" y="378"/>
                  </a:lnTo>
                  <a:lnTo>
                    <a:pt x="184" y="387"/>
                  </a:lnTo>
                  <a:lnTo>
                    <a:pt x="184" y="395"/>
                  </a:lnTo>
                  <a:lnTo>
                    <a:pt x="186" y="405"/>
                  </a:lnTo>
                  <a:lnTo>
                    <a:pt x="197" y="414"/>
                  </a:lnTo>
                  <a:lnTo>
                    <a:pt x="205" y="422"/>
                  </a:lnTo>
                  <a:lnTo>
                    <a:pt x="211" y="424"/>
                  </a:lnTo>
                  <a:lnTo>
                    <a:pt x="208" y="454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78" y="470"/>
                  </a:lnTo>
                  <a:lnTo>
                    <a:pt x="186" y="473"/>
                  </a:lnTo>
                  <a:lnTo>
                    <a:pt x="194" y="476"/>
                  </a:lnTo>
                  <a:lnTo>
                    <a:pt x="203" y="478"/>
                  </a:lnTo>
                  <a:lnTo>
                    <a:pt x="213" y="484"/>
                  </a:lnTo>
                  <a:lnTo>
                    <a:pt x="222" y="487"/>
                  </a:lnTo>
                  <a:lnTo>
                    <a:pt x="232" y="492"/>
                  </a:lnTo>
                  <a:lnTo>
                    <a:pt x="240" y="495"/>
                  </a:lnTo>
                  <a:lnTo>
                    <a:pt x="251" y="497"/>
                  </a:lnTo>
                  <a:lnTo>
                    <a:pt x="259" y="500"/>
                  </a:lnTo>
                  <a:lnTo>
                    <a:pt x="268" y="503"/>
                  </a:lnTo>
                  <a:lnTo>
                    <a:pt x="276" y="503"/>
                  </a:lnTo>
                  <a:lnTo>
                    <a:pt x="281" y="506"/>
                  </a:lnTo>
                  <a:lnTo>
                    <a:pt x="292" y="500"/>
                  </a:lnTo>
                  <a:lnTo>
                    <a:pt x="303" y="497"/>
                  </a:lnTo>
                  <a:lnTo>
                    <a:pt x="314" y="495"/>
                  </a:lnTo>
                  <a:lnTo>
                    <a:pt x="324" y="492"/>
                  </a:lnTo>
                  <a:lnTo>
                    <a:pt x="332" y="487"/>
                  </a:lnTo>
                  <a:lnTo>
                    <a:pt x="341" y="484"/>
                  </a:lnTo>
                  <a:lnTo>
                    <a:pt x="346" y="478"/>
                  </a:lnTo>
                  <a:lnTo>
                    <a:pt x="349" y="478"/>
                  </a:lnTo>
                  <a:lnTo>
                    <a:pt x="346" y="478"/>
                  </a:lnTo>
                  <a:lnTo>
                    <a:pt x="343" y="484"/>
                  </a:lnTo>
                  <a:lnTo>
                    <a:pt x="338" y="489"/>
                  </a:lnTo>
                  <a:lnTo>
                    <a:pt x="332" y="497"/>
                  </a:lnTo>
                  <a:lnTo>
                    <a:pt x="324" y="503"/>
                  </a:lnTo>
                  <a:lnTo>
                    <a:pt x="316" y="511"/>
                  </a:lnTo>
                  <a:lnTo>
                    <a:pt x="308" y="514"/>
                  </a:lnTo>
                  <a:lnTo>
                    <a:pt x="303" y="519"/>
                  </a:lnTo>
                  <a:lnTo>
                    <a:pt x="297" y="522"/>
                  </a:lnTo>
                  <a:lnTo>
                    <a:pt x="292" y="527"/>
                  </a:lnTo>
                  <a:lnTo>
                    <a:pt x="278" y="527"/>
                  </a:lnTo>
                  <a:lnTo>
                    <a:pt x="265" y="527"/>
                  </a:lnTo>
                  <a:lnTo>
                    <a:pt x="249" y="524"/>
                  </a:lnTo>
                  <a:lnTo>
                    <a:pt x="230" y="519"/>
                  </a:lnTo>
                  <a:lnTo>
                    <a:pt x="205" y="514"/>
                  </a:lnTo>
                  <a:lnTo>
                    <a:pt x="181" y="508"/>
                  </a:lnTo>
                  <a:lnTo>
                    <a:pt x="157" y="500"/>
                  </a:lnTo>
                  <a:lnTo>
                    <a:pt x="130" y="492"/>
                  </a:lnTo>
                  <a:lnTo>
                    <a:pt x="105" y="484"/>
                  </a:lnTo>
                  <a:lnTo>
                    <a:pt x="81" y="476"/>
                  </a:lnTo>
                  <a:lnTo>
                    <a:pt x="59" y="468"/>
                  </a:lnTo>
                  <a:lnTo>
                    <a:pt x="40" y="462"/>
                  </a:lnTo>
                  <a:lnTo>
                    <a:pt x="24" y="457"/>
                  </a:lnTo>
                  <a:lnTo>
                    <a:pt x="11" y="451"/>
                  </a:lnTo>
                  <a:lnTo>
                    <a:pt x="2" y="449"/>
                  </a:lnTo>
                  <a:lnTo>
                    <a:pt x="0" y="449"/>
                  </a:lnTo>
                  <a:lnTo>
                    <a:pt x="11" y="449"/>
                  </a:lnTo>
                  <a:lnTo>
                    <a:pt x="24" y="449"/>
                  </a:lnTo>
                  <a:lnTo>
                    <a:pt x="35" y="449"/>
                  </a:lnTo>
                  <a:lnTo>
                    <a:pt x="46" y="449"/>
                  </a:lnTo>
                  <a:lnTo>
                    <a:pt x="57" y="449"/>
                  </a:lnTo>
                  <a:lnTo>
                    <a:pt x="70" y="449"/>
                  </a:lnTo>
                  <a:lnTo>
                    <a:pt x="81" y="449"/>
                  </a:lnTo>
                  <a:lnTo>
                    <a:pt x="94" y="449"/>
                  </a:lnTo>
                  <a:lnTo>
                    <a:pt x="105" y="446"/>
                  </a:lnTo>
                  <a:lnTo>
                    <a:pt x="116" y="443"/>
                  </a:lnTo>
                  <a:lnTo>
                    <a:pt x="121" y="441"/>
                  </a:lnTo>
                  <a:lnTo>
                    <a:pt x="130" y="438"/>
                  </a:lnTo>
                  <a:lnTo>
                    <a:pt x="135" y="435"/>
                  </a:lnTo>
                  <a:lnTo>
                    <a:pt x="143" y="435"/>
                  </a:lnTo>
                  <a:lnTo>
                    <a:pt x="151" y="427"/>
                  </a:lnTo>
                  <a:lnTo>
                    <a:pt x="159" y="422"/>
                  </a:lnTo>
                  <a:lnTo>
                    <a:pt x="165" y="419"/>
                  </a:lnTo>
                  <a:lnTo>
                    <a:pt x="167" y="419"/>
                  </a:lnTo>
                  <a:lnTo>
                    <a:pt x="167" y="368"/>
                  </a:lnTo>
                  <a:lnTo>
                    <a:pt x="170" y="322"/>
                  </a:lnTo>
                  <a:lnTo>
                    <a:pt x="167" y="319"/>
                  </a:lnTo>
                  <a:lnTo>
                    <a:pt x="167" y="316"/>
                  </a:lnTo>
                  <a:lnTo>
                    <a:pt x="165" y="311"/>
                  </a:lnTo>
                  <a:lnTo>
                    <a:pt x="162" y="303"/>
                  </a:lnTo>
                  <a:lnTo>
                    <a:pt x="159" y="292"/>
                  </a:lnTo>
                  <a:lnTo>
                    <a:pt x="154" y="284"/>
                  </a:lnTo>
                  <a:lnTo>
                    <a:pt x="151" y="270"/>
                  </a:lnTo>
                  <a:lnTo>
                    <a:pt x="148" y="259"/>
                  </a:lnTo>
                  <a:lnTo>
                    <a:pt x="143" y="246"/>
                  </a:lnTo>
                  <a:lnTo>
                    <a:pt x="138" y="232"/>
                  </a:lnTo>
                  <a:lnTo>
                    <a:pt x="132" y="219"/>
                  </a:lnTo>
                  <a:lnTo>
                    <a:pt x="130" y="205"/>
                  </a:lnTo>
                  <a:lnTo>
                    <a:pt x="124" y="189"/>
                  </a:lnTo>
                  <a:lnTo>
                    <a:pt x="121" y="178"/>
                  </a:lnTo>
                  <a:lnTo>
                    <a:pt x="116" y="167"/>
                  </a:lnTo>
                  <a:lnTo>
                    <a:pt x="116" y="157"/>
                  </a:lnTo>
                  <a:lnTo>
                    <a:pt x="111" y="146"/>
                  </a:lnTo>
                  <a:lnTo>
                    <a:pt x="108" y="135"/>
                  </a:lnTo>
                  <a:lnTo>
                    <a:pt x="108" y="124"/>
                  </a:lnTo>
                  <a:lnTo>
                    <a:pt x="105" y="113"/>
                  </a:lnTo>
                  <a:lnTo>
                    <a:pt x="103" y="100"/>
                  </a:lnTo>
                  <a:lnTo>
                    <a:pt x="103" y="89"/>
                  </a:lnTo>
                  <a:lnTo>
                    <a:pt x="100" y="78"/>
                  </a:lnTo>
                  <a:lnTo>
                    <a:pt x="97" y="67"/>
                  </a:lnTo>
                  <a:lnTo>
                    <a:pt x="94" y="59"/>
                  </a:lnTo>
                  <a:lnTo>
                    <a:pt x="94" y="48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2" y="24"/>
                  </a:lnTo>
                  <a:lnTo>
                    <a:pt x="92" y="2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24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62" name="Freeform 197"/>
            <p:cNvSpPr>
              <a:spLocks/>
            </p:cNvSpPr>
            <p:nvPr/>
          </p:nvSpPr>
          <p:spPr bwMode="auto">
            <a:xfrm>
              <a:off x="3798888" y="3036888"/>
              <a:ext cx="211137" cy="219075"/>
            </a:xfrm>
            <a:custGeom>
              <a:avLst/>
              <a:gdLst>
                <a:gd name="T0" fmla="*/ 2147483647 w 133"/>
                <a:gd name="T1" fmla="*/ 2147483647 h 138"/>
                <a:gd name="T2" fmla="*/ 2147483647 w 133"/>
                <a:gd name="T3" fmla="*/ 2147483647 h 138"/>
                <a:gd name="T4" fmla="*/ 2147483647 w 133"/>
                <a:gd name="T5" fmla="*/ 2147483647 h 138"/>
                <a:gd name="T6" fmla="*/ 2147483647 w 133"/>
                <a:gd name="T7" fmla="*/ 2147483647 h 138"/>
                <a:gd name="T8" fmla="*/ 2147483647 w 133"/>
                <a:gd name="T9" fmla="*/ 2147483647 h 138"/>
                <a:gd name="T10" fmla="*/ 2147483647 w 133"/>
                <a:gd name="T11" fmla="*/ 2147483647 h 138"/>
                <a:gd name="T12" fmla="*/ 2147483647 w 133"/>
                <a:gd name="T13" fmla="*/ 0 h 138"/>
                <a:gd name="T14" fmla="*/ 2147483647 w 133"/>
                <a:gd name="T15" fmla="*/ 0 h 138"/>
                <a:gd name="T16" fmla="*/ 2147483647 w 133"/>
                <a:gd name="T17" fmla="*/ 2147483647 h 138"/>
                <a:gd name="T18" fmla="*/ 2147483647 w 133"/>
                <a:gd name="T19" fmla="*/ 2147483647 h 138"/>
                <a:gd name="T20" fmla="*/ 2147483647 w 133"/>
                <a:gd name="T21" fmla="*/ 2147483647 h 138"/>
                <a:gd name="T22" fmla="*/ 0 w 133"/>
                <a:gd name="T23" fmla="*/ 2147483647 h 138"/>
                <a:gd name="T24" fmla="*/ 0 w 133"/>
                <a:gd name="T25" fmla="*/ 2147483647 h 138"/>
                <a:gd name="T26" fmla="*/ 2147483647 w 133"/>
                <a:gd name="T27" fmla="*/ 2147483647 h 138"/>
                <a:gd name="T28" fmla="*/ 2147483647 w 133"/>
                <a:gd name="T29" fmla="*/ 2147483647 h 138"/>
                <a:gd name="T30" fmla="*/ 2147483647 w 133"/>
                <a:gd name="T31" fmla="*/ 2147483647 h 138"/>
                <a:gd name="T32" fmla="*/ 2147483647 w 133"/>
                <a:gd name="T33" fmla="*/ 2147483647 h 138"/>
                <a:gd name="T34" fmla="*/ 2147483647 w 133"/>
                <a:gd name="T35" fmla="*/ 2147483647 h 138"/>
                <a:gd name="T36" fmla="*/ 2147483647 w 133"/>
                <a:gd name="T37" fmla="*/ 2147483647 h 138"/>
                <a:gd name="T38" fmla="*/ 2147483647 w 133"/>
                <a:gd name="T39" fmla="*/ 2147483647 h 138"/>
                <a:gd name="T40" fmla="*/ 2147483647 w 133"/>
                <a:gd name="T41" fmla="*/ 2147483647 h 138"/>
                <a:gd name="T42" fmla="*/ 2147483647 w 133"/>
                <a:gd name="T43" fmla="*/ 2147483647 h 138"/>
                <a:gd name="T44" fmla="*/ 2147483647 w 133"/>
                <a:gd name="T45" fmla="*/ 2147483647 h 138"/>
                <a:gd name="T46" fmla="*/ 2147483647 w 133"/>
                <a:gd name="T47" fmla="*/ 2147483647 h 138"/>
                <a:gd name="T48" fmla="*/ 2147483647 w 133"/>
                <a:gd name="T49" fmla="*/ 2147483647 h 138"/>
                <a:gd name="T50" fmla="*/ 2147483647 w 133"/>
                <a:gd name="T51" fmla="*/ 2147483647 h 138"/>
                <a:gd name="T52" fmla="*/ 2147483647 w 133"/>
                <a:gd name="T53" fmla="*/ 2147483647 h 138"/>
                <a:gd name="T54" fmla="*/ 2147483647 w 133"/>
                <a:gd name="T55" fmla="*/ 2147483647 h 138"/>
                <a:gd name="T56" fmla="*/ 2147483647 w 133"/>
                <a:gd name="T57" fmla="*/ 2147483647 h 138"/>
                <a:gd name="T58" fmla="*/ 2147483647 w 133"/>
                <a:gd name="T59" fmla="*/ 2147483647 h 138"/>
                <a:gd name="T60" fmla="*/ 2147483647 w 133"/>
                <a:gd name="T61" fmla="*/ 2147483647 h 138"/>
                <a:gd name="T62" fmla="*/ 2147483647 w 133"/>
                <a:gd name="T63" fmla="*/ 2147483647 h 138"/>
                <a:gd name="T64" fmla="*/ 2147483647 w 133"/>
                <a:gd name="T65" fmla="*/ 2147483647 h 138"/>
                <a:gd name="T66" fmla="*/ 2147483647 w 133"/>
                <a:gd name="T67" fmla="*/ 2147483647 h 138"/>
                <a:gd name="T68" fmla="*/ 2147483647 w 133"/>
                <a:gd name="T69" fmla="*/ 2147483647 h 138"/>
                <a:gd name="T70" fmla="*/ 2147483647 w 133"/>
                <a:gd name="T71" fmla="*/ 2147483647 h 138"/>
                <a:gd name="T72" fmla="*/ 2147483647 w 133"/>
                <a:gd name="T73" fmla="*/ 2147483647 h 138"/>
                <a:gd name="T74" fmla="*/ 2147483647 w 133"/>
                <a:gd name="T75" fmla="*/ 2147483647 h 138"/>
                <a:gd name="T76" fmla="*/ 2147483647 w 133"/>
                <a:gd name="T77" fmla="*/ 2147483647 h 138"/>
                <a:gd name="T78" fmla="*/ 2147483647 w 133"/>
                <a:gd name="T79" fmla="*/ 2147483647 h 138"/>
                <a:gd name="T80" fmla="*/ 2147483647 w 133"/>
                <a:gd name="T81" fmla="*/ 2147483647 h 138"/>
                <a:gd name="T82" fmla="*/ 2147483647 w 133"/>
                <a:gd name="T83" fmla="*/ 2147483647 h 138"/>
                <a:gd name="T84" fmla="*/ 2147483647 w 133"/>
                <a:gd name="T85" fmla="*/ 2147483647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"/>
                <a:gd name="T130" fmla="*/ 0 h 138"/>
                <a:gd name="T131" fmla="*/ 133 w 133"/>
                <a:gd name="T132" fmla="*/ 138 h 1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" h="138">
                  <a:moveTo>
                    <a:pt x="133" y="38"/>
                  </a:moveTo>
                  <a:lnTo>
                    <a:pt x="127" y="36"/>
                  </a:lnTo>
                  <a:lnTo>
                    <a:pt x="122" y="30"/>
                  </a:lnTo>
                  <a:lnTo>
                    <a:pt x="114" y="27"/>
                  </a:lnTo>
                  <a:lnTo>
                    <a:pt x="108" y="25"/>
                  </a:lnTo>
                  <a:lnTo>
                    <a:pt x="100" y="22"/>
                  </a:lnTo>
                  <a:lnTo>
                    <a:pt x="95" y="19"/>
                  </a:lnTo>
                  <a:lnTo>
                    <a:pt x="87" y="17"/>
                  </a:lnTo>
                  <a:lnTo>
                    <a:pt x="78" y="14"/>
                  </a:lnTo>
                  <a:lnTo>
                    <a:pt x="70" y="9"/>
                  </a:lnTo>
                  <a:lnTo>
                    <a:pt x="65" y="9"/>
                  </a:lnTo>
                  <a:lnTo>
                    <a:pt x="57" y="3"/>
                  </a:lnTo>
                  <a:lnTo>
                    <a:pt x="49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4" y="9"/>
                  </a:lnTo>
                  <a:lnTo>
                    <a:pt x="16" y="17"/>
                  </a:lnTo>
                  <a:lnTo>
                    <a:pt x="11" y="27"/>
                  </a:lnTo>
                  <a:lnTo>
                    <a:pt x="8" y="33"/>
                  </a:lnTo>
                  <a:lnTo>
                    <a:pt x="5" y="41"/>
                  </a:lnTo>
                  <a:lnTo>
                    <a:pt x="3" y="46"/>
                  </a:lnTo>
                  <a:lnTo>
                    <a:pt x="3" y="52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3" y="79"/>
                  </a:lnTo>
                  <a:lnTo>
                    <a:pt x="5" y="90"/>
                  </a:lnTo>
                  <a:lnTo>
                    <a:pt x="5" y="100"/>
                  </a:lnTo>
                  <a:lnTo>
                    <a:pt x="8" y="109"/>
                  </a:lnTo>
                  <a:lnTo>
                    <a:pt x="14" y="117"/>
                  </a:lnTo>
                  <a:lnTo>
                    <a:pt x="16" y="122"/>
                  </a:lnTo>
                  <a:lnTo>
                    <a:pt x="22" y="130"/>
                  </a:lnTo>
                  <a:lnTo>
                    <a:pt x="24" y="130"/>
                  </a:lnTo>
                  <a:lnTo>
                    <a:pt x="30" y="133"/>
                  </a:lnTo>
                  <a:lnTo>
                    <a:pt x="35" y="133"/>
                  </a:lnTo>
                  <a:lnTo>
                    <a:pt x="43" y="136"/>
                  </a:lnTo>
                  <a:lnTo>
                    <a:pt x="49" y="136"/>
                  </a:lnTo>
                  <a:lnTo>
                    <a:pt x="54" y="136"/>
                  </a:lnTo>
                  <a:lnTo>
                    <a:pt x="62" y="136"/>
                  </a:lnTo>
                  <a:lnTo>
                    <a:pt x="70" y="138"/>
                  </a:lnTo>
                  <a:lnTo>
                    <a:pt x="76" y="136"/>
                  </a:lnTo>
                  <a:lnTo>
                    <a:pt x="84" y="136"/>
                  </a:lnTo>
                  <a:lnTo>
                    <a:pt x="92" y="136"/>
                  </a:lnTo>
                  <a:lnTo>
                    <a:pt x="100" y="136"/>
                  </a:lnTo>
                  <a:lnTo>
                    <a:pt x="106" y="133"/>
                  </a:lnTo>
                  <a:lnTo>
                    <a:pt x="111" y="133"/>
                  </a:lnTo>
                  <a:lnTo>
                    <a:pt x="116" y="133"/>
                  </a:lnTo>
                  <a:lnTo>
                    <a:pt x="122" y="133"/>
                  </a:lnTo>
                  <a:lnTo>
                    <a:pt x="127" y="133"/>
                  </a:lnTo>
                  <a:lnTo>
                    <a:pt x="133" y="133"/>
                  </a:lnTo>
                  <a:lnTo>
                    <a:pt x="127" y="130"/>
                  </a:lnTo>
                  <a:lnTo>
                    <a:pt x="122" y="128"/>
                  </a:lnTo>
                  <a:lnTo>
                    <a:pt x="114" y="125"/>
                  </a:lnTo>
                  <a:lnTo>
                    <a:pt x="108" y="125"/>
                  </a:lnTo>
                  <a:lnTo>
                    <a:pt x="103" y="122"/>
                  </a:lnTo>
                  <a:lnTo>
                    <a:pt x="97" y="122"/>
                  </a:lnTo>
                  <a:lnTo>
                    <a:pt x="89" y="117"/>
                  </a:lnTo>
                  <a:lnTo>
                    <a:pt x="81" y="117"/>
                  </a:lnTo>
                  <a:lnTo>
                    <a:pt x="76" y="114"/>
                  </a:lnTo>
                  <a:lnTo>
                    <a:pt x="70" y="111"/>
                  </a:lnTo>
                  <a:lnTo>
                    <a:pt x="60" y="106"/>
                  </a:lnTo>
                  <a:lnTo>
                    <a:pt x="51" y="100"/>
                  </a:lnTo>
                  <a:lnTo>
                    <a:pt x="46" y="92"/>
                  </a:lnTo>
                  <a:lnTo>
                    <a:pt x="43" y="82"/>
                  </a:lnTo>
                  <a:lnTo>
                    <a:pt x="38" y="73"/>
                  </a:lnTo>
                  <a:lnTo>
                    <a:pt x="35" y="63"/>
                  </a:lnTo>
                  <a:lnTo>
                    <a:pt x="35" y="52"/>
                  </a:lnTo>
                  <a:lnTo>
                    <a:pt x="35" y="44"/>
                  </a:lnTo>
                  <a:lnTo>
                    <a:pt x="35" y="36"/>
                  </a:lnTo>
                  <a:lnTo>
                    <a:pt x="38" y="30"/>
                  </a:lnTo>
                  <a:lnTo>
                    <a:pt x="43" y="27"/>
                  </a:lnTo>
                  <a:lnTo>
                    <a:pt x="54" y="25"/>
                  </a:lnTo>
                  <a:lnTo>
                    <a:pt x="60" y="25"/>
                  </a:lnTo>
                  <a:lnTo>
                    <a:pt x="68" y="25"/>
                  </a:lnTo>
                  <a:lnTo>
                    <a:pt x="78" y="27"/>
                  </a:lnTo>
                  <a:lnTo>
                    <a:pt x="87" y="30"/>
                  </a:lnTo>
                  <a:lnTo>
                    <a:pt x="95" y="30"/>
                  </a:lnTo>
                  <a:lnTo>
                    <a:pt x="103" y="30"/>
                  </a:lnTo>
                  <a:lnTo>
                    <a:pt x="108" y="30"/>
                  </a:lnTo>
                  <a:lnTo>
                    <a:pt x="116" y="33"/>
                  </a:lnTo>
                  <a:lnTo>
                    <a:pt x="122" y="36"/>
                  </a:lnTo>
                  <a:lnTo>
                    <a:pt x="127" y="36"/>
                  </a:lnTo>
                  <a:lnTo>
                    <a:pt x="130" y="36"/>
                  </a:lnTo>
                  <a:lnTo>
                    <a:pt x="133" y="38"/>
                  </a:lnTo>
                  <a:close/>
                </a:path>
              </a:pathLst>
            </a:custGeom>
            <a:solidFill>
              <a:srgbClr val="80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63" name="Freeform 198"/>
            <p:cNvSpPr>
              <a:spLocks/>
            </p:cNvSpPr>
            <p:nvPr/>
          </p:nvSpPr>
          <p:spPr bwMode="auto">
            <a:xfrm>
              <a:off x="4456113" y="3006726"/>
              <a:ext cx="747712" cy="863600"/>
            </a:xfrm>
            <a:custGeom>
              <a:avLst/>
              <a:gdLst>
                <a:gd name="T0" fmla="*/ 2147483647 w 471"/>
                <a:gd name="T1" fmla="*/ 2147483647 h 544"/>
                <a:gd name="T2" fmla="*/ 2147483647 w 471"/>
                <a:gd name="T3" fmla="*/ 2147483647 h 544"/>
                <a:gd name="T4" fmla="*/ 2147483647 w 471"/>
                <a:gd name="T5" fmla="*/ 2147483647 h 544"/>
                <a:gd name="T6" fmla="*/ 2147483647 w 471"/>
                <a:gd name="T7" fmla="*/ 2147483647 h 544"/>
                <a:gd name="T8" fmla="*/ 2147483647 w 471"/>
                <a:gd name="T9" fmla="*/ 2147483647 h 544"/>
                <a:gd name="T10" fmla="*/ 2147483647 w 471"/>
                <a:gd name="T11" fmla="*/ 2147483647 h 544"/>
                <a:gd name="T12" fmla="*/ 2147483647 w 471"/>
                <a:gd name="T13" fmla="*/ 2147483647 h 544"/>
                <a:gd name="T14" fmla="*/ 2147483647 w 471"/>
                <a:gd name="T15" fmla="*/ 2147483647 h 544"/>
                <a:gd name="T16" fmla="*/ 2147483647 w 471"/>
                <a:gd name="T17" fmla="*/ 2147483647 h 544"/>
                <a:gd name="T18" fmla="*/ 2147483647 w 471"/>
                <a:gd name="T19" fmla="*/ 2147483647 h 544"/>
                <a:gd name="T20" fmla="*/ 2147483647 w 471"/>
                <a:gd name="T21" fmla="*/ 2147483647 h 544"/>
                <a:gd name="T22" fmla="*/ 2147483647 w 471"/>
                <a:gd name="T23" fmla="*/ 2147483647 h 544"/>
                <a:gd name="T24" fmla="*/ 2147483647 w 471"/>
                <a:gd name="T25" fmla="*/ 2147483647 h 544"/>
                <a:gd name="T26" fmla="*/ 2147483647 w 471"/>
                <a:gd name="T27" fmla="*/ 2147483647 h 544"/>
                <a:gd name="T28" fmla="*/ 2147483647 w 471"/>
                <a:gd name="T29" fmla="*/ 2147483647 h 544"/>
                <a:gd name="T30" fmla="*/ 2147483647 w 471"/>
                <a:gd name="T31" fmla="*/ 2147483647 h 544"/>
                <a:gd name="T32" fmla="*/ 2147483647 w 471"/>
                <a:gd name="T33" fmla="*/ 2147483647 h 544"/>
                <a:gd name="T34" fmla="*/ 2147483647 w 471"/>
                <a:gd name="T35" fmla="*/ 2147483647 h 544"/>
                <a:gd name="T36" fmla="*/ 2147483647 w 471"/>
                <a:gd name="T37" fmla="*/ 2147483647 h 544"/>
                <a:gd name="T38" fmla="*/ 2147483647 w 471"/>
                <a:gd name="T39" fmla="*/ 2147483647 h 544"/>
                <a:gd name="T40" fmla="*/ 2147483647 w 471"/>
                <a:gd name="T41" fmla="*/ 2147483647 h 544"/>
                <a:gd name="T42" fmla="*/ 2147483647 w 471"/>
                <a:gd name="T43" fmla="*/ 2147483647 h 544"/>
                <a:gd name="T44" fmla="*/ 2147483647 w 471"/>
                <a:gd name="T45" fmla="*/ 2147483647 h 544"/>
                <a:gd name="T46" fmla="*/ 2147483647 w 471"/>
                <a:gd name="T47" fmla="*/ 2147483647 h 544"/>
                <a:gd name="T48" fmla="*/ 2147483647 w 471"/>
                <a:gd name="T49" fmla="*/ 2147483647 h 544"/>
                <a:gd name="T50" fmla="*/ 2147483647 w 471"/>
                <a:gd name="T51" fmla="*/ 2147483647 h 544"/>
                <a:gd name="T52" fmla="*/ 2147483647 w 471"/>
                <a:gd name="T53" fmla="*/ 2147483647 h 544"/>
                <a:gd name="T54" fmla="*/ 2147483647 w 471"/>
                <a:gd name="T55" fmla="*/ 2147483647 h 544"/>
                <a:gd name="T56" fmla="*/ 2147483647 w 471"/>
                <a:gd name="T57" fmla="*/ 2147483647 h 544"/>
                <a:gd name="T58" fmla="*/ 2147483647 w 471"/>
                <a:gd name="T59" fmla="*/ 2147483647 h 544"/>
                <a:gd name="T60" fmla="*/ 2147483647 w 471"/>
                <a:gd name="T61" fmla="*/ 2147483647 h 544"/>
                <a:gd name="T62" fmla="*/ 2147483647 w 471"/>
                <a:gd name="T63" fmla="*/ 2147483647 h 544"/>
                <a:gd name="T64" fmla="*/ 2147483647 w 471"/>
                <a:gd name="T65" fmla="*/ 2147483647 h 544"/>
                <a:gd name="T66" fmla="*/ 2147483647 w 471"/>
                <a:gd name="T67" fmla="*/ 2147483647 h 544"/>
                <a:gd name="T68" fmla="*/ 2147483647 w 471"/>
                <a:gd name="T69" fmla="*/ 2147483647 h 544"/>
                <a:gd name="T70" fmla="*/ 2147483647 w 471"/>
                <a:gd name="T71" fmla="*/ 2147483647 h 544"/>
                <a:gd name="T72" fmla="*/ 2147483647 w 471"/>
                <a:gd name="T73" fmla="*/ 2147483647 h 544"/>
                <a:gd name="T74" fmla="*/ 2147483647 w 471"/>
                <a:gd name="T75" fmla="*/ 2147483647 h 544"/>
                <a:gd name="T76" fmla="*/ 2147483647 w 471"/>
                <a:gd name="T77" fmla="*/ 2147483647 h 544"/>
                <a:gd name="T78" fmla="*/ 2147483647 w 471"/>
                <a:gd name="T79" fmla="*/ 2147483647 h 544"/>
                <a:gd name="T80" fmla="*/ 2147483647 w 471"/>
                <a:gd name="T81" fmla="*/ 2147483647 h 544"/>
                <a:gd name="T82" fmla="*/ 2147483647 w 471"/>
                <a:gd name="T83" fmla="*/ 2147483647 h 544"/>
                <a:gd name="T84" fmla="*/ 2147483647 w 471"/>
                <a:gd name="T85" fmla="*/ 2147483647 h 544"/>
                <a:gd name="T86" fmla="*/ 2147483647 w 471"/>
                <a:gd name="T87" fmla="*/ 2147483647 h 544"/>
                <a:gd name="T88" fmla="*/ 2147483647 w 471"/>
                <a:gd name="T89" fmla="*/ 2147483647 h 544"/>
                <a:gd name="T90" fmla="*/ 2147483647 w 471"/>
                <a:gd name="T91" fmla="*/ 2147483647 h 544"/>
                <a:gd name="T92" fmla="*/ 2147483647 w 471"/>
                <a:gd name="T93" fmla="*/ 2147483647 h 544"/>
                <a:gd name="T94" fmla="*/ 2147483647 w 471"/>
                <a:gd name="T95" fmla="*/ 2147483647 h 544"/>
                <a:gd name="T96" fmla="*/ 2147483647 w 471"/>
                <a:gd name="T97" fmla="*/ 2147483647 h 544"/>
                <a:gd name="T98" fmla="*/ 2147483647 w 471"/>
                <a:gd name="T99" fmla="*/ 2147483647 h 544"/>
                <a:gd name="T100" fmla="*/ 2147483647 w 471"/>
                <a:gd name="T101" fmla="*/ 2147483647 h 544"/>
                <a:gd name="T102" fmla="*/ 2147483647 w 471"/>
                <a:gd name="T103" fmla="*/ 2147483647 h 544"/>
                <a:gd name="T104" fmla="*/ 2147483647 w 471"/>
                <a:gd name="T105" fmla="*/ 2147483647 h 544"/>
                <a:gd name="T106" fmla="*/ 2147483647 w 471"/>
                <a:gd name="T107" fmla="*/ 2147483647 h 544"/>
                <a:gd name="T108" fmla="*/ 2147483647 w 471"/>
                <a:gd name="T109" fmla="*/ 2147483647 h 544"/>
                <a:gd name="T110" fmla="*/ 2147483647 w 471"/>
                <a:gd name="T111" fmla="*/ 2147483647 h 544"/>
                <a:gd name="T112" fmla="*/ 2147483647 w 471"/>
                <a:gd name="T113" fmla="*/ 2147483647 h 544"/>
                <a:gd name="T114" fmla="*/ 2147483647 w 471"/>
                <a:gd name="T115" fmla="*/ 2147483647 h 544"/>
                <a:gd name="T116" fmla="*/ 2147483647 w 471"/>
                <a:gd name="T117" fmla="*/ 2147483647 h 544"/>
                <a:gd name="T118" fmla="*/ 2147483647 w 471"/>
                <a:gd name="T119" fmla="*/ 2147483647 h 544"/>
                <a:gd name="T120" fmla="*/ 2147483647 w 471"/>
                <a:gd name="T121" fmla="*/ 2147483647 h 544"/>
                <a:gd name="T122" fmla="*/ 0 w 471"/>
                <a:gd name="T123" fmla="*/ 2147483647 h 5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1"/>
                <a:gd name="T187" fmla="*/ 0 h 544"/>
                <a:gd name="T188" fmla="*/ 471 w 471"/>
                <a:gd name="T189" fmla="*/ 544 h 5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1" h="544">
                  <a:moveTo>
                    <a:pt x="0" y="19"/>
                  </a:moveTo>
                  <a:lnTo>
                    <a:pt x="16" y="60"/>
                  </a:lnTo>
                  <a:lnTo>
                    <a:pt x="24" y="79"/>
                  </a:lnTo>
                  <a:lnTo>
                    <a:pt x="35" y="98"/>
                  </a:lnTo>
                  <a:lnTo>
                    <a:pt x="46" y="117"/>
                  </a:lnTo>
                  <a:lnTo>
                    <a:pt x="57" y="141"/>
                  </a:lnTo>
                  <a:lnTo>
                    <a:pt x="73" y="163"/>
                  </a:lnTo>
                  <a:lnTo>
                    <a:pt x="89" y="187"/>
                  </a:lnTo>
                  <a:lnTo>
                    <a:pt x="108" y="211"/>
                  </a:lnTo>
                  <a:lnTo>
                    <a:pt x="127" y="236"/>
                  </a:lnTo>
                  <a:lnTo>
                    <a:pt x="151" y="257"/>
                  </a:lnTo>
                  <a:lnTo>
                    <a:pt x="176" y="282"/>
                  </a:lnTo>
                  <a:lnTo>
                    <a:pt x="189" y="293"/>
                  </a:lnTo>
                  <a:lnTo>
                    <a:pt x="200" y="306"/>
                  </a:lnTo>
                  <a:lnTo>
                    <a:pt x="208" y="320"/>
                  </a:lnTo>
                  <a:lnTo>
                    <a:pt x="214" y="333"/>
                  </a:lnTo>
                  <a:lnTo>
                    <a:pt x="216" y="344"/>
                  </a:lnTo>
                  <a:lnTo>
                    <a:pt x="216" y="357"/>
                  </a:lnTo>
                  <a:lnTo>
                    <a:pt x="216" y="368"/>
                  </a:lnTo>
                  <a:lnTo>
                    <a:pt x="214" y="379"/>
                  </a:lnTo>
                  <a:lnTo>
                    <a:pt x="208" y="390"/>
                  </a:lnTo>
                  <a:lnTo>
                    <a:pt x="203" y="398"/>
                  </a:lnTo>
                  <a:lnTo>
                    <a:pt x="197" y="406"/>
                  </a:lnTo>
                  <a:lnTo>
                    <a:pt x="195" y="414"/>
                  </a:lnTo>
                  <a:lnTo>
                    <a:pt x="189" y="420"/>
                  </a:lnTo>
                  <a:lnTo>
                    <a:pt x="187" y="425"/>
                  </a:lnTo>
                  <a:lnTo>
                    <a:pt x="184" y="428"/>
                  </a:lnTo>
                  <a:lnTo>
                    <a:pt x="184" y="431"/>
                  </a:lnTo>
                  <a:lnTo>
                    <a:pt x="192" y="474"/>
                  </a:lnTo>
                  <a:lnTo>
                    <a:pt x="78" y="474"/>
                  </a:lnTo>
                  <a:lnTo>
                    <a:pt x="84" y="476"/>
                  </a:lnTo>
                  <a:lnTo>
                    <a:pt x="86" y="479"/>
                  </a:lnTo>
                  <a:lnTo>
                    <a:pt x="95" y="482"/>
                  </a:lnTo>
                  <a:lnTo>
                    <a:pt x="103" y="487"/>
                  </a:lnTo>
                  <a:lnTo>
                    <a:pt x="113" y="493"/>
                  </a:lnTo>
                  <a:lnTo>
                    <a:pt x="124" y="495"/>
                  </a:lnTo>
                  <a:lnTo>
                    <a:pt x="135" y="504"/>
                  </a:lnTo>
                  <a:lnTo>
                    <a:pt x="146" y="509"/>
                  </a:lnTo>
                  <a:lnTo>
                    <a:pt x="159" y="514"/>
                  </a:lnTo>
                  <a:lnTo>
                    <a:pt x="173" y="517"/>
                  </a:lnTo>
                  <a:lnTo>
                    <a:pt x="184" y="525"/>
                  </a:lnTo>
                  <a:lnTo>
                    <a:pt x="195" y="528"/>
                  </a:lnTo>
                  <a:lnTo>
                    <a:pt x="208" y="533"/>
                  </a:lnTo>
                  <a:lnTo>
                    <a:pt x="219" y="536"/>
                  </a:lnTo>
                  <a:lnTo>
                    <a:pt x="230" y="539"/>
                  </a:lnTo>
                  <a:lnTo>
                    <a:pt x="241" y="541"/>
                  </a:lnTo>
                  <a:lnTo>
                    <a:pt x="257" y="544"/>
                  </a:lnTo>
                  <a:lnTo>
                    <a:pt x="270" y="544"/>
                  </a:lnTo>
                  <a:lnTo>
                    <a:pt x="287" y="544"/>
                  </a:lnTo>
                  <a:lnTo>
                    <a:pt x="306" y="541"/>
                  </a:lnTo>
                  <a:lnTo>
                    <a:pt x="322" y="541"/>
                  </a:lnTo>
                  <a:lnTo>
                    <a:pt x="338" y="539"/>
                  </a:lnTo>
                  <a:lnTo>
                    <a:pt x="357" y="539"/>
                  </a:lnTo>
                  <a:lnTo>
                    <a:pt x="370" y="533"/>
                  </a:lnTo>
                  <a:lnTo>
                    <a:pt x="387" y="531"/>
                  </a:lnTo>
                  <a:lnTo>
                    <a:pt x="398" y="531"/>
                  </a:lnTo>
                  <a:lnTo>
                    <a:pt x="411" y="528"/>
                  </a:lnTo>
                  <a:lnTo>
                    <a:pt x="419" y="525"/>
                  </a:lnTo>
                  <a:lnTo>
                    <a:pt x="427" y="525"/>
                  </a:lnTo>
                  <a:lnTo>
                    <a:pt x="433" y="522"/>
                  </a:lnTo>
                  <a:lnTo>
                    <a:pt x="435" y="522"/>
                  </a:lnTo>
                  <a:lnTo>
                    <a:pt x="457" y="444"/>
                  </a:lnTo>
                  <a:lnTo>
                    <a:pt x="452" y="447"/>
                  </a:lnTo>
                  <a:lnTo>
                    <a:pt x="446" y="452"/>
                  </a:lnTo>
                  <a:lnTo>
                    <a:pt x="441" y="458"/>
                  </a:lnTo>
                  <a:lnTo>
                    <a:pt x="435" y="466"/>
                  </a:lnTo>
                  <a:lnTo>
                    <a:pt x="427" y="471"/>
                  </a:lnTo>
                  <a:lnTo>
                    <a:pt x="419" y="476"/>
                  </a:lnTo>
                  <a:lnTo>
                    <a:pt x="408" y="482"/>
                  </a:lnTo>
                  <a:lnTo>
                    <a:pt x="400" y="490"/>
                  </a:lnTo>
                  <a:lnTo>
                    <a:pt x="389" y="495"/>
                  </a:lnTo>
                  <a:lnTo>
                    <a:pt x="379" y="501"/>
                  </a:lnTo>
                  <a:lnTo>
                    <a:pt x="368" y="504"/>
                  </a:lnTo>
                  <a:lnTo>
                    <a:pt x="357" y="509"/>
                  </a:lnTo>
                  <a:lnTo>
                    <a:pt x="343" y="509"/>
                  </a:lnTo>
                  <a:lnTo>
                    <a:pt x="333" y="512"/>
                  </a:lnTo>
                  <a:lnTo>
                    <a:pt x="319" y="514"/>
                  </a:lnTo>
                  <a:lnTo>
                    <a:pt x="306" y="514"/>
                  </a:lnTo>
                  <a:lnTo>
                    <a:pt x="292" y="514"/>
                  </a:lnTo>
                  <a:lnTo>
                    <a:pt x="279" y="514"/>
                  </a:lnTo>
                  <a:lnTo>
                    <a:pt x="265" y="514"/>
                  </a:lnTo>
                  <a:lnTo>
                    <a:pt x="257" y="514"/>
                  </a:lnTo>
                  <a:lnTo>
                    <a:pt x="243" y="512"/>
                  </a:lnTo>
                  <a:lnTo>
                    <a:pt x="233" y="512"/>
                  </a:lnTo>
                  <a:lnTo>
                    <a:pt x="222" y="509"/>
                  </a:lnTo>
                  <a:lnTo>
                    <a:pt x="216" y="509"/>
                  </a:lnTo>
                  <a:lnTo>
                    <a:pt x="208" y="509"/>
                  </a:lnTo>
                  <a:lnTo>
                    <a:pt x="205" y="509"/>
                  </a:lnTo>
                  <a:lnTo>
                    <a:pt x="200" y="509"/>
                  </a:lnTo>
                  <a:lnTo>
                    <a:pt x="260" y="482"/>
                  </a:lnTo>
                  <a:lnTo>
                    <a:pt x="257" y="479"/>
                  </a:lnTo>
                  <a:lnTo>
                    <a:pt x="251" y="474"/>
                  </a:lnTo>
                  <a:lnTo>
                    <a:pt x="243" y="466"/>
                  </a:lnTo>
                  <a:lnTo>
                    <a:pt x="235" y="460"/>
                  </a:lnTo>
                  <a:lnTo>
                    <a:pt x="224" y="449"/>
                  </a:lnTo>
                  <a:lnTo>
                    <a:pt x="219" y="444"/>
                  </a:lnTo>
                  <a:lnTo>
                    <a:pt x="214" y="436"/>
                  </a:lnTo>
                  <a:lnTo>
                    <a:pt x="216" y="433"/>
                  </a:lnTo>
                  <a:lnTo>
                    <a:pt x="216" y="428"/>
                  </a:lnTo>
                  <a:lnTo>
                    <a:pt x="224" y="422"/>
                  </a:lnTo>
                  <a:lnTo>
                    <a:pt x="230" y="412"/>
                  </a:lnTo>
                  <a:lnTo>
                    <a:pt x="241" y="401"/>
                  </a:lnTo>
                  <a:lnTo>
                    <a:pt x="246" y="387"/>
                  </a:lnTo>
                  <a:lnTo>
                    <a:pt x="254" y="379"/>
                  </a:lnTo>
                  <a:lnTo>
                    <a:pt x="257" y="368"/>
                  </a:lnTo>
                  <a:lnTo>
                    <a:pt x="262" y="363"/>
                  </a:lnTo>
                  <a:lnTo>
                    <a:pt x="260" y="355"/>
                  </a:lnTo>
                  <a:lnTo>
                    <a:pt x="257" y="349"/>
                  </a:lnTo>
                  <a:lnTo>
                    <a:pt x="254" y="339"/>
                  </a:lnTo>
                  <a:lnTo>
                    <a:pt x="251" y="330"/>
                  </a:lnTo>
                  <a:lnTo>
                    <a:pt x="249" y="322"/>
                  </a:lnTo>
                  <a:lnTo>
                    <a:pt x="249" y="317"/>
                  </a:lnTo>
                  <a:lnTo>
                    <a:pt x="251" y="312"/>
                  </a:lnTo>
                  <a:lnTo>
                    <a:pt x="257" y="309"/>
                  </a:lnTo>
                  <a:lnTo>
                    <a:pt x="260" y="309"/>
                  </a:lnTo>
                  <a:lnTo>
                    <a:pt x="268" y="309"/>
                  </a:lnTo>
                  <a:lnTo>
                    <a:pt x="276" y="306"/>
                  </a:lnTo>
                  <a:lnTo>
                    <a:pt x="287" y="306"/>
                  </a:lnTo>
                  <a:lnTo>
                    <a:pt x="297" y="303"/>
                  </a:lnTo>
                  <a:lnTo>
                    <a:pt x="311" y="303"/>
                  </a:lnTo>
                  <a:lnTo>
                    <a:pt x="324" y="303"/>
                  </a:lnTo>
                  <a:lnTo>
                    <a:pt x="338" y="306"/>
                  </a:lnTo>
                  <a:lnTo>
                    <a:pt x="352" y="306"/>
                  </a:lnTo>
                  <a:lnTo>
                    <a:pt x="365" y="306"/>
                  </a:lnTo>
                  <a:lnTo>
                    <a:pt x="376" y="306"/>
                  </a:lnTo>
                  <a:lnTo>
                    <a:pt x="389" y="309"/>
                  </a:lnTo>
                  <a:lnTo>
                    <a:pt x="400" y="312"/>
                  </a:lnTo>
                  <a:lnTo>
                    <a:pt x="408" y="314"/>
                  </a:lnTo>
                  <a:lnTo>
                    <a:pt x="416" y="317"/>
                  </a:lnTo>
                  <a:lnTo>
                    <a:pt x="422" y="322"/>
                  </a:lnTo>
                  <a:lnTo>
                    <a:pt x="430" y="333"/>
                  </a:lnTo>
                  <a:lnTo>
                    <a:pt x="435" y="344"/>
                  </a:lnTo>
                  <a:lnTo>
                    <a:pt x="441" y="355"/>
                  </a:lnTo>
                  <a:lnTo>
                    <a:pt x="449" y="366"/>
                  </a:lnTo>
                  <a:lnTo>
                    <a:pt x="452" y="374"/>
                  </a:lnTo>
                  <a:lnTo>
                    <a:pt x="457" y="382"/>
                  </a:lnTo>
                  <a:lnTo>
                    <a:pt x="457" y="387"/>
                  </a:lnTo>
                  <a:lnTo>
                    <a:pt x="460" y="390"/>
                  </a:lnTo>
                  <a:lnTo>
                    <a:pt x="460" y="385"/>
                  </a:lnTo>
                  <a:lnTo>
                    <a:pt x="462" y="376"/>
                  </a:lnTo>
                  <a:lnTo>
                    <a:pt x="465" y="368"/>
                  </a:lnTo>
                  <a:lnTo>
                    <a:pt x="465" y="360"/>
                  </a:lnTo>
                  <a:lnTo>
                    <a:pt x="468" y="352"/>
                  </a:lnTo>
                  <a:lnTo>
                    <a:pt x="471" y="344"/>
                  </a:lnTo>
                  <a:lnTo>
                    <a:pt x="468" y="336"/>
                  </a:lnTo>
                  <a:lnTo>
                    <a:pt x="468" y="325"/>
                  </a:lnTo>
                  <a:lnTo>
                    <a:pt x="468" y="317"/>
                  </a:lnTo>
                  <a:lnTo>
                    <a:pt x="465" y="309"/>
                  </a:lnTo>
                  <a:lnTo>
                    <a:pt x="460" y="298"/>
                  </a:lnTo>
                  <a:lnTo>
                    <a:pt x="457" y="290"/>
                  </a:lnTo>
                  <a:lnTo>
                    <a:pt x="449" y="282"/>
                  </a:lnTo>
                  <a:lnTo>
                    <a:pt x="444" y="276"/>
                  </a:lnTo>
                  <a:lnTo>
                    <a:pt x="438" y="274"/>
                  </a:lnTo>
                  <a:lnTo>
                    <a:pt x="433" y="271"/>
                  </a:lnTo>
                  <a:lnTo>
                    <a:pt x="425" y="271"/>
                  </a:lnTo>
                  <a:lnTo>
                    <a:pt x="419" y="271"/>
                  </a:lnTo>
                  <a:lnTo>
                    <a:pt x="408" y="271"/>
                  </a:lnTo>
                  <a:lnTo>
                    <a:pt x="400" y="271"/>
                  </a:lnTo>
                  <a:lnTo>
                    <a:pt x="389" y="271"/>
                  </a:lnTo>
                  <a:lnTo>
                    <a:pt x="379" y="274"/>
                  </a:lnTo>
                  <a:lnTo>
                    <a:pt x="365" y="271"/>
                  </a:lnTo>
                  <a:lnTo>
                    <a:pt x="352" y="271"/>
                  </a:lnTo>
                  <a:lnTo>
                    <a:pt x="335" y="271"/>
                  </a:lnTo>
                  <a:lnTo>
                    <a:pt x="322" y="271"/>
                  </a:lnTo>
                  <a:lnTo>
                    <a:pt x="303" y="271"/>
                  </a:lnTo>
                  <a:lnTo>
                    <a:pt x="287" y="268"/>
                  </a:lnTo>
                  <a:lnTo>
                    <a:pt x="265" y="266"/>
                  </a:lnTo>
                  <a:lnTo>
                    <a:pt x="246" y="263"/>
                  </a:lnTo>
                  <a:lnTo>
                    <a:pt x="227" y="257"/>
                  </a:lnTo>
                  <a:lnTo>
                    <a:pt x="208" y="247"/>
                  </a:lnTo>
                  <a:lnTo>
                    <a:pt x="187" y="233"/>
                  </a:lnTo>
                  <a:lnTo>
                    <a:pt x="170" y="220"/>
                  </a:lnTo>
                  <a:lnTo>
                    <a:pt x="151" y="203"/>
                  </a:lnTo>
                  <a:lnTo>
                    <a:pt x="135" y="184"/>
                  </a:lnTo>
                  <a:lnTo>
                    <a:pt x="119" y="165"/>
                  </a:lnTo>
                  <a:lnTo>
                    <a:pt x="105" y="149"/>
                  </a:lnTo>
                  <a:lnTo>
                    <a:pt x="89" y="128"/>
                  </a:lnTo>
                  <a:lnTo>
                    <a:pt x="78" y="109"/>
                  </a:lnTo>
                  <a:lnTo>
                    <a:pt x="65" y="90"/>
                  </a:lnTo>
                  <a:lnTo>
                    <a:pt x="54" y="71"/>
                  </a:lnTo>
                  <a:lnTo>
                    <a:pt x="43" y="55"/>
                  </a:lnTo>
                  <a:lnTo>
                    <a:pt x="38" y="41"/>
                  </a:lnTo>
                  <a:lnTo>
                    <a:pt x="27" y="19"/>
                  </a:lnTo>
                  <a:lnTo>
                    <a:pt x="4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D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64" name="Freeform 199"/>
            <p:cNvSpPr>
              <a:spLocks/>
            </p:cNvSpPr>
            <p:nvPr/>
          </p:nvSpPr>
          <p:spPr bwMode="auto">
            <a:xfrm>
              <a:off x="4962525" y="4827588"/>
              <a:ext cx="241300" cy="107950"/>
            </a:xfrm>
            <a:custGeom>
              <a:avLst/>
              <a:gdLst>
                <a:gd name="T0" fmla="*/ 0 w 152"/>
                <a:gd name="T1" fmla="*/ 0 h 68"/>
                <a:gd name="T2" fmla="*/ 2147483647 w 152"/>
                <a:gd name="T3" fmla="*/ 2147483647 h 68"/>
                <a:gd name="T4" fmla="*/ 2147483647 w 152"/>
                <a:gd name="T5" fmla="*/ 2147483647 h 68"/>
                <a:gd name="T6" fmla="*/ 2147483647 w 152"/>
                <a:gd name="T7" fmla="*/ 2147483647 h 68"/>
                <a:gd name="T8" fmla="*/ 2147483647 w 152"/>
                <a:gd name="T9" fmla="*/ 2147483647 h 68"/>
                <a:gd name="T10" fmla="*/ 0 w 152"/>
                <a:gd name="T11" fmla="*/ 0 h 68"/>
                <a:gd name="T12" fmla="*/ 0 w 152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68"/>
                <a:gd name="T23" fmla="*/ 152 w 15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68">
                  <a:moveTo>
                    <a:pt x="0" y="0"/>
                  </a:moveTo>
                  <a:lnTo>
                    <a:pt x="14" y="68"/>
                  </a:lnTo>
                  <a:lnTo>
                    <a:pt x="95" y="54"/>
                  </a:lnTo>
                  <a:lnTo>
                    <a:pt x="152" y="46"/>
                  </a:lnTo>
                  <a:lnTo>
                    <a:pt x="7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pic>
        <p:nvPicPr>
          <p:cNvPr id="1051" name="Picture 38" descr="C:\Program Files\Common Files\Microsoft Shared\Clipart\cagcat50\bs00508_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736725"/>
            <a:ext cx="647700" cy="609600"/>
          </a:xfrm>
          <a:prstGeom prst="rect">
            <a:avLst/>
          </a:prstGeom>
          <a:noFill/>
          <a:ln w="28575">
            <a:solidFill>
              <a:srgbClr val="FF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6" name="Rechte verbindingslijn met pijl 435"/>
          <p:cNvCxnSpPr/>
          <p:nvPr/>
        </p:nvCxnSpPr>
        <p:spPr>
          <a:xfrm rot="5400000">
            <a:off x="2838450" y="2082800"/>
            <a:ext cx="884238" cy="1588"/>
          </a:xfrm>
          <a:prstGeom prst="straightConnector1">
            <a:avLst/>
          </a:prstGeom>
          <a:ln w="57150">
            <a:solidFill>
              <a:srgbClr val="8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Rechte verbindingslijn met pijl 437"/>
          <p:cNvCxnSpPr/>
          <p:nvPr/>
        </p:nvCxnSpPr>
        <p:spPr>
          <a:xfrm rot="16200000" flipV="1">
            <a:off x="2920207" y="4782344"/>
            <a:ext cx="74136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5" name="Groep 227"/>
          <p:cNvGrpSpPr>
            <a:grpSpLocks/>
          </p:cNvGrpSpPr>
          <p:nvPr/>
        </p:nvGrpSpPr>
        <p:grpSpPr bwMode="auto">
          <a:xfrm>
            <a:off x="3240087" y="2409825"/>
            <a:ext cx="1277684" cy="958850"/>
            <a:chOff x="4212321" y="972458"/>
            <a:chExt cx="1256353" cy="797181"/>
          </a:xfrm>
        </p:grpSpPr>
        <p:sp>
          <p:nvSpPr>
            <p:cNvPr id="1065" name="AutoShape 17"/>
            <p:cNvSpPr>
              <a:spLocks noChangeArrowheads="1"/>
            </p:cNvSpPr>
            <p:nvPr/>
          </p:nvSpPr>
          <p:spPr bwMode="auto">
            <a:xfrm>
              <a:off x="4212321" y="1081117"/>
              <a:ext cx="328613" cy="142875"/>
            </a:xfrm>
            <a:prstGeom prst="homePlate">
              <a:avLst>
                <a:gd name="adj" fmla="val 76667"/>
              </a:avLst>
            </a:prstGeom>
            <a:solidFill>
              <a:srgbClr val="01498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 eaLnBrk="0" hangingPunct="0">
                <a:spcBef>
                  <a:spcPct val="50000"/>
                </a:spcBef>
              </a:pPr>
              <a:endParaRPr lang="es-ES_tradnl">
                <a:latin typeface="Arial" charset="0"/>
              </a:endParaRPr>
            </a:p>
          </p:txBody>
        </p:sp>
        <p:sp>
          <p:nvSpPr>
            <p:cNvPr id="1066" name="AutoShape 19"/>
            <p:cNvSpPr>
              <a:spLocks noChangeArrowheads="1"/>
            </p:cNvSpPr>
            <p:nvPr/>
          </p:nvSpPr>
          <p:spPr bwMode="auto">
            <a:xfrm>
              <a:off x="5035550" y="1574377"/>
              <a:ext cx="427038" cy="195262"/>
            </a:xfrm>
            <a:prstGeom prst="homePlate">
              <a:avLst>
                <a:gd name="adj" fmla="val 72900"/>
              </a:avLst>
            </a:prstGeom>
            <a:solidFill>
              <a:srgbClr val="01498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762000" eaLnBrk="0" hangingPunct="0">
                <a:spcBef>
                  <a:spcPct val="50000"/>
                </a:spcBef>
              </a:pPr>
              <a:endParaRPr lang="es-ES_tradnl">
                <a:latin typeface="Arial" charset="0"/>
              </a:endParaRPr>
            </a:p>
          </p:txBody>
        </p:sp>
        <p:sp>
          <p:nvSpPr>
            <p:cNvPr id="1067" name="Arc 23"/>
            <p:cNvSpPr>
              <a:spLocks/>
            </p:cNvSpPr>
            <p:nvPr/>
          </p:nvSpPr>
          <p:spPr bwMode="auto">
            <a:xfrm>
              <a:off x="4586515" y="1145752"/>
              <a:ext cx="545874" cy="400050"/>
            </a:xfrm>
            <a:custGeom>
              <a:avLst/>
              <a:gdLst>
                <a:gd name="T0" fmla="*/ 0 w 22057"/>
                <a:gd name="T1" fmla="*/ 2147483647 h 21600"/>
                <a:gd name="T2" fmla="*/ 2147483647 w 22057"/>
                <a:gd name="T3" fmla="*/ 2147483647 h 21600"/>
                <a:gd name="T4" fmla="*/ 2147483647 w 22057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2057"/>
                <a:gd name="T10" fmla="*/ 0 h 21600"/>
                <a:gd name="T11" fmla="*/ 22057 w 220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57" h="21600" fill="none" extrusionOk="0">
                  <a:moveTo>
                    <a:pt x="-1" y="4"/>
                  </a:moveTo>
                  <a:cubicBezTo>
                    <a:pt x="152" y="1"/>
                    <a:pt x="304" y="-1"/>
                    <a:pt x="457" y="0"/>
                  </a:cubicBezTo>
                  <a:cubicBezTo>
                    <a:pt x="12386" y="0"/>
                    <a:pt x="22057" y="9670"/>
                    <a:pt x="22057" y="21600"/>
                  </a:cubicBezTo>
                </a:path>
                <a:path w="22057" h="21600" stroke="0" extrusionOk="0">
                  <a:moveTo>
                    <a:pt x="-1" y="4"/>
                  </a:moveTo>
                  <a:cubicBezTo>
                    <a:pt x="152" y="1"/>
                    <a:pt x="304" y="-1"/>
                    <a:pt x="457" y="0"/>
                  </a:cubicBezTo>
                  <a:cubicBezTo>
                    <a:pt x="12386" y="0"/>
                    <a:pt x="22057" y="9670"/>
                    <a:pt x="22057" y="21600"/>
                  </a:cubicBezTo>
                  <a:lnTo>
                    <a:pt x="457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graphicFrame>
          <p:nvGraphicFramePr>
            <p:cNvPr id="1026" name="Object 2"/>
            <p:cNvGraphicFramePr>
              <a:graphicFrameLocks/>
            </p:cNvGraphicFramePr>
            <p:nvPr/>
          </p:nvGraphicFramePr>
          <p:xfrm>
            <a:off x="4412344" y="1235785"/>
            <a:ext cx="504371" cy="491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ClipArt" r:id="rId8" imgW="469800" imgH="390240" progId="MS_ClipArt_Gallery.2">
                    <p:embed/>
                  </p:oleObj>
                </mc:Choice>
                <mc:Fallback>
                  <p:oleObj name="ClipArt" r:id="rId8" imgW="469800" imgH="39024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2344" y="1235785"/>
                          <a:ext cx="504371" cy="491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8" name="Arc 26"/>
            <p:cNvSpPr>
              <a:spLocks/>
            </p:cNvSpPr>
            <p:nvPr/>
          </p:nvSpPr>
          <p:spPr bwMode="auto">
            <a:xfrm>
              <a:off x="4229555" y="1262743"/>
              <a:ext cx="709613" cy="451105"/>
            </a:xfrm>
            <a:custGeom>
              <a:avLst/>
              <a:gdLst>
                <a:gd name="T0" fmla="*/ 2147483647 w 21600"/>
                <a:gd name="T1" fmla="*/ 2147483647 h 21600"/>
                <a:gd name="T2" fmla="*/ 0 w 21600"/>
                <a:gd name="T3" fmla="*/ 0 h 21600"/>
                <a:gd name="T4" fmla="*/ 214748364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555" y="21599"/>
                  </a:moveTo>
                  <a:cubicBezTo>
                    <a:pt x="9643" y="21575"/>
                    <a:pt x="0" y="11911"/>
                    <a:pt x="0" y="0"/>
                  </a:cubicBezTo>
                </a:path>
                <a:path w="21600" h="21600" stroke="0" extrusionOk="0">
                  <a:moveTo>
                    <a:pt x="21555" y="21599"/>
                  </a:moveTo>
                  <a:cubicBezTo>
                    <a:pt x="9643" y="21575"/>
                    <a:pt x="0" y="1191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69" name="Tekstvak 226"/>
            <p:cNvSpPr txBox="1">
              <a:spLocks noChangeArrowheads="1"/>
            </p:cNvSpPr>
            <p:nvPr/>
          </p:nvSpPr>
          <p:spPr bwMode="auto">
            <a:xfrm>
              <a:off x="4876800" y="972458"/>
              <a:ext cx="591874" cy="307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Consol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Consol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Consol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Consol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Console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Console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Console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Console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Console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b="1" smtClean="0">
                  <a:solidFill>
                    <a:srgbClr val="FF0000"/>
                  </a:solidFill>
                </a:rPr>
                <a:t>3x!</a:t>
              </a:r>
              <a:endParaRPr lang="es-ES_tradnl" b="1">
                <a:solidFill>
                  <a:srgbClr val="FF0000"/>
                </a:solidFill>
              </a:endParaRPr>
            </a:p>
          </p:txBody>
        </p:sp>
      </p:grpSp>
      <p:cxnSp>
        <p:nvCxnSpPr>
          <p:cNvPr id="442" name="Rechte verbindingslijn met pijl 441"/>
          <p:cNvCxnSpPr/>
          <p:nvPr/>
        </p:nvCxnSpPr>
        <p:spPr>
          <a:xfrm>
            <a:off x="942975" y="5819775"/>
            <a:ext cx="6923088" cy="1428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kstvak 443"/>
          <p:cNvSpPr txBox="1">
            <a:spLocks noChangeArrowheads="1"/>
          </p:cNvSpPr>
          <p:nvPr/>
        </p:nvSpPr>
        <p:spPr bwMode="auto">
          <a:xfrm>
            <a:off x="3932238" y="5980113"/>
            <a:ext cx="3633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smtClean="0">
                <a:solidFill>
                  <a:srgbClr val="FF0000"/>
                </a:solidFill>
                <a:latin typeface="Arial" charset="0"/>
              </a:rPr>
              <a:t>Lento y con larga duración!!</a:t>
            </a:r>
            <a:endParaRPr lang="es-ES_tradnl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58" name="Tekstvak 444"/>
          <p:cNvSpPr txBox="1">
            <a:spLocks noChangeArrowheads="1"/>
          </p:cNvSpPr>
          <p:nvPr/>
        </p:nvSpPr>
        <p:spPr bwMode="auto">
          <a:xfrm>
            <a:off x="7119938" y="1546225"/>
            <a:ext cx="2094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smtClean="0">
                <a:solidFill>
                  <a:srgbClr val="FF0000"/>
                </a:solidFill>
                <a:latin typeface="Arial" charset="0"/>
              </a:rPr>
              <a:t>Transparencia!!</a:t>
            </a:r>
            <a:endParaRPr lang="es-ES_tradnl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6" name="Boog 445"/>
          <p:cNvSpPr/>
          <p:nvPr/>
        </p:nvSpPr>
        <p:spPr>
          <a:xfrm>
            <a:off x="4630738" y="1379538"/>
            <a:ext cx="1766887" cy="1711325"/>
          </a:xfrm>
          <a:prstGeom prst="arc">
            <a:avLst>
              <a:gd name="adj1" fmla="val 16200004"/>
              <a:gd name="adj2" fmla="val 3174884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cxnSp>
        <p:nvCxnSpPr>
          <p:cNvPr id="450" name="Rechte verbindingslijn met pijl 449"/>
          <p:cNvCxnSpPr/>
          <p:nvPr/>
        </p:nvCxnSpPr>
        <p:spPr>
          <a:xfrm rot="16200000" flipH="1">
            <a:off x="4121944" y="1872457"/>
            <a:ext cx="508000" cy="4492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kstvak 450"/>
          <p:cNvSpPr txBox="1">
            <a:spLocks noChangeArrowheads="1"/>
          </p:cNvSpPr>
          <p:nvPr/>
        </p:nvSpPr>
        <p:spPr bwMode="auto">
          <a:xfrm>
            <a:off x="4354513" y="2568575"/>
            <a:ext cx="855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3200" b="1" smtClean="0">
                <a:solidFill>
                  <a:srgbClr val="FF0000"/>
                </a:solidFill>
              </a:rPr>
              <a:t>Q?</a:t>
            </a:r>
            <a:endParaRPr lang="es-ES_tradnl" sz="3200" b="1">
              <a:solidFill>
                <a:srgbClr val="FF0000"/>
              </a:solidFill>
            </a:endParaRPr>
          </a:p>
        </p:txBody>
      </p:sp>
      <p:sp>
        <p:nvSpPr>
          <p:cNvPr id="1062" name="Tekstvak 451"/>
          <p:cNvSpPr txBox="1">
            <a:spLocks noChangeArrowheads="1"/>
          </p:cNvSpPr>
          <p:nvPr/>
        </p:nvSpPr>
        <p:spPr bwMode="auto">
          <a:xfrm>
            <a:off x="4854575" y="5056188"/>
            <a:ext cx="857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3200" b="1" smtClean="0">
                <a:solidFill>
                  <a:srgbClr val="FF0000"/>
                </a:solidFill>
              </a:rPr>
              <a:t>Q?</a:t>
            </a:r>
            <a:endParaRPr lang="es-ES_tradnl" sz="3200" b="1">
              <a:solidFill>
                <a:srgbClr val="FF0000"/>
              </a:solidFill>
            </a:endParaRPr>
          </a:p>
        </p:txBody>
      </p:sp>
      <p:sp>
        <p:nvSpPr>
          <p:cNvPr id="1063" name="Tekstvak 453"/>
          <p:cNvSpPr txBox="1">
            <a:spLocks noChangeArrowheads="1"/>
          </p:cNvSpPr>
          <p:nvPr/>
        </p:nvSpPr>
        <p:spPr bwMode="auto">
          <a:xfrm>
            <a:off x="3541713" y="4521380"/>
            <a:ext cx="2184400" cy="584200"/>
          </a:xfrm>
          <a:prstGeom prst="rect">
            <a:avLst/>
          </a:prstGeom>
          <a:solidFill>
            <a:srgbClr val="6B6BC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3200" b="1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Cultura?</a:t>
            </a:r>
            <a:endParaRPr lang="es-ES_tradnl" sz="3200" b="1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064" name="Tekstvak 454"/>
          <p:cNvSpPr txBox="1">
            <a:spLocks noChangeArrowheads="1"/>
          </p:cNvSpPr>
          <p:nvPr/>
        </p:nvSpPr>
        <p:spPr bwMode="auto">
          <a:xfrm>
            <a:off x="1625600" y="182880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smtClean="0">
                <a:solidFill>
                  <a:srgbClr val="FF0000"/>
                </a:solidFill>
                <a:latin typeface="Arial" charset="0"/>
              </a:rPr>
              <a:t>Reducción!!</a:t>
            </a:r>
            <a:endParaRPr lang="es-ES_tradnl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" name="Ovaal 202"/>
          <p:cNvSpPr/>
          <p:nvPr/>
        </p:nvSpPr>
        <p:spPr>
          <a:xfrm rot="5400000">
            <a:off x="288131" y="2583837"/>
            <a:ext cx="1158875" cy="1706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36" name="Ovaal 203"/>
          <p:cNvSpPr/>
          <p:nvPr/>
        </p:nvSpPr>
        <p:spPr>
          <a:xfrm>
            <a:off x="7900988" y="2581455"/>
            <a:ext cx="1158875" cy="180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37" name="Afgeronde rechthoek 227"/>
          <p:cNvSpPr/>
          <p:nvPr/>
        </p:nvSpPr>
        <p:spPr>
          <a:xfrm>
            <a:off x="2986088" y="1143180"/>
            <a:ext cx="2525712" cy="4778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smtClean="0">
                <a:solidFill>
                  <a:srgbClr val="000090"/>
                </a:solidFill>
              </a:rPr>
              <a:t>Financieros</a:t>
            </a:r>
            <a:endParaRPr lang="es-ES_tradnl" sz="2800" b="1">
              <a:solidFill>
                <a:srgbClr val="000090"/>
              </a:solidFill>
            </a:endParaRPr>
          </a:p>
        </p:txBody>
      </p:sp>
      <p:sp>
        <p:nvSpPr>
          <p:cNvPr id="238" name="Afgeronde rechthoek 230"/>
          <p:cNvSpPr/>
          <p:nvPr/>
        </p:nvSpPr>
        <p:spPr>
          <a:xfrm>
            <a:off x="2648290" y="5153025"/>
            <a:ext cx="3050355" cy="5222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_tradnl" sz="2800" b="1" smtClean="0">
                <a:solidFill>
                  <a:schemeClr val="accent2">
                    <a:lumMod val="75000"/>
                  </a:schemeClr>
                </a:solidFill>
              </a:rPr>
              <a:t>Proveedores </a:t>
            </a:r>
            <a:endParaRPr lang="es-ES_tradnl" sz="28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1406</Words>
  <Application>Microsoft Macintosh PowerPoint</Application>
  <PresentationFormat>On-screen Show (4:3)</PresentationFormat>
  <Paragraphs>358</Paragraphs>
  <Slides>33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ClipArt</vt:lpstr>
      <vt:lpstr>PowerPoint Presentation</vt:lpstr>
      <vt:lpstr>Dos conceptos:  la participación y la competencia</vt:lpstr>
      <vt:lpstr>Hay muchos escritos sobre el cambio, pero …</vt:lpstr>
      <vt:lpstr>¿……?   </vt:lpstr>
      <vt:lpstr>¿……?   </vt:lpstr>
      <vt:lpstr>Algunos ejemplos de lo que es posible</vt:lpstr>
      <vt:lpstr>Sobre participación …..</vt:lpstr>
      <vt:lpstr>PowerPoint Presentation</vt:lpstr>
      <vt:lpstr>PowerPoint Presentation</vt:lpstr>
      <vt:lpstr>Actores en una  organización</vt:lpstr>
      <vt:lpstr>Relaciones de la persona “X”</vt:lpstr>
      <vt:lpstr>¿Qué conoce la persona “X” de sí mismo? </vt:lpstr>
      <vt:lpstr>¿Por qué fuerzas nos movemos? </vt:lpstr>
      <vt:lpstr>¿Por qué fuerzas nos movemos? </vt:lpstr>
      <vt:lpstr>¿Por qué fuerzas nos movemos? </vt:lpstr>
      <vt:lpstr>Relaciones de la persona “X”</vt:lpstr>
      <vt:lpstr>PowerPoint Presentation</vt:lpstr>
      <vt:lpstr>La eficacia del equipo</vt:lpstr>
      <vt:lpstr>Meredith Belbin: 9 tipos de los roles (patrones de comportamiento) de los miembros de un equipo</vt:lpstr>
      <vt:lpstr>Relaciones de la persona “X”</vt:lpstr>
      <vt:lpstr>Análisis de las partes interesadas</vt:lpstr>
      <vt:lpstr>Relaciones de la persona “X”</vt:lpstr>
      <vt:lpstr>PowerPoint Presentation</vt:lpstr>
      <vt:lpstr>Relaciones de la persona “X”</vt:lpstr>
      <vt:lpstr> ¿De la visión a los resultados?</vt:lpstr>
      <vt:lpstr>El plan y la realización de la comunicación</vt:lpstr>
      <vt:lpstr>ISO 9004 Autoevaluación - Comunicación</vt:lpstr>
      <vt:lpstr>ISO 9004 Autoevaluación - Comunicación</vt:lpstr>
      <vt:lpstr>Las decisiones  - ¿cómo las hacemos? </vt:lpstr>
      <vt:lpstr>ISO 10018:  Participación  y competencia</vt:lpstr>
      <vt:lpstr>PowerPoint Presentation</vt:lpstr>
      <vt:lpstr>¿Preguntas?</vt:lpstr>
      <vt:lpstr>           Información de contacto </vt:lpstr>
    </vt:vector>
  </TitlesOfParts>
  <Company>ActinQ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Alisic</dc:creator>
  <cp:lastModifiedBy>Bob Alisic</cp:lastModifiedBy>
  <cp:revision>13</cp:revision>
  <dcterms:created xsi:type="dcterms:W3CDTF">2012-06-20T13:39:29Z</dcterms:created>
  <dcterms:modified xsi:type="dcterms:W3CDTF">2012-07-09T10:36:44Z</dcterms:modified>
</cp:coreProperties>
</file>